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73" r:id="rId6"/>
    <p:sldId id="267" r:id="rId7"/>
    <p:sldId id="272" r:id="rId8"/>
    <p:sldId id="261" r:id="rId9"/>
    <p:sldId id="270" r:id="rId10"/>
    <p:sldId id="259" r:id="rId11"/>
    <p:sldId id="262" r:id="rId12"/>
    <p:sldId id="263" r:id="rId13"/>
    <p:sldId id="264" r:id="rId14"/>
    <p:sldId id="265" r:id="rId15"/>
    <p:sldId id="260" r:id="rId16"/>
    <p:sldId id="269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F3B667-B5C7-47A0-B79D-4E1CB7CB4CA8}">
          <p14:sldIdLst>
            <p14:sldId id="256"/>
            <p14:sldId id="257"/>
            <p14:sldId id="258"/>
            <p14:sldId id="266"/>
            <p14:sldId id="273"/>
            <p14:sldId id="267"/>
            <p14:sldId id="272"/>
            <p14:sldId id="261"/>
            <p14:sldId id="270"/>
            <p14:sldId id="259"/>
            <p14:sldId id="262"/>
            <p14:sldId id="263"/>
            <p14:sldId id="264"/>
            <p14:sldId id="265"/>
            <p14:sldId id="260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howGuides="1">
      <p:cViewPr>
        <p:scale>
          <a:sx n="181" d="100"/>
          <a:sy n="181" d="100"/>
        </p:scale>
        <p:origin x="162" y="666"/>
      </p:cViewPr>
      <p:guideLst>
        <p:guide orient="horz" pos="2160"/>
        <p:guide orient="horz" pos="346"/>
        <p:guide orient="horz" pos="3974"/>
        <p:guide orient="horz" pos="1026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AE55C-3EF6-4918-A6F8-C59AF7C2323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0E350-0C89-458C-96CC-42238B8A5982}">
      <dgm:prSet phldrT="[Text]"/>
      <dgm:spPr/>
      <dgm:t>
        <a:bodyPr/>
        <a:lstStyle/>
        <a:p>
          <a:r>
            <a:rPr lang="en-US" dirty="0" err="1" smtClean="0"/>
            <a:t>MXCuBE</a:t>
          </a:r>
          <a:endParaRPr lang="en-US" dirty="0"/>
        </a:p>
      </dgm:t>
    </dgm:pt>
    <dgm:pt modelId="{236810BF-506E-470F-9147-54661719DB69}" type="parTrans" cxnId="{D040B272-21AC-4C36-A860-384CEFE1B578}">
      <dgm:prSet/>
      <dgm:spPr/>
      <dgm:t>
        <a:bodyPr/>
        <a:lstStyle/>
        <a:p>
          <a:endParaRPr lang="en-US"/>
        </a:p>
      </dgm:t>
    </dgm:pt>
    <dgm:pt modelId="{9E675C63-C571-4418-BBB6-A3A0D4CE2B31}" type="sibTrans" cxnId="{D040B272-21AC-4C36-A860-384CEFE1B578}">
      <dgm:prSet/>
      <dgm:spPr/>
      <dgm:t>
        <a:bodyPr/>
        <a:lstStyle/>
        <a:p>
          <a:endParaRPr lang="en-US"/>
        </a:p>
      </dgm:t>
    </dgm:pt>
    <dgm:pt modelId="{7B484B33-1122-4A30-9D3F-66B287CF2C7B}">
      <dgm:prSet phldrT="[Text]"/>
      <dgm:spPr/>
      <dgm:t>
        <a:bodyPr/>
        <a:lstStyle/>
        <a:p>
          <a:r>
            <a:rPr lang="en-US" dirty="0" smtClean="0"/>
            <a:t>BES</a:t>
          </a:r>
          <a:endParaRPr lang="en-US" dirty="0"/>
        </a:p>
      </dgm:t>
    </dgm:pt>
    <dgm:pt modelId="{17D05FFD-E203-46A2-8CFA-97C68BA524E8}" type="parTrans" cxnId="{3795CEE9-6677-489F-A323-35896EAF67F5}">
      <dgm:prSet/>
      <dgm:spPr/>
      <dgm:t>
        <a:bodyPr/>
        <a:lstStyle/>
        <a:p>
          <a:endParaRPr lang="en-US"/>
        </a:p>
      </dgm:t>
    </dgm:pt>
    <dgm:pt modelId="{F595415C-2EF7-461A-9CD7-0E9CC17D969B}" type="sibTrans" cxnId="{3795CEE9-6677-489F-A323-35896EAF67F5}">
      <dgm:prSet/>
      <dgm:spPr/>
      <dgm:t>
        <a:bodyPr/>
        <a:lstStyle/>
        <a:p>
          <a:endParaRPr lang="en-US"/>
        </a:p>
      </dgm:t>
    </dgm:pt>
    <dgm:pt modelId="{91844098-CB35-470E-AFEA-CB05106C4871}">
      <dgm:prSet phldrT="[Text]"/>
      <dgm:spPr/>
      <dgm:t>
        <a:bodyPr/>
        <a:lstStyle/>
        <a:p>
          <a:r>
            <a:rPr lang="en-US" dirty="0" err="1" smtClean="0"/>
            <a:t>EDNAProc</a:t>
          </a:r>
          <a:endParaRPr lang="en-US" dirty="0"/>
        </a:p>
      </dgm:t>
    </dgm:pt>
    <dgm:pt modelId="{2CB52D75-3337-48FB-997E-02928416682A}" type="parTrans" cxnId="{0CDE719A-6778-414E-8BE3-707F5337DA12}">
      <dgm:prSet/>
      <dgm:spPr/>
      <dgm:t>
        <a:bodyPr/>
        <a:lstStyle/>
        <a:p>
          <a:endParaRPr lang="en-US"/>
        </a:p>
      </dgm:t>
    </dgm:pt>
    <dgm:pt modelId="{75D8EC90-425C-45E0-B58B-8F2046CF8E94}" type="sibTrans" cxnId="{0CDE719A-6778-414E-8BE3-707F5337DA12}">
      <dgm:prSet/>
      <dgm:spPr/>
      <dgm:t>
        <a:bodyPr/>
        <a:lstStyle/>
        <a:p>
          <a:endParaRPr lang="en-US"/>
        </a:p>
      </dgm:t>
    </dgm:pt>
    <dgm:pt modelId="{BE116958-1538-46E5-8E3C-57C10F9DCC1E}">
      <dgm:prSet phldrT="[Text]"/>
      <dgm:spPr/>
      <dgm:t>
        <a:bodyPr/>
        <a:lstStyle/>
        <a:p>
          <a:r>
            <a:rPr lang="en-US" dirty="0" err="1" smtClean="0"/>
            <a:t>autoPROC</a:t>
          </a:r>
          <a:endParaRPr lang="en-US" dirty="0"/>
        </a:p>
      </dgm:t>
    </dgm:pt>
    <dgm:pt modelId="{20ED8E84-9510-4EE7-BD08-B6586E1FD0E8}" type="parTrans" cxnId="{CB3C5AFE-DBC9-43CA-8BC5-7477E3A387F4}">
      <dgm:prSet/>
      <dgm:spPr/>
      <dgm:t>
        <a:bodyPr/>
        <a:lstStyle/>
        <a:p>
          <a:endParaRPr lang="en-US"/>
        </a:p>
      </dgm:t>
    </dgm:pt>
    <dgm:pt modelId="{CF531F5F-524D-4CCF-8DB8-993F286B1EA7}" type="sibTrans" cxnId="{CB3C5AFE-DBC9-43CA-8BC5-7477E3A387F4}">
      <dgm:prSet/>
      <dgm:spPr/>
      <dgm:t>
        <a:bodyPr/>
        <a:lstStyle/>
        <a:p>
          <a:endParaRPr lang="en-US"/>
        </a:p>
      </dgm:t>
    </dgm:pt>
    <dgm:pt modelId="{B97F2E98-70AE-445D-AA70-2E8D462E7BB1}">
      <dgm:prSet phldrT="[Text]"/>
      <dgm:spPr/>
      <dgm:t>
        <a:bodyPr/>
        <a:lstStyle/>
        <a:p>
          <a:r>
            <a:rPr lang="en-US" dirty="0" err="1" smtClean="0"/>
            <a:t>GrenADES</a:t>
          </a:r>
          <a:r>
            <a:rPr lang="en-US" dirty="0" smtClean="0"/>
            <a:t> launcher</a:t>
          </a:r>
          <a:endParaRPr lang="en-US" dirty="0"/>
        </a:p>
      </dgm:t>
    </dgm:pt>
    <dgm:pt modelId="{F78E8DBC-7967-40E9-AC3F-4DD4862BDCDA}" type="parTrans" cxnId="{77008BC0-2AEE-40D6-AAF0-E20FC55EA9C8}">
      <dgm:prSet/>
      <dgm:spPr/>
      <dgm:t>
        <a:bodyPr/>
        <a:lstStyle/>
        <a:p>
          <a:endParaRPr lang="en-US"/>
        </a:p>
      </dgm:t>
    </dgm:pt>
    <dgm:pt modelId="{819F79A9-9F73-4C04-B951-CE2854D7001E}" type="sibTrans" cxnId="{77008BC0-2AEE-40D6-AAF0-E20FC55EA9C8}">
      <dgm:prSet/>
      <dgm:spPr/>
      <dgm:t>
        <a:bodyPr/>
        <a:lstStyle/>
        <a:p>
          <a:endParaRPr lang="en-US"/>
        </a:p>
      </dgm:t>
    </dgm:pt>
    <dgm:pt modelId="{251D42E2-6D2D-41C1-8975-536EDCB75E61}">
      <dgm:prSet phldrT="[Text]"/>
      <dgm:spPr/>
      <dgm:t>
        <a:bodyPr/>
        <a:lstStyle/>
        <a:p>
          <a:r>
            <a:rPr lang="en-US" dirty="0" err="1" smtClean="0"/>
            <a:t>GrenADES</a:t>
          </a:r>
          <a:r>
            <a:rPr lang="en-US" dirty="0" smtClean="0"/>
            <a:t> </a:t>
          </a:r>
          <a:r>
            <a:rPr lang="en-US" dirty="0" err="1" smtClean="0"/>
            <a:t>fastproc</a:t>
          </a:r>
          <a:endParaRPr lang="en-US" dirty="0"/>
        </a:p>
      </dgm:t>
    </dgm:pt>
    <dgm:pt modelId="{CDBB906F-FC80-4837-9420-8B8B553EF23F}" type="parTrans" cxnId="{4B9B56DA-A4C6-4B09-9DEE-9E77C7BA51A8}">
      <dgm:prSet/>
      <dgm:spPr/>
      <dgm:t>
        <a:bodyPr/>
        <a:lstStyle/>
        <a:p>
          <a:endParaRPr lang="en-US"/>
        </a:p>
      </dgm:t>
    </dgm:pt>
    <dgm:pt modelId="{2EF7DA36-53FA-45B9-947D-6891A6F36AE4}" type="sibTrans" cxnId="{4B9B56DA-A4C6-4B09-9DEE-9E77C7BA51A8}">
      <dgm:prSet/>
      <dgm:spPr/>
      <dgm:t>
        <a:bodyPr/>
        <a:lstStyle/>
        <a:p>
          <a:endParaRPr lang="en-US"/>
        </a:p>
      </dgm:t>
    </dgm:pt>
    <dgm:pt modelId="{B6003250-C995-4A7A-8445-11C1715D5D20}">
      <dgm:prSet phldrT="[Text]"/>
      <dgm:spPr/>
      <dgm:t>
        <a:bodyPr/>
        <a:lstStyle/>
        <a:p>
          <a:r>
            <a:rPr lang="en-US" dirty="0" smtClean="0"/>
            <a:t>XDSAPP</a:t>
          </a:r>
          <a:endParaRPr lang="en-US" dirty="0"/>
        </a:p>
      </dgm:t>
    </dgm:pt>
    <dgm:pt modelId="{51A3882E-A41B-4E59-B36A-8AB913D73C70}" type="parTrans" cxnId="{DBE90BD2-3784-4BEF-879D-8A8C5375595D}">
      <dgm:prSet/>
      <dgm:spPr/>
      <dgm:t>
        <a:bodyPr/>
        <a:lstStyle/>
        <a:p>
          <a:endParaRPr lang="en-US"/>
        </a:p>
      </dgm:t>
    </dgm:pt>
    <dgm:pt modelId="{D3BBCB16-521A-4E73-9C7E-EBE8C2BDA370}" type="sibTrans" cxnId="{DBE90BD2-3784-4BEF-879D-8A8C5375595D}">
      <dgm:prSet/>
      <dgm:spPr/>
      <dgm:t>
        <a:bodyPr/>
        <a:lstStyle/>
        <a:p>
          <a:endParaRPr lang="en-US"/>
        </a:p>
      </dgm:t>
    </dgm:pt>
    <dgm:pt modelId="{B74AE1C8-1A45-497A-A5D5-1F62EC98D5A2}">
      <dgm:prSet phldrT="[Text]"/>
      <dgm:spPr/>
      <dgm:t>
        <a:bodyPr/>
        <a:lstStyle/>
        <a:p>
          <a:r>
            <a:rPr lang="en-US" dirty="0" smtClean="0"/>
            <a:t>OAR</a:t>
          </a:r>
          <a:endParaRPr lang="en-US" dirty="0"/>
        </a:p>
      </dgm:t>
    </dgm:pt>
    <dgm:pt modelId="{2D55221B-63DC-4695-9BBE-6D985116E35F}" type="parTrans" cxnId="{2CD815DE-0B40-4779-9F6F-DBF6C568F831}">
      <dgm:prSet/>
      <dgm:spPr/>
      <dgm:t>
        <a:bodyPr/>
        <a:lstStyle/>
        <a:p>
          <a:endParaRPr lang="en-US"/>
        </a:p>
      </dgm:t>
    </dgm:pt>
    <dgm:pt modelId="{AC1E0F54-C11D-4084-90F6-4C8FF282A934}" type="sibTrans" cxnId="{2CD815DE-0B40-4779-9F6F-DBF6C568F831}">
      <dgm:prSet/>
      <dgm:spPr/>
      <dgm:t>
        <a:bodyPr/>
        <a:lstStyle/>
        <a:p>
          <a:endParaRPr lang="en-US"/>
        </a:p>
      </dgm:t>
    </dgm:pt>
    <dgm:pt modelId="{313DE50B-E405-410A-B913-C138C0352026}">
      <dgm:prSet phldrT="[Text]"/>
      <dgm:spPr/>
      <dgm:t>
        <a:bodyPr/>
        <a:lstStyle/>
        <a:p>
          <a:r>
            <a:rPr lang="en-US" dirty="0" err="1" smtClean="0"/>
            <a:t>GrenADES</a:t>
          </a:r>
          <a:r>
            <a:rPr lang="en-US" dirty="0" smtClean="0"/>
            <a:t> </a:t>
          </a:r>
          <a:r>
            <a:rPr lang="en-US" dirty="0" err="1" smtClean="0"/>
            <a:t>Parallelproc</a:t>
          </a:r>
          <a:endParaRPr lang="en-US" dirty="0"/>
        </a:p>
      </dgm:t>
    </dgm:pt>
    <dgm:pt modelId="{CE2415B1-3B6D-412A-B465-949656E8425D}" type="parTrans" cxnId="{D1B3A7FC-F076-432D-82AD-20826D708ED8}">
      <dgm:prSet/>
      <dgm:spPr/>
      <dgm:t>
        <a:bodyPr/>
        <a:lstStyle/>
        <a:p>
          <a:endParaRPr lang="en-US"/>
        </a:p>
      </dgm:t>
    </dgm:pt>
    <dgm:pt modelId="{3FC066EE-D5C5-4402-B131-6583DB17165D}" type="sibTrans" cxnId="{D1B3A7FC-F076-432D-82AD-20826D708ED8}">
      <dgm:prSet/>
      <dgm:spPr/>
      <dgm:t>
        <a:bodyPr/>
        <a:lstStyle/>
        <a:p>
          <a:endParaRPr lang="en-US"/>
        </a:p>
      </dgm:t>
    </dgm:pt>
    <dgm:pt modelId="{E584CD42-50FA-4800-831F-59D6222DA348}">
      <dgm:prSet phldrT="[Text]"/>
      <dgm:spPr/>
      <dgm:t>
        <a:bodyPr/>
        <a:lstStyle/>
        <a:p>
          <a:r>
            <a:rPr lang="en-US" dirty="0" err="1" smtClean="0"/>
            <a:t>GrenADES</a:t>
          </a:r>
          <a:r>
            <a:rPr lang="en-US" dirty="0" smtClean="0"/>
            <a:t> </a:t>
          </a:r>
          <a:r>
            <a:rPr lang="en-US" dirty="0" smtClean="0"/>
            <a:t>DIALS</a:t>
          </a:r>
          <a:endParaRPr lang="en-US" dirty="0"/>
        </a:p>
      </dgm:t>
    </dgm:pt>
    <dgm:pt modelId="{8909E48F-5F0A-4130-86DF-3187B3C4C10F}" type="parTrans" cxnId="{962CD2DF-2D5B-43D6-AA47-BEAC9E72B7F5}">
      <dgm:prSet/>
      <dgm:spPr/>
      <dgm:t>
        <a:bodyPr/>
        <a:lstStyle/>
        <a:p>
          <a:endParaRPr lang="en-US"/>
        </a:p>
      </dgm:t>
    </dgm:pt>
    <dgm:pt modelId="{9C7CBFCE-A972-41C1-A350-24588613A52E}" type="sibTrans" cxnId="{962CD2DF-2D5B-43D6-AA47-BEAC9E72B7F5}">
      <dgm:prSet/>
      <dgm:spPr/>
      <dgm:t>
        <a:bodyPr/>
        <a:lstStyle/>
        <a:p>
          <a:endParaRPr lang="en-US"/>
        </a:p>
      </dgm:t>
    </dgm:pt>
    <dgm:pt modelId="{037E456A-2773-4AF9-BC32-F0DFFE9A3CCF}">
      <dgm:prSet phldrT="[Text]"/>
      <dgm:spPr/>
      <dgm:t>
        <a:bodyPr/>
        <a:lstStyle/>
        <a:p>
          <a:r>
            <a:rPr lang="en-US" dirty="0" smtClean="0"/>
            <a:t>XIA2 DIALS</a:t>
          </a:r>
          <a:endParaRPr lang="en-US" dirty="0"/>
        </a:p>
      </dgm:t>
    </dgm:pt>
    <dgm:pt modelId="{85F2EB97-3DF6-4083-BDA2-65A392020758}" type="parTrans" cxnId="{18F387E1-6FA9-424D-97F5-8792E608C4FB}">
      <dgm:prSet/>
      <dgm:spPr/>
      <dgm:t>
        <a:bodyPr/>
        <a:lstStyle/>
        <a:p>
          <a:endParaRPr lang="en-US"/>
        </a:p>
      </dgm:t>
    </dgm:pt>
    <dgm:pt modelId="{B617AD8E-4B95-4B32-A5C6-D55F6552974D}" type="sibTrans" cxnId="{18F387E1-6FA9-424D-97F5-8792E608C4FB}">
      <dgm:prSet/>
      <dgm:spPr/>
      <dgm:t>
        <a:bodyPr/>
        <a:lstStyle/>
        <a:p>
          <a:endParaRPr lang="en-US"/>
        </a:p>
      </dgm:t>
    </dgm:pt>
    <dgm:pt modelId="{6B6471BC-CC6F-474E-85C7-1E760B4228DE}">
      <dgm:prSet phldrT="[Text]"/>
      <dgm:spPr/>
      <dgm:t>
        <a:bodyPr/>
        <a:lstStyle/>
        <a:p>
          <a:r>
            <a:rPr lang="en-US" dirty="0" smtClean="0"/>
            <a:t>OAR</a:t>
          </a:r>
          <a:endParaRPr lang="en-US" dirty="0"/>
        </a:p>
      </dgm:t>
    </dgm:pt>
    <dgm:pt modelId="{2585C1A0-1AFF-4A92-8F0D-49CC3BE78B7B}" type="parTrans" cxnId="{F119F042-51CA-40B7-A305-1366A43D65FD}">
      <dgm:prSet/>
      <dgm:spPr/>
      <dgm:t>
        <a:bodyPr/>
        <a:lstStyle/>
        <a:p>
          <a:endParaRPr lang="en-US"/>
        </a:p>
      </dgm:t>
    </dgm:pt>
    <dgm:pt modelId="{FF1AD052-7868-4886-944C-A4F0537C76F3}" type="sibTrans" cxnId="{F119F042-51CA-40B7-A305-1366A43D65FD}">
      <dgm:prSet/>
      <dgm:spPr/>
    </dgm:pt>
    <dgm:pt modelId="{B329ECB8-FCCC-4F8D-8208-9A92415B0700}" type="pres">
      <dgm:prSet presAssocID="{2D0AE55C-3EF6-4918-A6F8-C59AF7C232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0B602B-A8EB-4BB1-844E-A932C197A118}" type="pres">
      <dgm:prSet presAssocID="{AB50E350-0C89-458C-96CC-42238B8A5982}" presName="root1" presStyleCnt="0"/>
      <dgm:spPr/>
    </dgm:pt>
    <dgm:pt modelId="{FFA8428F-671A-4BC6-9E6C-4E7C51E70FC7}" type="pres">
      <dgm:prSet presAssocID="{AB50E350-0C89-458C-96CC-42238B8A5982}" presName="LevelOneTextNode" presStyleLbl="node0" presStyleIdx="0" presStyleCnt="1">
        <dgm:presLayoutVars>
          <dgm:chPref val="3"/>
        </dgm:presLayoutVars>
      </dgm:prSet>
      <dgm:spPr/>
    </dgm:pt>
    <dgm:pt modelId="{5DEE339C-57CB-4262-9250-21856DBAFB67}" type="pres">
      <dgm:prSet presAssocID="{AB50E350-0C89-458C-96CC-42238B8A5982}" presName="level2hierChild" presStyleCnt="0"/>
      <dgm:spPr/>
    </dgm:pt>
    <dgm:pt modelId="{FE5849B1-CD53-4DBF-AE49-6DFAA8B499F4}" type="pres">
      <dgm:prSet presAssocID="{17D05FFD-E203-46A2-8CFA-97C68BA524E8}" presName="conn2-1" presStyleLbl="parChTrans1D2" presStyleIdx="0" presStyleCnt="2"/>
      <dgm:spPr/>
    </dgm:pt>
    <dgm:pt modelId="{54CD2062-A995-4908-843C-63B96DB84671}" type="pres">
      <dgm:prSet presAssocID="{17D05FFD-E203-46A2-8CFA-97C68BA524E8}" presName="connTx" presStyleLbl="parChTrans1D2" presStyleIdx="0" presStyleCnt="2"/>
      <dgm:spPr/>
    </dgm:pt>
    <dgm:pt modelId="{A486F8F7-263A-4639-8C9E-DF01CA4AECC4}" type="pres">
      <dgm:prSet presAssocID="{7B484B33-1122-4A30-9D3F-66B287CF2C7B}" presName="root2" presStyleCnt="0"/>
      <dgm:spPr/>
    </dgm:pt>
    <dgm:pt modelId="{DAF707CB-67E0-4E51-B01A-514ED2921824}" type="pres">
      <dgm:prSet presAssocID="{7B484B33-1122-4A30-9D3F-66B287CF2C7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C260D-04CD-449B-980A-06ABD2217F19}" type="pres">
      <dgm:prSet presAssocID="{7B484B33-1122-4A30-9D3F-66B287CF2C7B}" presName="level3hierChild" presStyleCnt="0"/>
      <dgm:spPr/>
    </dgm:pt>
    <dgm:pt modelId="{79153DB0-E90A-4400-B0D8-69BFFE88C77E}" type="pres">
      <dgm:prSet presAssocID="{2D55221B-63DC-4695-9BBE-6D985116E35F}" presName="conn2-1" presStyleLbl="parChTrans1D3" presStyleIdx="0" presStyleCnt="2"/>
      <dgm:spPr/>
    </dgm:pt>
    <dgm:pt modelId="{F0609132-BE0A-428A-81FB-A01B417A91BF}" type="pres">
      <dgm:prSet presAssocID="{2D55221B-63DC-4695-9BBE-6D985116E35F}" presName="connTx" presStyleLbl="parChTrans1D3" presStyleIdx="0" presStyleCnt="2"/>
      <dgm:spPr/>
    </dgm:pt>
    <dgm:pt modelId="{9FD3AE0E-BBF6-410B-B68F-6E27CDFB87CE}" type="pres">
      <dgm:prSet presAssocID="{B74AE1C8-1A45-497A-A5D5-1F62EC98D5A2}" presName="root2" presStyleCnt="0"/>
      <dgm:spPr/>
    </dgm:pt>
    <dgm:pt modelId="{344FDC07-A650-4701-9BEE-DC094A2F7830}" type="pres">
      <dgm:prSet presAssocID="{B74AE1C8-1A45-497A-A5D5-1F62EC98D5A2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AAD9FC-DBAD-4587-8D14-2D2DB03BC609}" type="pres">
      <dgm:prSet presAssocID="{B74AE1C8-1A45-497A-A5D5-1F62EC98D5A2}" presName="level3hierChild" presStyleCnt="0"/>
      <dgm:spPr/>
    </dgm:pt>
    <dgm:pt modelId="{D69D93B4-B2CF-4EFA-8038-B6974DBE9216}" type="pres">
      <dgm:prSet presAssocID="{2CB52D75-3337-48FB-997E-02928416682A}" presName="conn2-1" presStyleLbl="parChTrans1D4" presStyleIdx="0" presStyleCnt="7"/>
      <dgm:spPr/>
    </dgm:pt>
    <dgm:pt modelId="{5F4C6549-D72A-4690-B251-E824002E4EC6}" type="pres">
      <dgm:prSet presAssocID="{2CB52D75-3337-48FB-997E-02928416682A}" presName="connTx" presStyleLbl="parChTrans1D4" presStyleIdx="0" presStyleCnt="7"/>
      <dgm:spPr/>
    </dgm:pt>
    <dgm:pt modelId="{57F00D59-0DE2-459F-9F18-0BC15106C929}" type="pres">
      <dgm:prSet presAssocID="{91844098-CB35-470E-AFEA-CB05106C4871}" presName="root2" presStyleCnt="0"/>
      <dgm:spPr/>
    </dgm:pt>
    <dgm:pt modelId="{BF38D34E-A9C9-452C-B31F-D4720A5A43AF}" type="pres">
      <dgm:prSet presAssocID="{91844098-CB35-470E-AFEA-CB05106C4871}" presName="LevelTwoTextNode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3CE113-61C2-4D96-8BA8-0ED20CD42483}" type="pres">
      <dgm:prSet presAssocID="{91844098-CB35-470E-AFEA-CB05106C4871}" presName="level3hierChild" presStyleCnt="0"/>
      <dgm:spPr/>
    </dgm:pt>
    <dgm:pt modelId="{A1221938-AE62-4105-B962-C11AF4ED7079}" type="pres">
      <dgm:prSet presAssocID="{20ED8E84-9510-4EE7-BD08-B6586E1FD0E8}" presName="conn2-1" presStyleLbl="parChTrans1D4" presStyleIdx="1" presStyleCnt="7"/>
      <dgm:spPr/>
    </dgm:pt>
    <dgm:pt modelId="{F9A81A5A-63C0-413B-9722-7CF764B6E826}" type="pres">
      <dgm:prSet presAssocID="{20ED8E84-9510-4EE7-BD08-B6586E1FD0E8}" presName="connTx" presStyleLbl="parChTrans1D4" presStyleIdx="1" presStyleCnt="7"/>
      <dgm:spPr/>
    </dgm:pt>
    <dgm:pt modelId="{A22EDC0B-CA02-453A-8321-0ACDEFD0692D}" type="pres">
      <dgm:prSet presAssocID="{BE116958-1538-46E5-8E3C-57C10F9DCC1E}" presName="root2" presStyleCnt="0"/>
      <dgm:spPr/>
    </dgm:pt>
    <dgm:pt modelId="{40C71AB9-BB62-4261-BCB0-3FC9EDFB0FAB}" type="pres">
      <dgm:prSet presAssocID="{BE116958-1538-46E5-8E3C-57C10F9DCC1E}" presName="LevelTwoTextNode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AFE6D-DE3B-4C08-ADA5-0A2BAE0DCF55}" type="pres">
      <dgm:prSet presAssocID="{BE116958-1538-46E5-8E3C-57C10F9DCC1E}" presName="level3hierChild" presStyleCnt="0"/>
      <dgm:spPr/>
    </dgm:pt>
    <dgm:pt modelId="{AD60FD55-5AA5-4738-9FB0-CB1C842E25C0}" type="pres">
      <dgm:prSet presAssocID="{51A3882E-A41B-4E59-B36A-8AB913D73C70}" presName="conn2-1" presStyleLbl="parChTrans1D4" presStyleIdx="2" presStyleCnt="7"/>
      <dgm:spPr/>
    </dgm:pt>
    <dgm:pt modelId="{F4AF2083-3062-46B4-A0ED-6F8A9CAE296F}" type="pres">
      <dgm:prSet presAssocID="{51A3882E-A41B-4E59-B36A-8AB913D73C70}" presName="connTx" presStyleLbl="parChTrans1D4" presStyleIdx="2" presStyleCnt="7"/>
      <dgm:spPr/>
    </dgm:pt>
    <dgm:pt modelId="{24E75D30-7C88-45F7-8CF8-CBED25D9EB96}" type="pres">
      <dgm:prSet presAssocID="{B6003250-C995-4A7A-8445-11C1715D5D20}" presName="root2" presStyleCnt="0"/>
      <dgm:spPr/>
    </dgm:pt>
    <dgm:pt modelId="{76A0EF7A-679B-49E5-8CCC-2B2235D46F58}" type="pres">
      <dgm:prSet presAssocID="{B6003250-C995-4A7A-8445-11C1715D5D20}" presName="LevelTwoTextNode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1EBA1C-24F2-4EA0-91B0-8BFC1B9BEC7B}" type="pres">
      <dgm:prSet presAssocID="{B6003250-C995-4A7A-8445-11C1715D5D20}" presName="level3hierChild" presStyleCnt="0"/>
      <dgm:spPr/>
    </dgm:pt>
    <dgm:pt modelId="{CD78050A-2510-41E0-A914-B8A2A1FF5310}" type="pres">
      <dgm:prSet presAssocID="{85F2EB97-3DF6-4083-BDA2-65A392020758}" presName="conn2-1" presStyleLbl="parChTrans1D4" presStyleIdx="3" presStyleCnt="7"/>
      <dgm:spPr/>
    </dgm:pt>
    <dgm:pt modelId="{37C36CA6-2D85-4F40-B921-3BA85253F282}" type="pres">
      <dgm:prSet presAssocID="{85F2EB97-3DF6-4083-BDA2-65A392020758}" presName="connTx" presStyleLbl="parChTrans1D4" presStyleIdx="3" presStyleCnt="7"/>
      <dgm:spPr/>
    </dgm:pt>
    <dgm:pt modelId="{5755CFE9-6DC5-4AB1-87AD-91A137240402}" type="pres">
      <dgm:prSet presAssocID="{037E456A-2773-4AF9-BC32-F0DFFE9A3CCF}" presName="root2" presStyleCnt="0"/>
      <dgm:spPr/>
    </dgm:pt>
    <dgm:pt modelId="{7003F361-A997-4B87-9B8E-7160D1F40738}" type="pres">
      <dgm:prSet presAssocID="{037E456A-2773-4AF9-BC32-F0DFFE9A3CCF}" presName="LevelTwoTextNode" presStyleLbl="node4" presStyleIdx="3" presStyleCnt="7">
        <dgm:presLayoutVars>
          <dgm:chPref val="3"/>
        </dgm:presLayoutVars>
      </dgm:prSet>
      <dgm:spPr/>
    </dgm:pt>
    <dgm:pt modelId="{FE96E78E-A132-4A8E-BAA0-76EA3E7998BE}" type="pres">
      <dgm:prSet presAssocID="{037E456A-2773-4AF9-BC32-F0DFFE9A3CCF}" presName="level3hierChild" presStyleCnt="0"/>
      <dgm:spPr/>
    </dgm:pt>
    <dgm:pt modelId="{4229460E-2D57-4544-A493-E3101D07D8C5}" type="pres">
      <dgm:prSet presAssocID="{F78E8DBC-7967-40E9-AC3F-4DD4862BDCDA}" presName="conn2-1" presStyleLbl="parChTrans1D2" presStyleIdx="1" presStyleCnt="2"/>
      <dgm:spPr/>
    </dgm:pt>
    <dgm:pt modelId="{1B2CA819-C8E4-490E-BA80-4B643B41563E}" type="pres">
      <dgm:prSet presAssocID="{F78E8DBC-7967-40E9-AC3F-4DD4862BDCDA}" presName="connTx" presStyleLbl="parChTrans1D2" presStyleIdx="1" presStyleCnt="2"/>
      <dgm:spPr/>
    </dgm:pt>
    <dgm:pt modelId="{6F9D0653-4F6B-450A-AF9D-49C068A26BE7}" type="pres">
      <dgm:prSet presAssocID="{B97F2E98-70AE-445D-AA70-2E8D462E7BB1}" presName="root2" presStyleCnt="0"/>
      <dgm:spPr/>
    </dgm:pt>
    <dgm:pt modelId="{3AF71DBF-74E8-43C1-8912-A3E719197C5C}" type="pres">
      <dgm:prSet presAssocID="{B97F2E98-70AE-445D-AA70-2E8D462E7BB1}" presName="LevelTwoTextNode" presStyleLbl="node2" presStyleIdx="1" presStyleCnt="2">
        <dgm:presLayoutVars>
          <dgm:chPref val="3"/>
        </dgm:presLayoutVars>
      </dgm:prSet>
      <dgm:spPr/>
    </dgm:pt>
    <dgm:pt modelId="{04CE74C2-9BDB-4D87-8775-79AD081DF783}" type="pres">
      <dgm:prSet presAssocID="{B97F2E98-70AE-445D-AA70-2E8D462E7BB1}" presName="level3hierChild" presStyleCnt="0"/>
      <dgm:spPr/>
    </dgm:pt>
    <dgm:pt modelId="{C20385A3-A492-4350-824E-E8757972D9F0}" type="pres">
      <dgm:prSet presAssocID="{2585C1A0-1AFF-4A92-8F0D-49CC3BE78B7B}" presName="conn2-1" presStyleLbl="parChTrans1D3" presStyleIdx="1" presStyleCnt="2"/>
      <dgm:spPr/>
    </dgm:pt>
    <dgm:pt modelId="{57DDBC6A-D08D-4930-9C2D-48CADDD56454}" type="pres">
      <dgm:prSet presAssocID="{2585C1A0-1AFF-4A92-8F0D-49CC3BE78B7B}" presName="connTx" presStyleLbl="parChTrans1D3" presStyleIdx="1" presStyleCnt="2"/>
      <dgm:spPr/>
    </dgm:pt>
    <dgm:pt modelId="{223B556D-C53B-4F82-872C-7971DACAF3E0}" type="pres">
      <dgm:prSet presAssocID="{6B6471BC-CC6F-474E-85C7-1E760B4228DE}" presName="root2" presStyleCnt="0"/>
      <dgm:spPr/>
    </dgm:pt>
    <dgm:pt modelId="{CC0580D1-BBC7-4012-B65C-1F15CC1EBDB2}" type="pres">
      <dgm:prSet presAssocID="{6B6471BC-CC6F-474E-85C7-1E760B4228D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E9AA9B-5C0D-4FFA-AAE9-8B3B6043571B}" type="pres">
      <dgm:prSet presAssocID="{6B6471BC-CC6F-474E-85C7-1E760B4228DE}" presName="level3hierChild" presStyleCnt="0"/>
      <dgm:spPr/>
    </dgm:pt>
    <dgm:pt modelId="{6682E059-D841-4D9C-9355-D68D8B5A91A0}" type="pres">
      <dgm:prSet presAssocID="{CDBB906F-FC80-4837-9420-8B8B553EF23F}" presName="conn2-1" presStyleLbl="parChTrans1D4" presStyleIdx="4" presStyleCnt="7"/>
      <dgm:spPr/>
    </dgm:pt>
    <dgm:pt modelId="{F498D725-10C3-44C6-AD17-95CCED994572}" type="pres">
      <dgm:prSet presAssocID="{CDBB906F-FC80-4837-9420-8B8B553EF23F}" presName="connTx" presStyleLbl="parChTrans1D4" presStyleIdx="4" presStyleCnt="7"/>
      <dgm:spPr/>
    </dgm:pt>
    <dgm:pt modelId="{780B544E-23A2-4284-9B88-46A6E083BEB9}" type="pres">
      <dgm:prSet presAssocID="{251D42E2-6D2D-41C1-8975-536EDCB75E61}" presName="root2" presStyleCnt="0"/>
      <dgm:spPr/>
    </dgm:pt>
    <dgm:pt modelId="{3B0DA3CE-FFDC-4707-A3E8-AEE6665BD600}" type="pres">
      <dgm:prSet presAssocID="{251D42E2-6D2D-41C1-8975-536EDCB75E61}" presName="LevelTwoTextNode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424CF4-1A6E-40B9-A18E-E4846666896A}" type="pres">
      <dgm:prSet presAssocID="{251D42E2-6D2D-41C1-8975-536EDCB75E61}" presName="level3hierChild" presStyleCnt="0"/>
      <dgm:spPr/>
    </dgm:pt>
    <dgm:pt modelId="{53515E7E-066E-4B58-BCA7-00862ED42DFC}" type="pres">
      <dgm:prSet presAssocID="{CE2415B1-3B6D-412A-B465-949656E8425D}" presName="conn2-1" presStyleLbl="parChTrans1D4" presStyleIdx="5" presStyleCnt="7"/>
      <dgm:spPr/>
    </dgm:pt>
    <dgm:pt modelId="{AF0264D6-EC89-49D7-A7F8-903A957A2EA8}" type="pres">
      <dgm:prSet presAssocID="{CE2415B1-3B6D-412A-B465-949656E8425D}" presName="connTx" presStyleLbl="parChTrans1D4" presStyleIdx="5" presStyleCnt="7"/>
      <dgm:spPr/>
    </dgm:pt>
    <dgm:pt modelId="{34CE6F3D-4AAE-4DB2-B9E7-8C2F76580D9F}" type="pres">
      <dgm:prSet presAssocID="{313DE50B-E405-410A-B913-C138C0352026}" presName="root2" presStyleCnt="0"/>
      <dgm:spPr/>
    </dgm:pt>
    <dgm:pt modelId="{A5A041C1-4032-4036-9755-0B8CA550E44B}" type="pres">
      <dgm:prSet presAssocID="{313DE50B-E405-410A-B913-C138C0352026}" presName="LevelTwoTextNode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689BC1-2E0B-4C70-BEFF-8EF0BE199376}" type="pres">
      <dgm:prSet presAssocID="{313DE50B-E405-410A-B913-C138C0352026}" presName="level3hierChild" presStyleCnt="0"/>
      <dgm:spPr/>
    </dgm:pt>
    <dgm:pt modelId="{77989F86-9F8B-44CF-BBB8-C9AEEE25E4D0}" type="pres">
      <dgm:prSet presAssocID="{8909E48F-5F0A-4130-86DF-3187B3C4C10F}" presName="conn2-1" presStyleLbl="parChTrans1D4" presStyleIdx="6" presStyleCnt="7"/>
      <dgm:spPr/>
    </dgm:pt>
    <dgm:pt modelId="{9592CD33-9707-4A71-A136-6C40DA1DBFDC}" type="pres">
      <dgm:prSet presAssocID="{8909E48F-5F0A-4130-86DF-3187B3C4C10F}" presName="connTx" presStyleLbl="parChTrans1D4" presStyleIdx="6" presStyleCnt="7"/>
      <dgm:spPr/>
    </dgm:pt>
    <dgm:pt modelId="{B83CEDD5-7526-4397-A10B-378996A0A899}" type="pres">
      <dgm:prSet presAssocID="{E584CD42-50FA-4800-831F-59D6222DA348}" presName="root2" presStyleCnt="0"/>
      <dgm:spPr/>
    </dgm:pt>
    <dgm:pt modelId="{65301BDC-1B3E-43E2-AF0B-3C6F6CB00D3F}" type="pres">
      <dgm:prSet presAssocID="{E584CD42-50FA-4800-831F-59D6222DA348}" presName="LevelTwoTextNode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7A81ED-F268-474D-B3FD-A30E8FC8869C}" type="pres">
      <dgm:prSet presAssocID="{E584CD42-50FA-4800-831F-59D6222DA348}" presName="level3hierChild" presStyleCnt="0"/>
      <dgm:spPr/>
    </dgm:pt>
  </dgm:ptLst>
  <dgm:cxnLst>
    <dgm:cxn modelId="{79320ECA-8756-469E-A13A-2501FB585D7A}" type="presOf" srcId="{91844098-CB35-470E-AFEA-CB05106C4871}" destId="{BF38D34E-A9C9-452C-B31F-D4720A5A43AF}" srcOrd="0" destOrd="0" presId="urn:microsoft.com/office/officeart/2005/8/layout/hierarchy2"/>
    <dgm:cxn modelId="{8C81C26C-C02F-42B2-9CDC-6D82E608FB04}" type="presOf" srcId="{CDBB906F-FC80-4837-9420-8B8B553EF23F}" destId="{F498D725-10C3-44C6-AD17-95CCED994572}" srcOrd="1" destOrd="0" presId="urn:microsoft.com/office/officeart/2005/8/layout/hierarchy2"/>
    <dgm:cxn modelId="{2CD815DE-0B40-4779-9F6F-DBF6C568F831}" srcId="{7B484B33-1122-4A30-9D3F-66B287CF2C7B}" destId="{B74AE1C8-1A45-497A-A5D5-1F62EC98D5A2}" srcOrd="0" destOrd="0" parTransId="{2D55221B-63DC-4695-9BBE-6D985116E35F}" sibTransId="{AC1E0F54-C11D-4084-90F6-4C8FF282A934}"/>
    <dgm:cxn modelId="{97546E54-5405-4223-8A12-5D8F9B3B06C2}" type="presOf" srcId="{51A3882E-A41B-4E59-B36A-8AB913D73C70}" destId="{AD60FD55-5AA5-4738-9FB0-CB1C842E25C0}" srcOrd="0" destOrd="0" presId="urn:microsoft.com/office/officeart/2005/8/layout/hierarchy2"/>
    <dgm:cxn modelId="{BE891553-7A79-445F-A89C-8AFF671482D4}" type="presOf" srcId="{85F2EB97-3DF6-4083-BDA2-65A392020758}" destId="{CD78050A-2510-41E0-A914-B8A2A1FF5310}" srcOrd="0" destOrd="0" presId="urn:microsoft.com/office/officeart/2005/8/layout/hierarchy2"/>
    <dgm:cxn modelId="{E36BEDC5-A1F2-4DFC-A12A-BBF11E935E69}" type="presOf" srcId="{F78E8DBC-7967-40E9-AC3F-4DD4862BDCDA}" destId="{4229460E-2D57-4544-A493-E3101D07D8C5}" srcOrd="0" destOrd="0" presId="urn:microsoft.com/office/officeart/2005/8/layout/hierarchy2"/>
    <dgm:cxn modelId="{2568AA1A-2982-428A-97D7-2431395B3CA6}" type="presOf" srcId="{85F2EB97-3DF6-4083-BDA2-65A392020758}" destId="{37C36CA6-2D85-4F40-B921-3BA85253F282}" srcOrd="1" destOrd="0" presId="urn:microsoft.com/office/officeart/2005/8/layout/hierarchy2"/>
    <dgm:cxn modelId="{0CDE719A-6778-414E-8BE3-707F5337DA12}" srcId="{B74AE1C8-1A45-497A-A5D5-1F62EC98D5A2}" destId="{91844098-CB35-470E-AFEA-CB05106C4871}" srcOrd="0" destOrd="0" parTransId="{2CB52D75-3337-48FB-997E-02928416682A}" sibTransId="{75D8EC90-425C-45E0-B58B-8F2046CF8E94}"/>
    <dgm:cxn modelId="{3795CEE9-6677-489F-A323-35896EAF67F5}" srcId="{AB50E350-0C89-458C-96CC-42238B8A5982}" destId="{7B484B33-1122-4A30-9D3F-66B287CF2C7B}" srcOrd="0" destOrd="0" parTransId="{17D05FFD-E203-46A2-8CFA-97C68BA524E8}" sibTransId="{F595415C-2EF7-461A-9CD7-0E9CC17D969B}"/>
    <dgm:cxn modelId="{FEE0F017-8CA2-4418-B5B5-25FFAF4AAC40}" type="presOf" srcId="{17D05FFD-E203-46A2-8CFA-97C68BA524E8}" destId="{FE5849B1-CD53-4DBF-AE49-6DFAA8B499F4}" srcOrd="0" destOrd="0" presId="urn:microsoft.com/office/officeart/2005/8/layout/hierarchy2"/>
    <dgm:cxn modelId="{143B9C1C-AE9B-40F4-86AC-C30E2A8D3B44}" type="presOf" srcId="{CE2415B1-3B6D-412A-B465-949656E8425D}" destId="{AF0264D6-EC89-49D7-A7F8-903A957A2EA8}" srcOrd="1" destOrd="0" presId="urn:microsoft.com/office/officeart/2005/8/layout/hierarchy2"/>
    <dgm:cxn modelId="{C148FC70-0342-4542-B481-D687B3D32EBD}" type="presOf" srcId="{CE2415B1-3B6D-412A-B465-949656E8425D}" destId="{53515E7E-066E-4B58-BCA7-00862ED42DFC}" srcOrd="0" destOrd="0" presId="urn:microsoft.com/office/officeart/2005/8/layout/hierarchy2"/>
    <dgm:cxn modelId="{E99E42CA-8C8A-44B8-831C-2F7249F23252}" type="presOf" srcId="{313DE50B-E405-410A-B913-C138C0352026}" destId="{A5A041C1-4032-4036-9755-0B8CA550E44B}" srcOrd="0" destOrd="0" presId="urn:microsoft.com/office/officeart/2005/8/layout/hierarchy2"/>
    <dgm:cxn modelId="{CB3C5AFE-DBC9-43CA-8BC5-7477E3A387F4}" srcId="{B74AE1C8-1A45-497A-A5D5-1F62EC98D5A2}" destId="{BE116958-1538-46E5-8E3C-57C10F9DCC1E}" srcOrd="1" destOrd="0" parTransId="{20ED8E84-9510-4EE7-BD08-B6586E1FD0E8}" sibTransId="{CF531F5F-524D-4CCF-8DB8-993F286B1EA7}"/>
    <dgm:cxn modelId="{5A3ADFD2-9A9F-4E24-8325-C975F4CCB20C}" type="presOf" srcId="{2D55221B-63DC-4695-9BBE-6D985116E35F}" destId="{F0609132-BE0A-428A-81FB-A01B417A91BF}" srcOrd="1" destOrd="0" presId="urn:microsoft.com/office/officeart/2005/8/layout/hierarchy2"/>
    <dgm:cxn modelId="{72476569-C3ED-406F-B7F9-3FF683BAE836}" type="presOf" srcId="{F78E8DBC-7967-40E9-AC3F-4DD4862BDCDA}" destId="{1B2CA819-C8E4-490E-BA80-4B643B41563E}" srcOrd="1" destOrd="0" presId="urn:microsoft.com/office/officeart/2005/8/layout/hierarchy2"/>
    <dgm:cxn modelId="{4FB58E3E-401D-4847-8AFC-FCDF9F60B02A}" type="presOf" srcId="{20ED8E84-9510-4EE7-BD08-B6586E1FD0E8}" destId="{F9A81A5A-63C0-413B-9722-7CF764B6E826}" srcOrd="1" destOrd="0" presId="urn:microsoft.com/office/officeart/2005/8/layout/hierarchy2"/>
    <dgm:cxn modelId="{77008BC0-2AEE-40D6-AAF0-E20FC55EA9C8}" srcId="{AB50E350-0C89-458C-96CC-42238B8A5982}" destId="{B97F2E98-70AE-445D-AA70-2E8D462E7BB1}" srcOrd="1" destOrd="0" parTransId="{F78E8DBC-7967-40E9-AC3F-4DD4862BDCDA}" sibTransId="{819F79A9-9F73-4C04-B951-CE2854D7001E}"/>
    <dgm:cxn modelId="{F3082E3F-6C8A-4839-BE14-55CB9D1E7AD9}" type="presOf" srcId="{2585C1A0-1AFF-4A92-8F0D-49CC3BE78B7B}" destId="{C20385A3-A492-4350-824E-E8757972D9F0}" srcOrd="0" destOrd="0" presId="urn:microsoft.com/office/officeart/2005/8/layout/hierarchy2"/>
    <dgm:cxn modelId="{80C4741E-5B26-4095-9F47-294146459AB8}" type="presOf" srcId="{2CB52D75-3337-48FB-997E-02928416682A}" destId="{D69D93B4-B2CF-4EFA-8038-B6974DBE9216}" srcOrd="0" destOrd="0" presId="urn:microsoft.com/office/officeart/2005/8/layout/hierarchy2"/>
    <dgm:cxn modelId="{91076849-5DBD-4659-AB7E-BB3B5075B0C8}" type="presOf" srcId="{B6003250-C995-4A7A-8445-11C1715D5D20}" destId="{76A0EF7A-679B-49E5-8CCC-2B2235D46F58}" srcOrd="0" destOrd="0" presId="urn:microsoft.com/office/officeart/2005/8/layout/hierarchy2"/>
    <dgm:cxn modelId="{6226F24B-9577-408C-84FC-712868B2024E}" type="presOf" srcId="{8909E48F-5F0A-4130-86DF-3187B3C4C10F}" destId="{77989F86-9F8B-44CF-BBB8-C9AEEE25E4D0}" srcOrd="0" destOrd="0" presId="urn:microsoft.com/office/officeart/2005/8/layout/hierarchy2"/>
    <dgm:cxn modelId="{22A2AD80-8A0C-4A73-8F1B-F740C6957849}" type="presOf" srcId="{B74AE1C8-1A45-497A-A5D5-1F62EC98D5A2}" destId="{344FDC07-A650-4701-9BEE-DC094A2F7830}" srcOrd="0" destOrd="0" presId="urn:microsoft.com/office/officeart/2005/8/layout/hierarchy2"/>
    <dgm:cxn modelId="{BC73DE23-1402-4B37-995E-59ED92B3B42B}" type="presOf" srcId="{51A3882E-A41B-4E59-B36A-8AB913D73C70}" destId="{F4AF2083-3062-46B4-A0ED-6F8A9CAE296F}" srcOrd="1" destOrd="0" presId="urn:microsoft.com/office/officeart/2005/8/layout/hierarchy2"/>
    <dgm:cxn modelId="{4B9B56DA-A4C6-4B09-9DEE-9E77C7BA51A8}" srcId="{6B6471BC-CC6F-474E-85C7-1E760B4228DE}" destId="{251D42E2-6D2D-41C1-8975-536EDCB75E61}" srcOrd="0" destOrd="0" parTransId="{CDBB906F-FC80-4837-9420-8B8B553EF23F}" sibTransId="{2EF7DA36-53FA-45B9-947D-6891A6F36AE4}"/>
    <dgm:cxn modelId="{BCC3162B-B5D2-4B0A-9609-1E4117CE3426}" type="presOf" srcId="{BE116958-1538-46E5-8E3C-57C10F9DCC1E}" destId="{40C71AB9-BB62-4261-BCB0-3FC9EDFB0FAB}" srcOrd="0" destOrd="0" presId="urn:microsoft.com/office/officeart/2005/8/layout/hierarchy2"/>
    <dgm:cxn modelId="{D040B272-21AC-4C36-A860-384CEFE1B578}" srcId="{2D0AE55C-3EF6-4918-A6F8-C59AF7C23232}" destId="{AB50E350-0C89-458C-96CC-42238B8A5982}" srcOrd="0" destOrd="0" parTransId="{236810BF-506E-470F-9147-54661719DB69}" sibTransId="{9E675C63-C571-4418-BBB6-A3A0D4CE2B31}"/>
    <dgm:cxn modelId="{E38ACA64-7634-4AE6-9098-086B21FA5664}" type="presOf" srcId="{037E456A-2773-4AF9-BC32-F0DFFE9A3CCF}" destId="{7003F361-A997-4B87-9B8E-7160D1F40738}" srcOrd="0" destOrd="0" presId="urn:microsoft.com/office/officeart/2005/8/layout/hierarchy2"/>
    <dgm:cxn modelId="{F0984913-4256-4DC4-BAF1-928A8A4DB3F4}" type="presOf" srcId="{7B484B33-1122-4A30-9D3F-66B287CF2C7B}" destId="{DAF707CB-67E0-4E51-B01A-514ED2921824}" srcOrd="0" destOrd="0" presId="urn:microsoft.com/office/officeart/2005/8/layout/hierarchy2"/>
    <dgm:cxn modelId="{DBE90BD2-3784-4BEF-879D-8A8C5375595D}" srcId="{B74AE1C8-1A45-497A-A5D5-1F62EC98D5A2}" destId="{B6003250-C995-4A7A-8445-11C1715D5D20}" srcOrd="2" destOrd="0" parTransId="{51A3882E-A41B-4E59-B36A-8AB913D73C70}" sibTransId="{D3BBCB16-521A-4E73-9C7E-EBE8C2BDA370}"/>
    <dgm:cxn modelId="{962CD2DF-2D5B-43D6-AA47-BEAC9E72B7F5}" srcId="{6B6471BC-CC6F-474E-85C7-1E760B4228DE}" destId="{E584CD42-50FA-4800-831F-59D6222DA348}" srcOrd="2" destOrd="0" parTransId="{8909E48F-5F0A-4130-86DF-3187B3C4C10F}" sibTransId="{9C7CBFCE-A972-41C1-A350-24588613A52E}"/>
    <dgm:cxn modelId="{E5CCB39F-01EB-4F3B-9DA4-0CF46E1F53BA}" type="presOf" srcId="{20ED8E84-9510-4EE7-BD08-B6586E1FD0E8}" destId="{A1221938-AE62-4105-B962-C11AF4ED7079}" srcOrd="0" destOrd="0" presId="urn:microsoft.com/office/officeart/2005/8/layout/hierarchy2"/>
    <dgm:cxn modelId="{A39C68FD-5D40-495B-BC1A-C47E195E1CDA}" type="presOf" srcId="{2585C1A0-1AFF-4A92-8F0D-49CC3BE78B7B}" destId="{57DDBC6A-D08D-4930-9C2D-48CADDD56454}" srcOrd="1" destOrd="0" presId="urn:microsoft.com/office/officeart/2005/8/layout/hierarchy2"/>
    <dgm:cxn modelId="{E811C9A9-1322-4E04-9126-A10FF3D2F648}" type="presOf" srcId="{8909E48F-5F0A-4130-86DF-3187B3C4C10F}" destId="{9592CD33-9707-4A71-A136-6C40DA1DBFDC}" srcOrd="1" destOrd="0" presId="urn:microsoft.com/office/officeart/2005/8/layout/hierarchy2"/>
    <dgm:cxn modelId="{37538990-9627-47F1-BE55-69E8A59D83EB}" type="presOf" srcId="{2D55221B-63DC-4695-9BBE-6D985116E35F}" destId="{79153DB0-E90A-4400-B0D8-69BFFE88C77E}" srcOrd="0" destOrd="0" presId="urn:microsoft.com/office/officeart/2005/8/layout/hierarchy2"/>
    <dgm:cxn modelId="{777BECEE-F3C5-44A6-8B5C-158BA137B333}" type="presOf" srcId="{251D42E2-6D2D-41C1-8975-536EDCB75E61}" destId="{3B0DA3CE-FFDC-4707-A3E8-AEE6665BD600}" srcOrd="0" destOrd="0" presId="urn:microsoft.com/office/officeart/2005/8/layout/hierarchy2"/>
    <dgm:cxn modelId="{F119F042-51CA-40B7-A305-1366A43D65FD}" srcId="{B97F2E98-70AE-445D-AA70-2E8D462E7BB1}" destId="{6B6471BC-CC6F-474E-85C7-1E760B4228DE}" srcOrd="0" destOrd="0" parTransId="{2585C1A0-1AFF-4A92-8F0D-49CC3BE78B7B}" sibTransId="{FF1AD052-7868-4886-944C-A4F0537C76F3}"/>
    <dgm:cxn modelId="{D1B3A7FC-F076-432D-82AD-20826D708ED8}" srcId="{6B6471BC-CC6F-474E-85C7-1E760B4228DE}" destId="{313DE50B-E405-410A-B913-C138C0352026}" srcOrd="1" destOrd="0" parTransId="{CE2415B1-3B6D-412A-B465-949656E8425D}" sibTransId="{3FC066EE-D5C5-4402-B131-6583DB17165D}"/>
    <dgm:cxn modelId="{75CB384E-B200-435D-8978-39442D9C88C3}" type="presOf" srcId="{6B6471BC-CC6F-474E-85C7-1E760B4228DE}" destId="{CC0580D1-BBC7-4012-B65C-1F15CC1EBDB2}" srcOrd="0" destOrd="0" presId="urn:microsoft.com/office/officeart/2005/8/layout/hierarchy2"/>
    <dgm:cxn modelId="{85C9D05B-890C-40E9-AC69-A44300DBFBF8}" type="presOf" srcId="{CDBB906F-FC80-4837-9420-8B8B553EF23F}" destId="{6682E059-D841-4D9C-9355-D68D8B5A91A0}" srcOrd="0" destOrd="0" presId="urn:microsoft.com/office/officeart/2005/8/layout/hierarchy2"/>
    <dgm:cxn modelId="{C28CC102-8D17-49BD-B741-250A4957EA52}" type="presOf" srcId="{2D0AE55C-3EF6-4918-A6F8-C59AF7C23232}" destId="{B329ECB8-FCCC-4F8D-8208-9A92415B0700}" srcOrd="0" destOrd="0" presId="urn:microsoft.com/office/officeart/2005/8/layout/hierarchy2"/>
    <dgm:cxn modelId="{B28C2316-FAFD-4026-96B1-A6407CBA0878}" type="presOf" srcId="{17D05FFD-E203-46A2-8CFA-97C68BA524E8}" destId="{54CD2062-A995-4908-843C-63B96DB84671}" srcOrd="1" destOrd="0" presId="urn:microsoft.com/office/officeart/2005/8/layout/hierarchy2"/>
    <dgm:cxn modelId="{2237923C-17A6-4E63-B997-053205DC2893}" type="presOf" srcId="{B97F2E98-70AE-445D-AA70-2E8D462E7BB1}" destId="{3AF71DBF-74E8-43C1-8912-A3E719197C5C}" srcOrd="0" destOrd="0" presId="urn:microsoft.com/office/officeart/2005/8/layout/hierarchy2"/>
    <dgm:cxn modelId="{5C445595-48D4-4A70-B6DA-A9E84161BD06}" type="presOf" srcId="{AB50E350-0C89-458C-96CC-42238B8A5982}" destId="{FFA8428F-671A-4BC6-9E6C-4E7C51E70FC7}" srcOrd="0" destOrd="0" presId="urn:microsoft.com/office/officeart/2005/8/layout/hierarchy2"/>
    <dgm:cxn modelId="{18F387E1-6FA9-424D-97F5-8792E608C4FB}" srcId="{B74AE1C8-1A45-497A-A5D5-1F62EC98D5A2}" destId="{037E456A-2773-4AF9-BC32-F0DFFE9A3CCF}" srcOrd="3" destOrd="0" parTransId="{85F2EB97-3DF6-4083-BDA2-65A392020758}" sibTransId="{B617AD8E-4B95-4B32-A5C6-D55F6552974D}"/>
    <dgm:cxn modelId="{7BDA9799-E3FC-43BA-9ED7-C356590FBA36}" type="presOf" srcId="{E584CD42-50FA-4800-831F-59D6222DA348}" destId="{65301BDC-1B3E-43E2-AF0B-3C6F6CB00D3F}" srcOrd="0" destOrd="0" presId="urn:microsoft.com/office/officeart/2005/8/layout/hierarchy2"/>
    <dgm:cxn modelId="{D6724DC6-8F7D-4148-B582-7CA2D0FA380C}" type="presOf" srcId="{2CB52D75-3337-48FB-997E-02928416682A}" destId="{5F4C6549-D72A-4690-B251-E824002E4EC6}" srcOrd="1" destOrd="0" presId="urn:microsoft.com/office/officeart/2005/8/layout/hierarchy2"/>
    <dgm:cxn modelId="{4E39D396-C7BB-465F-95C4-B5473F773E54}" type="presParOf" srcId="{B329ECB8-FCCC-4F8D-8208-9A92415B0700}" destId="{0B0B602B-A8EB-4BB1-844E-A932C197A118}" srcOrd="0" destOrd="0" presId="urn:microsoft.com/office/officeart/2005/8/layout/hierarchy2"/>
    <dgm:cxn modelId="{5B52F63A-60E8-48C1-8FF6-9C470F360901}" type="presParOf" srcId="{0B0B602B-A8EB-4BB1-844E-A932C197A118}" destId="{FFA8428F-671A-4BC6-9E6C-4E7C51E70FC7}" srcOrd="0" destOrd="0" presId="urn:microsoft.com/office/officeart/2005/8/layout/hierarchy2"/>
    <dgm:cxn modelId="{B1D09EFB-FF56-4FEC-8C47-637F163642F5}" type="presParOf" srcId="{0B0B602B-A8EB-4BB1-844E-A932C197A118}" destId="{5DEE339C-57CB-4262-9250-21856DBAFB67}" srcOrd="1" destOrd="0" presId="urn:microsoft.com/office/officeart/2005/8/layout/hierarchy2"/>
    <dgm:cxn modelId="{44A1CCF9-8AF4-4273-AA5E-D0EEB0F9CC70}" type="presParOf" srcId="{5DEE339C-57CB-4262-9250-21856DBAFB67}" destId="{FE5849B1-CD53-4DBF-AE49-6DFAA8B499F4}" srcOrd="0" destOrd="0" presId="urn:microsoft.com/office/officeart/2005/8/layout/hierarchy2"/>
    <dgm:cxn modelId="{4344F97C-E8E1-4283-8479-6445B8C2ACDF}" type="presParOf" srcId="{FE5849B1-CD53-4DBF-AE49-6DFAA8B499F4}" destId="{54CD2062-A995-4908-843C-63B96DB84671}" srcOrd="0" destOrd="0" presId="urn:microsoft.com/office/officeart/2005/8/layout/hierarchy2"/>
    <dgm:cxn modelId="{3F33FCA4-0D81-4F99-A19E-4C05A0E2F61E}" type="presParOf" srcId="{5DEE339C-57CB-4262-9250-21856DBAFB67}" destId="{A486F8F7-263A-4639-8C9E-DF01CA4AECC4}" srcOrd="1" destOrd="0" presId="urn:microsoft.com/office/officeart/2005/8/layout/hierarchy2"/>
    <dgm:cxn modelId="{68AA452D-5F77-45B1-B939-A2B4A4238396}" type="presParOf" srcId="{A486F8F7-263A-4639-8C9E-DF01CA4AECC4}" destId="{DAF707CB-67E0-4E51-B01A-514ED2921824}" srcOrd="0" destOrd="0" presId="urn:microsoft.com/office/officeart/2005/8/layout/hierarchy2"/>
    <dgm:cxn modelId="{B40C144E-ED8E-4B7A-85B6-803C0EF1C273}" type="presParOf" srcId="{A486F8F7-263A-4639-8C9E-DF01CA4AECC4}" destId="{5D7C260D-04CD-449B-980A-06ABD2217F19}" srcOrd="1" destOrd="0" presId="urn:microsoft.com/office/officeart/2005/8/layout/hierarchy2"/>
    <dgm:cxn modelId="{B5B39319-620E-46D0-BBBD-20CA5CF6B345}" type="presParOf" srcId="{5D7C260D-04CD-449B-980A-06ABD2217F19}" destId="{79153DB0-E90A-4400-B0D8-69BFFE88C77E}" srcOrd="0" destOrd="0" presId="urn:microsoft.com/office/officeart/2005/8/layout/hierarchy2"/>
    <dgm:cxn modelId="{BBA188E7-4717-424F-ABCB-8698B0CF13C2}" type="presParOf" srcId="{79153DB0-E90A-4400-B0D8-69BFFE88C77E}" destId="{F0609132-BE0A-428A-81FB-A01B417A91BF}" srcOrd="0" destOrd="0" presId="urn:microsoft.com/office/officeart/2005/8/layout/hierarchy2"/>
    <dgm:cxn modelId="{BF4C2328-1DEE-41AE-B895-A15235AD8725}" type="presParOf" srcId="{5D7C260D-04CD-449B-980A-06ABD2217F19}" destId="{9FD3AE0E-BBF6-410B-B68F-6E27CDFB87CE}" srcOrd="1" destOrd="0" presId="urn:microsoft.com/office/officeart/2005/8/layout/hierarchy2"/>
    <dgm:cxn modelId="{1368F034-0DE9-413C-9DC3-179DC7F17814}" type="presParOf" srcId="{9FD3AE0E-BBF6-410B-B68F-6E27CDFB87CE}" destId="{344FDC07-A650-4701-9BEE-DC094A2F7830}" srcOrd="0" destOrd="0" presId="urn:microsoft.com/office/officeart/2005/8/layout/hierarchy2"/>
    <dgm:cxn modelId="{9F3E0C12-00C7-4F1F-9552-EC5C811E573C}" type="presParOf" srcId="{9FD3AE0E-BBF6-410B-B68F-6E27CDFB87CE}" destId="{36AAD9FC-DBAD-4587-8D14-2D2DB03BC609}" srcOrd="1" destOrd="0" presId="urn:microsoft.com/office/officeart/2005/8/layout/hierarchy2"/>
    <dgm:cxn modelId="{40AB116E-13F3-4915-A696-C25E116E07A7}" type="presParOf" srcId="{36AAD9FC-DBAD-4587-8D14-2D2DB03BC609}" destId="{D69D93B4-B2CF-4EFA-8038-B6974DBE9216}" srcOrd="0" destOrd="0" presId="urn:microsoft.com/office/officeart/2005/8/layout/hierarchy2"/>
    <dgm:cxn modelId="{00D3F5CC-E6DA-4474-833E-7D3B5A337DFB}" type="presParOf" srcId="{D69D93B4-B2CF-4EFA-8038-B6974DBE9216}" destId="{5F4C6549-D72A-4690-B251-E824002E4EC6}" srcOrd="0" destOrd="0" presId="urn:microsoft.com/office/officeart/2005/8/layout/hierarchy2"/>
    <dgm:cxn modelId="{9525AF49-B0B4-4102-9C19-F74E97E68A95}" type="presParOf" srcId="{36AAD9FC-DBAD-4587-8D14-2D2DB03BC609}" destId="{57F00D59-0DE2-459F-9F18-0BC15106C929}" srcOrd="1" destOrd="0" presId="urn:microsoft.com/office/officeart/2005/8/layout/hierarchy2"/>
    <dgm:cxn modelId="{D14D7E3F-377C-4F78-9B47-2D87A6983A95}" type="presParOf" srcId="{57F00D59-0DE2-459F-9F18-0BC15106C929}" destId="{BF38D34E-A9C9-452C-B31F-D4720A5A43AF}" srcOrd="0" destOrd="0" presId="urn:microsoft.com/office/officeart/2005/8/layout/hierarchy2"/>
    <dgm:cxn modelId="{8ACE54EE-3B27-4F6A-83D7-B001397095C8}" type="presParOf" srcId="{57F00D59-0DE2-459F-9F18-0BC15106C929}" destId="{E73CE113-61C2-4D96-8BA8-0ED20CD42483}" srcOrd="1" destOrd="0" presId="urn:microsoft.com/office/officeart/2005/8/layout/hierarchy2"/>
    <dgm:cxn modelId="{8747DAFD-DE2D-4A4D-91C2-42543196BB28}" type="presParOf" srcId="{36AAD9FC-DBAD-4587-8D14-2D2DB03BC609}" destId="{A1221938-AE62-4105-B962-C11AF4ED7079}" srcOrd="2" destOrd="0" presId="urn:microsoft.com/office/officeart/2005/8/layout/hierarchy2"/>
    <dgm:cxn modelId="{489D2D5A-12CB-41BA-89A6-ABA4B24648C8}" type="presParOf" srcId="{A1221938-AE62-4105-B962-C11AF4ED7079}" destId="{F9A81A5A-63C0-413B-9722-7CF764B6E826}" srcOrd="0" destOrd="0" presId="urn:microsoft.com/office/officeart/2005/8/layout/hierarchy2"/>
    <dgm:cxn modelId="{3A2DEBEF-88C3-493F-B40D-0D506008CC69}" type="presParOf" srcId="{36AAD9FC-DBAD-4587-8D14-2D2DB03BC609}" destId="{A22EDC0B-CA02-453A-8321-0ACDEFD0692D}" srcOrd="3" destOrd="0" presId="urn:microsoft.com/office/officeart/2005/8/layout/hierarchy2"/>
    <dgm:cxn modelId="{2F43579D-1548-484C-9005-BFAA62216EE0}" type="presParOf" srcId="{A22EDC0B-CA02-453A-8321-0ACDEFD0692D}" destId="{40C71AB9-BB62-4261-BCB0-3FC9EDFB0FAB}" srcOrd="0" destOrd="0" presId="urn:microsoft.com/office/officeart/2005/8/layout/hierarchy2"/>
    <dgm:cxn modelId="{6099BB2A-8D8C-4C47-A996-9DF7717A14EE}" type="presParOf" srcId="{A22EDC0B-CA02-453A-8321-0ACDEFD0692D}" destId="{FE0AFE6D-DE3B-4C08-ADA5-0A2BAE0DCF55}" srcOrd="1" destOrd="0" presId="urn:microsoft.com/office/officeart/2005/8/layout/hierarchy2"/>
    <dgm:cxn modelId="{5FF62D77-7967-4B3A-9BFA-D61166F9BF1E}" type="presParOf" srcId="{36AAD9FC-DBAD-4587-8D14-2D2DB03BC609}" destId="{AD60FD55-5AA5-4738-9FB0-CB1C842E25C0}" srcOrd="4" destOrd="0" presId="urn:microsoft.com/office/officeart/2005/8/layout/hierarchy2"/>
    <dgm:cxn modelId="{7B38555D-62BB-44C1-A188-F2CC2E658831}" type="presParOf" srcId="{AD60FD55-5AA5-4738-9FB0-CB1C842E25C0}" destId="{F4AF2083-3062-46B4-A0ED-6F8A9CAE296F}" srcOrd="0" destOrd="0" presId="urn:microsoft.com/office/officeart/2005/8/layout/hierarchy2"/>
    <dgm:cxn modelId="{A4FC7325-421C-41CB-8F92-E343C3B6BD8E}" type="presParOf" srcId="{36AAD9FC-DBAD-4587-8D14-2D2DB03BC609}" destId="{24E75D30-7C88-45F7-8CF8-CBED25D9EB96}" srcOrd="5" destOrd="0" presId="urn:microsoft.com/office/officeart/2005/8/layout/hierarchy2"/>
    <dgm:cxn modelId="{DE593CA4-0E9D-4E7C-9A8F-F7AA5ADEB134}" type="presParOf" srcId="{24E75D30-7C88-45F7-8CF8-CBED25D9EB96}" destId="{76A0EF7A-679B-49E5-8CCC-2B2235D46F58}" srcOrd="0" destOrd="0" presId="urn:microsoft.com/office/officeart/2005/8/layout/hierarchy2"/>
    <dgm:cxn modelId="{AD8C90A0-7D68-4219-9F1C-97370E9D6DF2}" type="presParOf" srcId="{24E75D30-7C88-45F7-8CF8-CBED25D9EB96}" destId="{A51EBA1C-24F2-4EA0-91B0-8BFC1B9BEC7B}" srcOrd="1" destOrd="0" presId="urn:microsoft.com/office/officeart/2005/8/layout/hierarchy2"/>
    <dgm:cxn modelId="{D3488A9B-026D-4334-A62F-84D37C7DDE3C}" type="presParOf" srcId="{36AAD9FC-DBAD-4587-8D14-2D2DB03BC609}" destId="{CD78050A-2510-41E0-A914-B8A2A1FF5310}" srcOrd="6" destOrd="0" presId="urn:microsoft.com/office/officeart/2005/8/layout/hierarchy2"/>
    <dgm:cxn modelId="{A97302CF-F2E6-40D5-94EB-FE3392B087D6}" type="presParOf" srcId="{CD78050A-2510-41E0-A914-B8A2A1FF5310}" destId="{37C36CA6-2D85-4F40-B921-3BA85253F282}" srcOrd="0" destOrd="0" presId="urn:microsoft.com/office/officeart/2005/8/layout/hierarchy2"/>
    <dgm:cxn modelId="{C5B7C7EC-2BCC-440D-903A-53A308ECF834}" type="presParOf" srcId="{36AAD9FC-DBAD-4587-8D14-2D2DB03BC609}" destId="{5755CFE9-6DC5-4AB1-87AD-91A137240402}" srcOrd="7" destOrd="0" presId="urn:microsoft.com/office/officeart/2005/8/layout/hierarchy2"/>
    <dgm:cxn modelId="{DB40BD9A-3E50-454B-AD5D-4C3FF628F751}" type="presParOf" srcId="{5755CFE9-6DC5-4AB1-87AD-91A137240402}" destId="{7003F361-A997-4B87-9B8E-7160D1F40738}" srcOrd="0" destOrd="0" presId="urn:microsoft.com/office/officeart/2005/8/layout/hierarchy2"/>
    <dgm:cxn modelId="{DAF0A435-9B57-4F19-A082-A26489F7FB75}" type="presParOf" srcId="{5755CFE9-6DC5-4AB1-87AD-91A137240402}" destId="{FE96E78E-A132-4A8E-BAA0-76EA3E7998BE}" srcOrd="1" destOrd="0" presId="urn:microsoft.com/office/officeart/2005/8/layout/hierarchy2"/>
    <dgm:cxn modelId="{D6918E41-E88C-46B2-A13C-4FF43F93F998}" type="presParOf" srcId="{5DEE339C-57CB-4262-9250-21856DBAFB67}" destId="{4229460E-2D57-4544-A493-E3101D07D8C5}" srcOrd="2" destOrd="0" presId="urn:microsoft.com/office/officeart/2005/8/layout/hierarchy2"/>
    <dgm:cxn modelId="{02706FE2-0328-431A-8501-DEBA16323CE0}" type="presParOf" srcId="{4229460E-2D57-4544-A493-E3101D07D8C5}" destId="{1B2CA819-C8E4-490E-BA80-4B643B41563E}" srcOrd="0" destOrd="0" presId="urn:microsoft.com/office/officeart/2005/8/layout/hierarchy2"/>
    <dgm:cxn modelId="{A023B28C-4F75-47C0-8927-A34BF323603B}" type="presParOf" srcId="{5DEE339C-57CB-4262-9250-21856DBAFB67}" destId="{6F9D0653-4F6B-450A-AF9D-49C068A26BE7}" srcOrd="3" destOrd="0" presId="urn:microsoft.com/office/officeart/2005/8/layout/hierarchy2"/>
    <dgm:cxn modelId="{170BBEB5-E1FD-488B-A658-0F191752314A}" type="presParOf" srcId="{6F9D0653-4F6B-450A-AF9D-49C068A26BE7}" destId="{3AF71DBF-74E8-43C1-8912-A3E719197C5C}" srcOrd="0" destOrd="0" presId="urn:microsoft.com/office/officeart/2005/8/layout/hierarchy2"/>
    <dgm:cxn modelId="{FD267DE1-81CE-4211-9F0D-E4112F499C20}" type="presParOf" srcId="{6F9D0653-4F6B-450A-AF9D-49C068A26BE7}" destId="{04CE74C2-9BDB-4D87-8775-79AD081DF783}" srcOrd="1" destOrd="0" presId="urn:microsoft.com/office/officeart/2005/8/layout/hierarchy2"/>
    <dgm:cxn modelId="{740019C4-7484-4208-B1ED-97ECAC66C531}" type="presParOf" srcId="{04CE74C2-9BDB-4D87-8775-79AD081DF783}" destId="{C20385A3-A492-4350-824E-E8757972D9F0}" srcOrd="0" destOrd="0" presId="urn:microsoft.com/office/officeart/2005/8/layout/hierarchy2"/>
    <dgm:cxn modelId="{322B2CB5-EE0A-4B4D-AEBA-5AC5486344F4}" type="presParOf" srcId="{C20385A3-A492-4350-824E-E8757972D9F0}" destId="{57DDBC6A-D08D-4930-9C2D-48CADDD56454}" srcOrd="0" destOrd="0" presId="urn:microsoft.com/office/officeart/2005/8/layout/hierarchy2"/>
    <dgm:cxn modelId="{B951A8D1-CF3B-4507-9B77-DB176564074C}" type="presParOf" srcId="{04CE74C2-9BDB-4D87-8775-79AD081DF783}" destId="{223B556D-C53B-4F82-872C-7971DACAF3E0}" srcOrd="1" destOrd="0" presId="urn:microsoft.com/office/officeart/2005/8/layout/hierarchy2"/>
    <dgm:cxn modelId="{3BB04DBA-64CF-4F24-AFAD-3DDCE00ED9C7}" type="presParOf" srcId="{223B556D-C53B-4F82-872C-7971DACAF3E0}" destId="{CC0580D1-BBC7-4012-B65C-1F15CC1EBDB2}" srcOrd="0" destOrd="0" presId="urn:microsoft.com/office/officeart/2005/8/layout/hierarchy2"/>
    <dgm:cxn modelId="{AB1F7079-D88F-4D06-BC1D-ECBF2A2517B9}" type="presParOf" srcId="{223B556D-C53B-4F82-872C-7971DACAF3E0}" destId="{C5E9AA9B-5C0D-4FFA-AAE9-8B3B6043571B}" srcOrd="1" destOrd="0" presId="urn:microsoft.com/office/officeart/2005/8/layout/hierarchy2"/>
    <dgm:cxn modelId="{B690F9D8-1144-4AAE-9484-103B4768B081}" type="presParOf" srcId="{C5E9AA9B-5C0D-4FFA-AAE9-8B3B6043571B}" destId="{6682E059-D841-4D9C-9355-D68D8B5A91A0}" srcOrd="0" destOrd="0" presId="urn:microsoft.com/office/officeart/2005/8/layout/hierarchy2"/>
    <dgm:cxn modelId="{AE9DC141-6DF7-4B8A-A652-3763981AD9BC}" type="presParOf" srcId="{6682E059-D841-4D9C-9355-D68D8B5A91A0}" destId="{F498D725-10C3-44C6-AD17-95CCED994572}" srcOrd="0" destOrd="0" presId="urn:microsoft.com/office/officeart/2005/8/layout/hierarchy2"/>
    <dgm:cxn modelId="{0B56DC73-60B6-485B-938D-B544DDB7F37B}" type="presParOf" srcId="{C5E9AA9B-5C0D-4FFA-AAE9-8B3B6043571B}" destId="{780B544E-23A2-4284-9B88-46A6E083BEB9}" srcOrd="1" destOrd="0" presId="urn:microsoft.com/office/officeart/2005/8/layout/hierarchy2"/>
    <dgm:cxn modelId="{CF712172-2B3B-4674-80C7-2DB13E765CBF}" type="presParOf" srcId="{780B544E-23A2-4284-9B88-46A6E083BEB9}" destId="{3B0DA3CE-FFDC-4707-A3E8-AEE6665BD600}" srcOrd="0" destOrd="0" presId="urn:microsoft.com/office/officeart/2005/8/layout/hierarchy2"/>
    <dgm:cxn modelId="{C698A92A-F49A-4B8E-9D96-A82454C95788}" type="presParOf" srcId="{780B544E-23A2-4284-9B88-46A6E083BEB9}" destId="{D3424CF4-1A6E-40B9-A18E-E4846666896A}" srcOrd="1" destOrd="0" presId="urn:microsoft.com/office/officeart/2005/8/layout/hierarchy2"/>
    <dgm:cxn modelId="{31A55B40-26BA-458E-A696-E066F5806A48}" type="presParOf" srcId="{C5E9AA9B-5C0D-4FFA-AAE9-8B3B6043571B}" destId="{53515E7E-066E-4B58-BCA7-00862ED42DFC}" srcOrd="2" destOrd="0" presId="urn:microsoft.com/office/officeart/2005/8/layout/hierarchy2"/>
    <dgm:cxn modelId="{D48B256F-A1D5-452B-8966-4D5D0BD6661B}" type="presParOf" srcId="{53515E7E-066E-4B58-BCA7-00862ED42DFC}" destId="{AF0264D6-EC89-49D7-A7F8-903A957A2EA8}" srcOrd="0" destOrd="0" presId="urn:microsoft.com/office/officeart/2005/8/layout/hierarchy2"/>
    <dgm:cxn modelId="{D89954F9-950F-4F5C-A91D-B9C5232206BF}" type="presParOf" srcId="{C5E9AA9B-5C0D-4FFA-AAE9-8B3B6043571B}" destId="{34CE6F3D-4AAE-4DB2-B9E7-8C2F76580D9F}" srcOrd="3" destOrd="0" presId="urn:microsoft.com/office/officeart/2005/8/layout/hierarchy2"/>
    <dgm:cxn modelId="{84A27FC7-37F0-4E66-87E1-E814962AD39F}" type="presParOf" srcId="{34CE6F3D-4AAE-4DB2-B9E7-8C2F76580D9F}" destId="{A5A041C1-4032-4036-9755-0B8CA550E44B}" srcOrd="0" destOrd="0" presId="urn:microsoft.com/office/officeart/2005/8/layout/hierarchy2"/>
    <dgm:cxn modelId="{5840C247-9D4D-41FC-8180-0A2FA1010174}" type="presParOf" srcId="{34CE6F3D-4AAE-4DB2-B9E7-8C2F76580D9F}" destId="{A6689BC1-2E0B-4C70-BEFF-8EF0BE199376}" srcOrd="1" destOrd="0" presId="urn:microsoft.com/office/officeart/2005/8/layout/hierarchy2"/>
    <dgm:cxn modelId="{D24F4074-4DB2-4283-BC21-BA4D814E985E}" type="presParOf" srcId="{C5E9AA9B-5C0D-4FFA-AAE9-8B3B6043571B}" destId="{77989F86-9F8B-44CF-BBB8-C9AEEE25E4D0}" srcOrd="4" destOrd="0" presId="urn:microsoft.com/office/officeart/2005/8/layout/hierarchy2"/>
    <dgm:cxn modelId="{DEC53BCB-90BA-48D0-8901-B86DF441E5EE}" type="presParOf" srcId="{77989F86-9F8B-44CF-BBB8-C9AEEE25E4D0}" destId="{9592CD33-9707-4A71-A136-6C40DA1DBFDC}" srcOrd="0" destOrd="0" presId="urn:microsoft.com/office/officeart/2005/8/layout/hierarchy2"/>
    <dgm:cxn modelId="{5CCED911-B3E3-45BC-A27A-982B040E2DA1}" type="presParOf" srcId="{C5E9AA9B-5C0D-4FFA-AAE9-8B3B6043571B}" destId="{B83CEDD5-7526-4397-A10B-378996A0A899}" srcOrd="5" destOrd="0" presId="urn:microsoft.com/office/officeart/2005/8/layout/hierarchy2"/>
    <dgm:cxn modelId="{D2E57992-00A2-43C3-8FFE-4CAC80831368}" type="presParOf" srcId="{B83CEDD5-7526-4397-A10B-378996A0A899}" destId="{65301BDC-1B3E-43E2-AF0B-3C6F6CB00D3F}" srcOrd="0" destOrd="0" presId="urn:microsoft.com/office/officeart/2005/8/layout/hierarchy2"/>
    <dgm:cxn modelId="{8975F82D-F1D8-40E1-8B9F-9EC775853E89}" type="presParOf" srcId="{B83CEDD5-7526-4397-A10B-378996A0A899}" destId="{687A81ED-F268-474D-B3FD-A30E8FC886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AE55C-3EF6-4918-A6F8-C59AF7C2323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0E350-0C89-458C-96CC-42238B8A5982}">
      <dgm:prSet phldrT="[Text]"/>
      <dgm:spPr/>
      <dgm:t>
        <a:bodyPr/>
        <a:lstStyle/>
        <a:p>
          <a:r>
            <a:rPr lang="en-US" dirty="0" smtClean="0"/>
            <a:t>Processed data</a:t>
          </a:r>
          <a:endParaRPr lang="en-US" dirty="0"/>
        </a:p>
      </dgm:t>
    </dgm:pt>
    <dgm:pt modelId="{236810BF-506E-470F-9147-54661719DB69}" type="parTrans" cxnId="{D040B272-21AC-4C36-A860-384CEFE1B578}">
      <dgm:prSet/>
      <dgm:spPr/>
      <dgm:t>
        <a:bodyPr/>
        <a:lstStyle/>
        <a:p>
          <a:endParaRPr lang="en-US"/>
        </a:p>
      </dgm:t>
    </dgm:pt>
    <dgm:pt modelId="{9E675C63-C571-4418-BBB6-A3A0D4CE2B31}" type="sibTrans" cxnId="{D040B272-21AC-4C36-A860-384CEFE1B578}">
      <dgm:prSet/>
      <dgm:spPr/>
      <dgm:t>
        <a:bodyPr/>
        <a:lstStyle/>
        <a:p>
          <a:endParaRPr lang="en-US"/>
        </a:p>
      </dgm:t>
    </dgm:pt>
    <dgm:pt modelId="{7B484B33-1122-4A30-9D3F-66B287CF2C7B}">
      <dgm:prSet phldrT="[Text]"/>
      <dgm:spPr/>
      <dgm:t>
        <a:bodyPr/>
        <a:lstStyle/>
        <a:p>
          <a:r>
            <a:rPr lang="en-US" dirty="0" smtClean="0"/>
            <a:t>Summary Display on beamline</a:t>
          </a:r>
          <a:endParaRPr lang="en-US" dirty="0"/>
        </a:p>
      </dgm:t>
    </dgm:pt>
    <dgm:pt modelId="{17D05FFD-E203-46A2-8CFA-97C68BA524E8}" type="parTrans" cxnId="{3795CEE9-6677-489F-A323-35896EAF67F5}">
      <dgm:prSet/>
      <dgm:spPr/>
      <dgm:t>
        <a:bodyPr/>
        <a:lstStyle/>
        <a:p>
          <a:endParaRPr lang="en-US"/>
        </a:p>
      </dgm:t>
    </dgm:pt>
    <dgm:pt modelId="{F595415C-2EF7-461A-9CD7-0E9CC17D969B}" type="sibTrans" cxnId="{3795CEE9-6677-489F-A323-35896EAF67F5}">
      <dgm:prSet/>
      <dgm:spPr/>
      <dgm:t>
        <a:bodyPr/>
        <a:lstStyle/>
        <a:p>
          <a:endParaRPr lang="en-US"/>
        </a:p>
      </dgm:t>
    </dgm:pt>
    <dgm:pt modelId="{9DE1FAB7-01F0-49FD-A8B6-6799AA478082}">
      <dgm:prSet phldrT="[Text]"/>
      <dgm:spPr/>
      <dgm:t>
        <a:bodyPr/>
        <a:lstStyle/>
        <a:p>
          <a:r>
            <a:rPr lang="en-US" dirty="0" smtClean="0"/>
            <a:t>Automatic SAD</a:t>
          </a:r>
          <a:endParaRPr lang="en-US" dirty="0"/>
        </a:p>
      </dgm:t>
    </dgm:pt>
    <dgm:pt modelId="{87CA2EC7-F7BF-4EA4-8E54-62D6A1618F69}" type="parTrans" cxnId="{B7C0AF4D-96C7-4729-9CBB-CB12A55FF327}">
      <dgm:prSet/>
      <dgm:spPr/>
      <dgm:t>
        <a:bodyPr/>
        <a:lstStyle/>
        <a:p>
          <a:endParaRPr lang="en-US"/>
        </a:p>
      </dgm:t>
    </dgm:pt>
    <dgm:pt modelId="{3AEDA222-3A81-4717-84BF-ED008F3F9DB0}" type="sibTrans" cxnId="{B7C0AF4D-96C7-4729-9CBB-CB12A55FF327}">
      <dgm:prSet/>
      <dgm:spPr/>
      <dgm:t>
        <a:bodyPr/>
        <a:lstStyle/>
        <a:p>
          <a:endParaRPr lang="en-US"/>
        </a:p>
      </dgm:t>
    </dgm:pt>
    <dgm:pt modelId="{6F6EBAB8-EA5A-49E3-99B3-EE9C8B68067C}">
      <dgm:prSet phldrT="[Text]"/>
      <dgm:spPr/>
      <dgm:t>
        <a:bodyPr/>
        <a:lstStyle/>
        <a:p>
          <a:r>
            <a:rPr lang="en-US" dirty="0" smtClean="0"/>
            <a:t>Molecular replacement from user model</a:t>
          </a:r>
          <a:endParaRPr lang="en-US" dirty="0"/>
        </a:p>
      </dgm:t>
    </dgm:pt>
    <dgm:pt modelId="{3E415718-BF3A-4107-B779-CDE2031B458B}" type="parTrans" cxnId="{A24BD395-ECE3-4136-AD82-D716EBF7A927}">
      <dgm:prSet/>
      <dgm:spPr/>
      <dgm:t>
        <a:bodyPr/>
        <a:lstStyle/>
        <a:p>
          <a:endParaRPr lang="en-US"/>
        </a:p>
      </dgm:t>
    </dgm:pt>
    <dgm:pt modelId="{CAA4F5E0-E004-4A57-8FB1-662FC2D06F81}" type="sibTrans" cxnId="{A24BD395-ECE3-4136-AD82-D716EBF7A927}">
      <dgm:prSet/>
      <dgm:spPr/>
      <dgm:t>
        <a:bodyPr/>
        <a:lstStyle/>
        <a:p>
          <a:endParaRPr lang="en-US"/>
        </a:p>
      </dgm:t>
    </dgm:pt>
    <dgm:pt modelId="{2ADB6D21-BB10-4A92-BC54-62E081A43B40}">
      <dgm:prSet phldrT="[Text]"/>
      <dgm:spPr/>
      <dgm:t>
        <a:bodyPr/>
        <a:lstStyle/>
        <a:p>
          <a:r>
            <a:rPr lang="en-US" dirty="0" smtClean="0"/>
            <a:t>Ligand fitting from user SMILES</a:t>
          </a:r>
          <a:endParaRPr lang="en-US" dirty="0"/>
        </a:p>
      </dgm:t>
    </dgm:pt>
    <dgm:pt modelId="{A5838999-9361-4F50-8E06-A06EA928AE5C}" type="parTrans" cxnId="{33E17106-53A2-41B8-A602-52B6B1DAC1AA}">
      <dgm:prSet/>
      <dgm:spPr/>
      <dgm:t>
        <a:bodyPr/>
        <a:lstStyle/>
        <a:p>
          <a:endParaRPr lang="en-US"/>
        </a:p>
      </dgm:t>
    </dgm:pt>
    <dgm:pt modelId="{B555987C-D1DC-46A7-89F4-2C6ACCBDFD4C}" type="sibTrans" cxnId="{33E17106-53A2-41B8-A602-52B6B1DAC1AA}">
      <dgm:prSet/>
      <dgm:spPr/>
      <dgm:t>
        <a:bodyPr/>
        <a:lstStyle/>
        <a:p>
          <a:endParaRPr lang="en-US"/>
        </a:p>
      </dgm:t>
    </dgm:pt>
    <dgm:pt modelId="{3997FAC6-8510-4C2E-8207-CFD3F6EA931D}">
      <dgm:prSet phldrT="[Text]"/>
      <dgm:spPr/>
      <dgm:t>
        <a:bodyPr/>
        <a:lstStyle/>
        <a:p>
          <a:r>
            <a:rPr lang="en-US" dirty="0" smtClean="0"/>
            <a:t>Molecular replacement from unit cell (Nearest Cell)</a:t>
          </a:r>
          <a:endParaRPr lang="en-US" dirty="0"/>
        </a:p>
      </dgm:t>
    </dgm:pt>
    <dgm:pt modelId="{8986752F-28D5-4691-BEF1-E7212097DB98}" type="parTrans" cxnId="{653F3929-8B2C-4101-8492-F845C6E4C7AA}">
      <dgm:prSet/>
      <dgm:spPr/>
      <dgm:t>
        <a:bodyPr/>
        <a:lstStyle/>
        <a:p>
          <a:endParaRPr lang="en-US"/>
        </a:p>
      </dgm:t>
    </dgm:pt>
    <dgm:pt modelId="{3B3ACA69-52EC-4AF6-B7C5-9A291A806E36}" type="sibTrans" cxnId="{653F3929-8B2C-4101-8492-F845C6E4C7AA}">
      <dgm:prSet/>
      <dgm:spPr/>
      <dgm:t>
        <a:bodyPr/>
        <a:lstStyle/>
        <a:p>
          <a:endParaRPr lang="en-US"/>
        </a:p>
      </dgm:t>
    </dgm:pt>
    <dgm:pt modelId="{869420CC-95B0-4491-AA85-E5C4EC1BD1F1}">
      <dgm:prSet phldrT="[Text]"/>
      <dgm:spPr/>
      <dgm:t>
        <a:bodyPr/>
        <a:lstStyle/>
        <a:p>
          <a:r>
            <a:rPr lang="en-US" dirty="0" smtClean="0"/>
            <a:t>DIMPLE</a:t>
          </a:r>
          <a:endParaRPr lang="en-US" dirty="0"/>
        </a:p>
      </dgm:t>
    </dgm:pt>
    <dgm:pt modelId="{02762126-FBF4-4913-9288-B94D208F7DDA}" type="parTrans" cxnId="{0CF5EE53-2552-4A50-95D8-559EEB3B440C}">
      <dgm:prSet/>
      <dgm:spPr/>
      <dgm:t>
        <a:bodyPr/>
        <a:lstStyle/>
        <a:p>
          <a:endParaRPr lang="en-US"/>
        </a:p>
      </dgm:t>
    </dgm:pt>
    <dgm:pt modelId="{744A5234-731C-41AC-A688-4EC3C8158AFD}" type="sibTrans" cxnId="{0CF5EE53-2552-4A50-95D8-559EEB3B440C}">
      <dgm:prSet/>
      <dgm:spPr/>
      <dgm:t>
        <a:bodyPr/>
        <a:lstStyle/>
        <a:p>
          <a:endParaRPr lang="en-US"/>
        </a:p>
      </dgm:t>
    </dgm:pt>
    <dgm:pt modelId="{B329ECB8-FCCC-4F8D-8208-9A92415B0700}" type="pres">
      <dgm:prSet presAssocID="{2D0AE55C-3EF6-4918-A6F8-C59AF7C232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0B602B-A8EB-4BB1-844E-A932C197A118}" type="pres">
      <dgm:prSet presAssocID="{AB50E350-0C89-458C-96CC-42238B8A5982}" presName="root1" presStyleCnt="0"/>
      <dgm:spPr/>
    </dgm:pt>
    <dgm:pt modelId="{FFA8428F-671A-4BC6-9E6C-4E7C51E70FC7}" type="pres">
      <dgm:prSet presAssocID="{AB50E350-0C89-458C-96CC-42238B8A5982}" presName="LevelOneTextNode" presStyleLbl="node0" presStyleIdx="0" presStyleCnt="1">
        <dgm:presLayoutVars>
          <dgm:chPref val="3"/>
        </dgm:presLayoutVars>
      </dgm:prSet>
      <dgm:spPr/>
    </dgm:pt>
    <dgm:pt modelId="{5DEE339C-57CB-4262-9250-21856DBAFB67}" type="pres">
      <dgm:prSet presAssocID="{AB50E350-0C89-458C-96CC-42238B8A5982}" presName="level2hierChild" presStyleCnt="0"/>
      <dgm:spPr/>
    </dgm:pt>
    <dgm:pt modelId="{FE5849B1-CD53-4DBF-AE49-6DFAA8B499F4}" type="pres">
      <dgm:prSet presAssocID="{17D05FFD-E203-46A2-8CFA-97C68BA524E8}" presName="conn2-1" presStyleLbl="parChTrans1D2" presStyleIdx="0" presStyleCnt="5"/>
      <dgm:spPr/>
    </dgm:pt>
    <dgm:pt modelId="{54CD2062-A995-4908-843C-63B96DB84671}" type="pres">
      <dgm:prSet presAssocID="{17D05FFD-E203-46A2-8CFA-97C68BA524E8}" presName="connTx" presStyleLbl="parChTrans1D2" presStyleIdx="0" presStyleCnt="5"/>
      <dgm:spPr/>
    </dgm:pt>
    <dgm:pt modelId="{A486F8F7-263A-4639-8C9E-DF01CA4AECC4}" type="pres">
      <dgm:prSet presAssocID="{7B484B33-1122-4A30-9D3F-66B287CF2C7B}" presName="root2" presStyleCnt="0"/>
      <dgm:spPr/>
    </dgm:pt>
    <dgm:pt modelId="{DAF707CB-67E0-4E51-B01A-514ED2921824}" type="pres">
      <dgm:prSet presAssocID="{7B484B33-1122-4A30-9D3F-66B287CF2C7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C260D-04CD-449B-980A-06ABD2217F19}" type="pres">
      <dgm:prSet presAssocID="{7B484B33-1122-4A30-9D3F-66B287CF2C7B}" presName="level3hierChild" presStyleCnt="0"/>
      <dgm:spPr/>
    </dgm:pt>
    <dgm:pt modelId="{982BE71C-9FAA-4674-BF1E-0239CD7B33CE}" type="pres">
      <dgm:prSet presAssocID="{87CA2EC7-F7BF-4EA4-8E54-62D6A1618F69}" presName="conn2-1" presStyleLbl="parChTrans1D2" presStyleIdx="1" presStyleCnt="5"/>
      <dgm:spPr/>
    </dgm:pt>
    <dgm:pt modelId="{5B362506-F52A-4C59-A3BC-AAAB140A649D}" type="pres">
      <dgm:prSet presAssocID="{87CA2EC7-F7BF-4EA4-8E54-62D6A1618F69}" presName="connTx" presStyleLbl="parChTrans1D2" presStyleIdx="1" presStyleCnt="5"/>
      <dgm:spPr/>
    </dgm:pt>
    <dgm:pt modelId="{A172D977-EDA6-42A5-A3CC-DF42240EC1A8}" type="pres">
      <dgm:prSet presAssocID="{9DE1FAB7-01F0-49FD-A8B6-6799AA478082}" presName="root2" presStyleCnt="0"/>
      <dgm:spPr/>
    </dgm:pt>
    <dgm:pt modelId="{7EF72BA3-EA1A-4E07-9A4F-7FD25A7704F7}" type="pres">
      <dgm:prSet presAssocID="{9DE1FAB7-01F0-49FD-A8B6-6799AA478082}" presName="LevelTwoTextNode" presStyleLbl="node2" presStyleIdx="1" presStyleCnt="5">
        <dgm:presLayoutVars>
          <dgm:chPref val="3"/>
        </dgm:presLayoutVars>
      </dgm:prSet>
      <dgm:spPr/>
    </dgm:pt>
    <dgm:pt modelId="{863E7DAD-0B85-4E0C-86B7-D47335573A7A}" type="pres">
      <dgm:prSet presAssocID="{9DE1FAB7-01F0-49FD-A8B6-6799AA478082}" presName="level3hierChild" presStyleCnt="0"/>
      <dgm:spPr/>
    </dgm:pt>
    <dgm:pt modelId="{86569C31-0DDA-419C-94DA-D6C38A3E5F5A}" type="pres">
      <dgm:prSet presAssocID="{3E415718-BF3A-4107-B779-CDE2031B458B}" presName="conn2-1" presStyleLbl="parChTrans1D2" presStyleIdx="2" presStyleCnt="5"/>
      <dgm:spPr/>
    </dgm:pt>
    <dgm:pt modelId="{5C72B01E-79F8-420D-AF60-928240186678}" type="pres">
      <dgm:prSet presAssocID="{3E415718-BF3A-4107-B779-CDE2031B458B}" presName="connTx" presStyleLbl="parChTrans1D2" presStyleIdx="2" presStyleCnt="5"/>
      <dgm:spPr/>
    </dgm:pt>
    <dgm:pt modelId="{196DF6A5-AF62-4A79-BE97-0E54FCC05EDA}" type="pres">
      <dgm:prSet presAssocID="{6F6EBAB8-EA5A-49E3-99B3-EE9C8B68067C}" presName="root2" presStyleCnt="0"/>
      <dgm:spPr/>
    </dgm:pt>
    <dgm:pt modelId="{7468DB2B-605B-48B6-B614-6A810B34C1AD}" type="pres">
      <dgm:prSet presAssocID="{6F6EBAB8-EA5A-49E3-99B3-EE9C8B68067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C39D7E-F931-4953-8037-D6EAD2A995D5}" type="pres">
      <dgm:prSet presAssocID="{6F6EBAB8-EA5A-49E3-99B3-EE9C8B68067C}" presName="level3hierChild" presStyleCnt="0"/>
      <dgm:spPr/>
    </dgm:pt>
    <dgm:pt modelId="{FA5F9402-2467-4DDB-8F59-EF7E6537B293}" type="pres">
      <dgm:prSet presAssocID="{A5838999-9361-4F50-8E06-A06EA928AE5C}" presName="conn2-1" presStyleLbl="parChTrans1D3" presStyleIdx="0" presStyleCnt="1"/>
      <dgm:spPr/>
    </dgm:pt>
    <dgm:pt modelId="{AE63C5A6-9D99-46D8-9298-80EA256DFBDD}" type="pres">
      <dgm:prSet presAssocID="{A5838999-9361-4F50-8E06-A06EA928AE5C}" presName="connTx" presStyleLbl="parChTrans1D3" presStyleIdx="0" presStyleCnt="1"/>
      <dgm:spPr/>
    </dgm:pt>
    <dgm:pt modelId="{2A89113A-9E5E-46B3-9453-EC8F9B50154B}" type="pres">
      <dgm:prSet presAssocID="{2ADB6D21-BB10-4A92-BC54-62E081A43B40}" presName="root2" presStyleCnt="0"/>
      <dgm:spPr/>
    </dgm:pt>
    <dgm:pt modelId="{CBAE8CDF-2E41-4F69-9654-67F3457B66EF}" type="pres">
      <dgm:prSet presAssocID="{2ADB6D21-BB10-4A92-BC54-62E081A43B40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126453-0B6E-4DEC-89B9-F28E0446A6BF}" type="pres">
      <dgm:prSet presAssocID="{2ADB6D21-BB10-4A92-BC54-62E081A43B40}" presName="level3hierChild" presStyleCnt="0"/>
      <dgm:spPr/>
    </dgm:pt>
    <dgm:pt modelId="{C167499F-E92F-488D-8697-5FCF8BA9D231}" type="pres">
      <dgm:prSet presAssocID="{8986752F-28D5-4691-BEF1-E7212097DB98}" presName="conn2-1" presStyleLbl="parChTrans1D2" presStyleIdx="3" presStyleCnt="5"/>
      <dgm:spPr/>
    </dgm:pt>
    <dgm:pt modelId="{F1599699-0CB7-4CFC-AA92-02F14C51273F}" type="pres">
      <dgm:prSet presAssocID="{8986752F-28D5-4691-BEF1-E7212097DB98}" presName="connTx" presStyleLbl="parChTrans1D2" presStyleIdx="3" presStyleCnt="5"/>
      <dgm:spPr/>
    </dgm:pt>
    <dgm:pt modelId="{0A6604C7-EEE9-433D-B763-3CD70F701608}" type="pres">
      <dgm:prSet presAssocID="{3997FAC6-8510-4C2E-8207-CFD3F6EA931D}" presName="root2" presStyleCnt="0"/>
      <dgm:spPr/>
    </dgm:pt>
    <dgm:pt modelId="{BA01C0FE-3137-47E8-86B6-9E86173E70A9}" type="pres">
      <dgm:prSet presAssocID="{3997FAC6-8510-4C2E-8207-CFD3F6EA931D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51ADD1-968E-4C47-AD72-4453FD76DFBB}" type="pres">
      <dgm:prSet presAssocID="{3997FAC6-8510-4C2E-8207-CFD3F6EA931D}" presName="level3hierChild" presStyleCnt="0"/>
      <dgm:spPr/>
    </dgm:pt>
    <dgm:pt modelId="{0E33884C-93B4-4467-89F3-5C7BC680149B}" type="pres">
      <dgm:prSet presAssocID="{02762126-FBF4-4913-9288-B94D208F7DDA}" presName="conn2-1" presStyleLbl="parChTrans1D2" presStyleIdx="4" presStyleCnt="5"/>
      <dgm:spPr/>
    </dgm:pt>
    <dgm:pt modelId="{1C5FBF32-D1A1-4DF1-9059-4AC96F0E1185}" type="pres">
      <dgm:prSet presAssocID="{02762126-FBF4-4913-9288-B94D208F7DDA}" presName="connTx" presStyleLbl="parChTrans1D2" presStyleIdx="4" presStyleCnt="5"/>
      <dgm:spPr/>
    </dgm:pt>
    <dgm:pt modelId="{65E02E60-FA78-4D18-B904-1DF75E45A9DB}" type="pres">
      <dgm:prSet presAssocID="{869420CC-95B0-4491-AA85-E5C4EC1BD1F1}" presName="root2" presStyleCnt="0"/>
      <dgm:spPr/>
    </dgm:pt>
    <dgm:pt modelId="{FF552D81-56BC-4444-86DB-746C6063BBE7}" type="pres">
      <dgm:prSet presAssocID="{869420CC-95B0-4491-AA85-E5C4EC1BD1F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01CFC1-0D62-418C-B32B-9C145B9644D2}" type="pres">
      <dgm:prSet presAssocID="{869420CC-95B0-4491-AA85-E5C4EC1BD1F1}" presName="level3hierChild" presStyleCnt="0"/>
      <dgm:spPr/>
    </dgm:pt>
  </dgm:ptLst>
  <dgm:cxnLst>
    <dgm:cxn modelId="{F0984913-4256-4DC4-BAF1-928A8A4DB3F4}" type="presOf" srcId="{7B484B33-1122-4A30-9D3F-66B287CF2C7B}" destId="{DAF707CB-67E0-4E51-B01A-514ED2921824}" srcOrd="0" destOrd="0" presId="urn:microsoft.com/office/officeart/2005/8/layout/hierarchy2"/>
    <dgm:cxn modelId="{33E17106-53A2-41B8-A602-52B6B1DAC1AA}" srcId="{6F6EBAB8-EA5A-49E3-99B3-EE9C8B68067C}" destId="{2ADB6D21-BB10-4A92-BC54-62E081A43B40}" srcOrd="0" destOrd="0" parTransId="{A5838999-9361-4F50-8E06-A06EA928AE5C}" sibTransId="{B555987C-D1DC-46A7-89F4-2C6ACCBDFD4C}"/>
    <dgm:cxn modelId="{7BC71A18-30C4-4619-8308-4AC4AB564CB9}" type="presOf" srcId="{3E415718-BF3A-4107-B779-CDE2031B458B}" destId="{86569C31-0DDA-419C-94DA-D6C38A3E5F5A}" srcOrd="0" destOrd="0" presId="urn:microsoft.com/office/officeart/2005/8/layout/hierarchy2"/>
    <dgm:cxn modelId="{361FC308-AFDF-4047-8BA4-2DCE7A4CCB38}" type="presOf" srcId="{8986752F-28D5-4691-BEF1-E7212097DB98}" destId="{F1599699-0CB7-4CFC-AA92-02F14C51273F}" srcOrd="1" destOrd="0" presId="urn:microsoft.com/office/officeart/2005/8/layout/hierarchy2"/>
    <dgm:cxn modelId="{B28C2316-FAFD-4026-96B1-A6407CBA0878}" type="presOf" srcId="{17D05FFD-E203-46A2-8CFA-97C68BA524E8}" destId="{54CD2062-A995-4908-843C-63B96DB84671}" srcOrd="1" destOrd="0" presId="urn:microsoft.com/office/officeart/2005/8/layout/hierarchy2"/>
    <dgm:cxn modelId="{6111662A-79C6-4C90-81F4-0CC8C4533FB8}" type="presOf" srcId="{6F6EBAB8-EA5A-49E3-99B3-EE9C8B68067C}" destId="{7468DB2B-605B-48B6-B614-6A810B34C1AD}" srcOrd="0" destOrd="0" presId="urn:microsoft.com/office/officeart/2005/8/layout/hierarchy2"/>
    <dgm:cxn modelId="{D6C3F127-B624-437B-9920-E4CC1BD4A6D4}" type="presOf" srcId="{2ADB6D21-BB10-4A92-BC54-62E081A43B40}" destId="{CBAE8CDF-2E41-4F69-9654-67F3457B66EF}" srcOrd="0" destOrd="0" presId="urn:microsoft.com/office/officeart/2005/8/layout/hierarchy2"/>
    <dgm:cxn modelId="{41693565-725D-42A7-9C93-6F7959A0C029}" type="presOf" srcId="{02762126-FBF4-4913-9288-B94D208F7DDA}" destId="{1C5FBF32-D1A1-4DF1-9059-4AC96F0E1185}" srcOrd="1" destOrd="0" presId="urn:microsoft.com/office/officeart/2005/8/layout/hierarchy2"/>
    <dgm:cxn modelId="{9F90717B-9F67-478D-9A66-84BF7DCF793A}" type="presOf" srcId="{02762126-FBF4-4913-9288-B94D208F7DDA}" destId="{0E33884C-93B4-4467-89F3-5C7BC680149B}" srcOrd="0" destOrd="0" presId="urn:microsoft.com/office/officeart/2005/8/layout/hierarchy2"/>
    <dgm:cxn modelId="{3795CEE9-6677-489F-A323-35896EAF67F5}" srcId="{AB50E350-0C89-458C-96CC-42238B8A5982}" destId="{7B484B33-1122-4A30-9D3F-66B287CF2C7B}" srcOrd="0" destOrd="0" parTransId="{17D05FFD-E203-46A2-8CFA-97C68BA524E8}" sibTransId="{F595415C-2EF7-461A-9CD7-0E9CC17D969B}"/>
    <dgm:cxn modelId="{331551CC-A651-49F9-8F56-9766A4FA1231}" type="presOf" srcId="{8986752F-28D5-4691-BEF1-E7212097DB98}" destId="{C167499F-E92F-488D-8697-5FCF8BA9D231}" srcOrd="0" destOrd="0" presId="urn:microsoft.com/office/officeart/2005/8/layout/hierarchy2"/>
    <dgm:cxn modelId="{BDBB51A4-0B5E-427E-B0BF-FC6F8671758E}" type="presOf" srcId="{87CA2EC7-F7BF-4EA4-8E54-62D6A1618F69}" destId="{982BE71C-9FAA-4674-BF1E-0239CD7B33CE}" srcOrd="0" destOrd="0" presId="urn:microsoft.com/office/officeart/2005/8/layout/hierarchy2"/>
    <dgm:cxn modelId="{5C445595-48D4-4A70-B6DA-A9E84161BD06}" type="presOf" srcId="{AB50E350-0C89-458C-96CC-42238B8A5982}" destId="{FFA8428F-671A-4BC6-9E6C-4E7C51E70FC7}" srcOrd="0" destOrd="0" presId="urn:microsoft.com/office/officeart/2005/8/layout/hierarchy2"/>
    <dgm:cxn modelId="{A24BD395-ECE3-4136-AD82-D716EBF7A927}" srcId="{AB50E350-0C89-458C-96CC-42238B8A5982}" destId="{6F6EBAB8-EA5A-49E3-99B3-EE9C8B68067C}" srcOrd="2" destOrd="0" parTransId="{3E415718-BF3A-4107-B779-CDE2031B458B}" sibTransId="{CAA4F5E0-E004-4A57-8FB1-662FC2D06F81}"/>
    <dgm:cxn modelId="{11CABD70-FF2C-4ABD-936B-159FA694A279}" type="presOf" srcId="{3E415718-BF3A-4107-B779-CDE2031B458B}" destId="{5C72B01E-79F8-420D-AF60-928240186678}" srcOrd="1" destOrd="0" presId="urn:microsoft.com/office/officeart/2005/8/layout/hierarchy2"/>
    <dgm:cxn modelId="{699FEC4D-AA15-4BBC-85C0-B9E2E03B4E2D}" type="presOf" srcId="{9DE1FAB7-01F0-49FD-A8B6-6799AA478082}" destId="{7EF72BA3-EA1A-4E07-9A4F-7FD25A7704F7}" srcOrd="0" destOrd="0" presId="urn:microsoft.com/office/officeart/2005/8/layout/hierarchy2"/>
    <dgm:cxn modelId="{A4D0EA52-7D34-473F-B550-861AA6CE407B}" type="presOf" srcId="{A5838999-9361-4F50-8E06-A06EA928AE5C}" destId="{FA5F9402-2467-4DDB-8F59-EF7E6537B293}" srcOrd="0" destOrd="0" presId="urn:microsoft.com/office/officeart/2005/8/layout/hierarchy2"/>
    <dgm:cxn modelId="{DB81E074-D1BE-4029-BF26-FD74734DD605}" type="presOf" srcId="{3997FAC6-8510-4C2E-8207-CFD3F6EA931D}" destId="{BA01C0FE-3137-47E8-86B6-9E86173E70A9}" srcOrd="0" destOrd="0" presId="urn:microsoft.com/office/officeart/2005/8/layout/hierarchy2"/>
    <dgm:cxn modelId="{0CF5EE53-2552-4A50-95D8-559EEB3B440C}" srcId="{AB50E350-0C89-458C-96CC-42238B8A5982}" destId="{869420CC-95B0-4491-AA85-E5C4EC1BD1F1}" srcOrd="4" destOrd="0" parTransId="{02762126-FBF4-4913-9288-B94D208F7DDA}" sibTransId="{744A5234-731C-41AC-A688-4EC3C8158AFD}"/>
    <dgm:cxn modelId="{B7C0AF4D-96C7-4729-9CBB-CB12A55FF327}" srcId="{AB50E350-0C89-458C-96CC-42238B8A5982}" destId="{9DE1FAB7-01F0-49FD-A8B6-6799AA478082}" srcOrd="1" destOrd="0" parTransId="{87CA2EC7-F7BF-4EA4-8E54-62D6A1618F69}" sibTransId="{3AEDA222-3A81-4717-84BF-ED008F3F9DB0}"/>
    <dgm:cxn modelId="{69ECE0FC-7D09-4F12-8D71-3FE2F89F856E}" type="presOf" srcId="{A5838999-9361-4F50-8E06-A06EA928AE5C}" destId="{AE63C5A6-9D99-46D8-9298-80EA256DFBDD}" srcOrd="1" destOrd="0" presId="urn:microsoft.com/office/officeart/2005/8/layout/hierarchy2"/>
    <dgm:cxn modelId="{058568AB-CC08-444E-BBB3-35094DAC906F}" type="presOf" srcId="{87CA2EC7-F7BF-4EA4-8E54-62D6A1618F69}" destId="{5B362506-F52A-4C59-A3BC-AAAB140A649D}" srcOrd="1" destOrd="0" presId="urn:microsoft.com/office/officeart/2005/8/layout/hierarchy2"/>
    <dgm:cxn modelId="{D040B272-21AC-4C36-A860-384CEFE1B578}" srcId="{2D0AE55C-3EF6-4918-A6F8-C59AF7C23232}" destId="{AB50E350-0C89-458C-96CC-42238B8A5982}" srcOrd="0" destOrd="0" parTransId="{236810BF-506E-470F-9147-54661719DB69}" sibTransId="{9E675C63-C571-4418-BBB6-A3A0D4CE2B31}"/>
    <dgm:cxn modelId="{FEE0F017-8CA2-4418-B5B5-25FFAF4AAC40}" type="presOf" srcId="{17D05FFD-E203-46A2-8CFA-97C68BA524E8}" destId="{FE5849B1-CD53-4DBF-AE49-6DFAA8B499F4}" srcOrd="0" destOrd="0" presId="urn:microsoft.com/office/officeart/2005/8/layout/hierarchy2"/>
    <dgm:cxn modelId="{C28CC102-8D17-49BD-B741-250A4957EA52}" type="presOf" srcId="{2D0AE55C-3EF6-4918-A6F8-C59AF7C23232}" destId="{B329ECB8-FCCC-4F8D-8208-9A92415B0700}" srcOrd="0" destOrd="0" presId="urn:microsoft.com/office/officeart/2005/8/layout/hierarchy2"/>
    <dgm:cxn modelId="{653F3929-8B2C-4101-8492-F845C6E4C7AA}" srcId="{AB50E350-0C89-458C-96CC-42238B8A5982}" destId="{3997FAC6-8510-4C2E-8207-CFD3F6EA931D}" srcOrd="3" destOrd="0" parTransId="{8986752F-28D5-4691-BEF1-E7212097DB98}" sibTransId="{3B3ACA69-52EC-4AF6-B7C5-9A291A806E36}"/>
    <dgm:cxn modelId="{D1E455A6-C121-4CCD-9AB4-111DF0DF6AED}" type="presOf" srcId="{869420CC-95B0-4491-AA85-E5C4EC1BD1F1}" destId="{FF552D81-56BC-4444-86DB-746C6063BBE7}" srcOrd="0" destOrd="0" presId="urn:microsoft.com/office/officeart/2005/8/layout/hierarchy2"/>
    <dgm:cxn modelId="{4E39D396-C7BB-465F-95C4-B5473F773E54}" type="presParOf" srcId="{B329ECB8-FCCC-4F8D-8208-9A92415B0700}" destId="{0B0B602B-A8EB-4BB1-844E-A932C197A118}" srcOrd="0" destOrd="0" presId="urn:microsoft.com/office/officeart/2005/8/layout/hierarchy2"/>
    <dgm:cxn modelId="{5B52F63A-60E8-48C1-8FF6-9C470F360901}" type="presParOf" srcId="{0B0B602B-A8EB-4BB1-844E-A932C197A118}" destId="{FFA8428F-671A-4BC6-9E6C-4E7C51E70FC7}" srcOrd="0" destOrd="0" presId="urn:microsoft.com/office/officeart/2005/8/layout/hierarchy2"/>
    <dgm:cxn modelId="{B1D09EFB-FF56-4FEC-8C47-637F163642F5}" type="presParOf" srcId="{0B0B602B-A8EB-4BB1-844E-A932C197A118}" destId="{5DEE339C-57CB-4262-9250-21856DBAFB67}" srcOrd="1" destOrd="0" presId="urn:microsoft.com/office/officeart/2005/8/layout/hierarchy2"/>
    <dgm:cxn modelId="{44A1CCF9-8AF4-4273-AA5E-D0EEB0F9CC70}" type="presParOf" srcId="{5DEE339C-57CB-4262-9250-21856DBAFB67}" destId="{FE5849B1-CD53-4DBF-AE49-6DFAA8B499F4}" srcOrd="0" destOrd="0" presId="urn:microsoft.com/office/officeart/2005/8/layout/hierarchy2"/>
    <dgm:cxn modelId="{4344F97C-E8E1-4283-8479-6445B8C2ACDF}" type="presParOf" srcId="{FE5849B1-CD53-4DBF-AE49-6DFAA8B499F4}" destId="{54CD2062-A995-4908-843C-63B96DB84671}" srcOrd="0" destOrd="0" presId="urn:microsoft.com/office/officeart/2005/8/layout/hierarchy2"/>
    <dgm:cxn modelId="{3F33FCA4-0D81-4F99-A19E-4C05A0E2F61E}" type="presParOf" srcId="{5DEE339C-57CB-4262-9250-21856DBAFB67}" destId="{A486F8F7-263A-4639-8C9E-DF01CA4AECC4}" srcOrd="1" destOrd="0" presId="urn:microsoft.com/office/officeart/2005/8/layout/hierarchy2"/>
    <dgm:cxn modelId="{68AA452D-5F77-45B1-B939-A2B4A4238396}" type="presParOf" srcId="{A486F8F7-263A-4639-8C9E-DF01CA4AECC4}" destId="{DAF707CB-67E0-4E51-B01A-514ED2921824}" srcOrd="0" destOrd="0" presId="urn:microsoft.com/office/officeart/2005/8/layout/hierarchy2"/>
    <dgm:cxn modelId="{B40C144E-ED8E-4B7A-85B6-803C0EF1C273}" type="presParOf" srcId="{A486F8F7-263A-4639-8C9E-DF01CA4AECC4}" destId="{5D7C260D-04CD-449B-980A-06ABD2217F19}" srcOrd="1" destOrd="0" presId="urn:microsoft.com/office/officeart/2005/8/layout/hierarchy2"/>
    <dgm:cxn modelId="{36DD307A-7018-4CAB-BA80-F7F10C8D0404}" type="presParOf" srcId="{5DEE339C-57CB-4262-9250-21856DBAFB67}" destId="{982BE71C-9FAA-4674-BF1E-0239CD7B33CE}" srcOrd="2" destOrd="0" presId="urn:microsoft.com/office/officeart/2005/8/layout/hierarchy2"/>
    <dgm:cxn modelId="{7614778F-F208-4FA5-B76A-BEA9FE38F3E7}" type="presParOf" srcId="{982BE71C-9FAA-4674-BF1E-0239CD7B33CE}" destId="{5B362506-F52A-4C59-A3BC-AAAB140A649D}" srcOrd="0" destOrd="0" presId="urn:microsoft.com/office/officeart/2005/8/layout/hierarchy2"/>
    <dgm:cxn modelId="{62BE8861-B454-4B62-906C-9C55C994E9DD}" type="presParOf" srcId="{5DEE339C-57CB-4262-9250-21856DBAFB67}" destId="{A172D977-EDA6-42A5-A3CC-DF42240EC1A8}" srcOrd="3" destOrd="0" presId="urn:microsoft.com/office/officeart/2005/8/layout/hierarchy2"/>
    <dgm:cxn modelId="{2727BB16-3358-47E9-A29C-971FE7748164}" type="presParOf" srcId="{A172D977-EDA6-42A5-A3CC-DF42240EC1A8}" destId="{7EF72BA3-EA1A-4E07-9A4F-7FD25A7704F7}" srcOrd="0" destOrd="0" presId="urn:microsoft.com/office/officeart/2005/8/layout/hierarchy2"/>
    <dgm:cxn modelId="{56D9C776-1D37-441A-A9B0-94FFF45EC745}" type="presParOf" srcId="{A172D977-EDA6-42A5-A3CC-DF42240EC1A8}" destId="{863E7DAD-0B85-4E0C-86B7-D47335573A7A}" srcOrd="1" destOrd="0" presId="urn:microsoft.com/office/officeart/2005/8/layout/hierarchy2"/>
    <dgm:cxn modelId="{561CA3F1-0920-4803-9A8F-0C1A82E808E5}" type="presParOf" srcId="{5DEE339C-57CB-4262-9250-21856DBAFB67}" destId="{86569C31-0DDA-419C-94DA-D6C38A3E5F5A}" srcOrd="4" destOrd="0" presId="urn:microsoft.com/office/officeart/2005/8/layout/hierarchy2"/>
    <dgm:cxn modelId="{06B49049-7A10-48DF-8FDC-EBC61881C38A}" type="presParOf" srcId="{86569C31-0DDA-419C-94DA-D6C38A3E5F5A}" destId="{5C72B01E-79F8-420D-AF60-928240186678}" srcOrd="0" destOrd="0" presId="urn:microsoft.com/office/officeart/2005/8/layout/hierarchy2"/>
    <dgm:cxn modelId="{27CA7BFC-8677-402A-B036-2E89EAA50CBD}" type="presParOf" srcId="{5DEE339C-57CB-4262-9250-21856DBAFB67}" destId="{196DF6A5-AF62-4A79-BE97-0E54FCC05EDA}" srcOrd="5" destOrd="0" presId="urn:microsoft.com/office/officeart/2005/8/layout/hierarchy2"/>
    <dgm:cxn modelId="{481A52CF-352F-476B-91A6-DF04B2BB2DD3}" type="presParOf" srcId="{196DF6A5-AF62-4A79-BE97-0E54FCC05EDA}" destId="{7468DB2B-605B-48B6-B614-6A810B34C1AD}" srcOrd="0" destOrd="0" presId="urn:microsoft.com/office/officeart/2005/8/layout/hierarchy2"/>
    <dgm:cxn modelId="{2F03C555-6450-4351-9D8F-E14B253E8965}" type="presParOf" srcId="{196DF6A5-AF62-4A79-BE97-0E54FCC05EDA}" destId="{3DC39D7E-F931-4953-8037-D6EAD2A995D5}" srcOrd="1" destOrd="0" presId="urn:microsoft.com/office/officeart/2005/8/layout/hierarchy2"/>
    <dgm:cxn modelId="{F5263DE2-F317-4E32-A2FC-D52D778FCF4D}" type="presParOf" srcId="{3DC39D7E-F931-4953-8037-D6EAD2A995D5}" destId="{FA5F9402-2467-4DDB-8F59-EF7E6537B293}" srcOrd="0" destOrd="0" presId="urn:microsoft.com/office/officeart/2005/8/layout/hierarchy2"/>
    <dgm:cxn modelId="{0CB86415-B509-4F81-9DD2-598AA22B97A9}" type="presParOf" srcId="{FA5F9402-2467-4DDB-8F59-EF7E6537B293}" destId="{AE63C5A6-9D99-46D8-9298-80EA256DFBDD}" srcOrd="0" destOrd="0" presId="urn:microsoft.com/office/officeart/2005/8/layout/hierarchy2"/>
    <dgm:cxn modelId="{5E1F8EEE-04E2-4A4F-9A4D-4A1541E7CC08}" type="presParOf" srcId="{3DC39D7E-F931-4953-8037-D6EAD2A995D5}" destId="{2A89113A-9E5E-46B3-9453-EC8F9B50154B}" srcOrd="1" destOrd="0" presId="urn:microsoft.com/office/officeart/2005/8/layout/hierarchy2"/>
    <dgm:cxn modelId="{1CF6EF19-E422-4E23-981B-7B4EB273EB74}" type="presParOf" srcId="{2A89113A-9E5E-46B3-9453-EC8F9B50154B}" destId="{CBAE8CDF-2E41-4F69-9654-67F3457B66EF}" srcOrd="0" destOrd="0" presId="urn:microsoft.com/office/officeart/2005/8/layout/hierarchy2"/>
    <dgm:cxn modelId="{4E7ABC11-D499-490C-95C4-5AD0FF7240F1}" type="presParOf" srcId="{2A89113A-9E5E-46B3-9453-EC8F9B50154B}" destId="{F1126453-0B6E-4DEC-89B9-F28E0446A6BF}" srcOrd="1" destOrd="0" presId="urn:microsoft.com/office/officeart/2005/8/layout/hierarchy2"/>
    <dgm:cxn modelId="{7A64112D-ACE3-416E-A471-47764C00DDE3}" type="presParOf" srcId="{5DEE339C-57CB-4262-9250-21856DBAFB67}" destId="{C167499F-E92F-488D-8697-5FCF8BA9D231}" srcOrd="6" destOrd="0" presId="urn:microsoft.com/office/officeart/2005/8/layout/hierarchy2"/>
    <dgm:cxn modelId="{84BCEE3F-5F32-4B00-AFB8-2A8066EC0984}" type="presParOf" srcId="{C167499F-E92F-488D-8697-5FCF8BA9D231}" destId="{F1599699-0CB7-4CFC-AA92-02F14C51273F}" srcOrd="0" destOrd="0" presId="urn:microsoft.com/office/officeart/2005/8/layout/hierarchy2"/>
    <dgm:cxn modelId="{89052A49-39F6-4E7F-886A-84EDED46EE8D}" type="presParOf" srcId="{5DEE339C-57CB-4262-9250-21856DBAFB67}" destId="{0A6604C7-EEE9-433D-B763-3CD70F701608}" srcOrd="7" destOrd="0" presId="urn:microsoft.com/office/officeart/2005/8/layout/hierarchy2"/>
    <dgm:cxn modelId="{1CD9E259-B054-4CD4-8AF5-15817AD54929}" type="presParOf" srcId="{0A6604C7-EEE9-433D-B763-3CD70F701608}" destId="{BA01C0FE-3137-47E8-86B6-9E86173E70A9}" srcOrd="0" destOrd="0" presId="urn:microsoft.com/office/officeart/2005/8/layout/hierarchy2"/>
    <dgm:cxn modelId="{1ABDF6A1-68C7-4D93-BFD3-A4C67FBEA8FA}" type="presParOf" srcId="{0A6604C7-EEE9-433D-B763-3CD70F701608}" destId="{7351ADD1-968E-4C47-AD72-4453FD76DFBB}" srcOrd="1" destOrd="0" presId="urn:microsoft.com/office/officeart/2005/8/layout/hierarchy2"/>
    <dgm:cxn modelId="{2064931B-3339-4DCE-9C28-E6ABB0D94A9C}" type="presParOf" srcId="{5DEE339C-57CB-4262-9250-21856DBAFB67}" destId="{0E33884C-93B4-4467-89F3-5C7BC680149B}" srcOrd="8" destOrd="0" presId="urn:microsoft.com/office/officeart/2005/8/layout/hierarchy2"/>
    <dgm:cxn modelId="{E33546B0-571B-479E-98EB-5A856044A372}" type="presParOf" srcId="{0E33884C-93B4-4467-89F3-5C7BC680149B}" destId="{1C5FBF32-D1A1-4DF1-9059-4AC96F0E1185}" srcOrd="0" destOrd="0" presId="urn:microsoft.com/office/officeart/2005/8/layout/hierarchy2"/>
    <dgm:cxn modelId="{97BD3A67-49A9-4732-B112-84FF600D7C37}" type="presParOf" srcId="{5DEE339C-57CB-4262-9250-21856DBAFB67}" destId="{65E02E60-FA78-4D18-B904-1DF75E45A9DB}" srcOrd="9" destOrd="0" presId="urn:microsoft.com/office/officeart/2005/8/layout/hierarchy2"/>
    <dgm:cxn modelId="{2DCA0E28-3CC2-485D-A67A-FA2AB462D42E}" type="presParOf" srcId="{65E02E60-FA78-4D18-B904-1DF75E45A9DB}" destId="{FF552D81-56BC-4444-86DB-746C6063BBE7}" srcOrd="0" destOrd="0" presId="urn:microsoft.com/office/officeart/2005/8/layout/hierarchy2"/>
    <dgm:cxn modelId="{F0BEFBD7-9166-4D29-BFEF-BB8C787F366C}" type="presParOf" srcId="{65E02E60-FA78-4D18-B904-1DF75E45A9DB}" destId="{4B01CFC1-0D62-418C-B32B-9C145B9644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AE55C-3EF6-4918-A6F8-C59AF7C2323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0E350-0C89-458C-96CC-42238B8A5982}">
      <dgm:prSet phldrT="[Text]"/>
      <dgm:spPr/>
      <dgm:t>
        <a:bodyPr/>
        <a:lstStyle/>
        <a:p>
          <a:r>
            <a:rPr lang="en-US" dirty="0" smtClean="0"/>
            <a:t>Processed data</a:t>
          </a:r>
          <a:endParaRPr lang="en-US" dirty="0"/>
        </a:p>
      </dgm:t>
    </dgm:pt>
    <dgm:pt modelId="{236810BF-506E-470F-9147-54661719DB69}" type="parTrans" cxnId="{D040B272-21AC-4C36-A860-384CEFE1B578}">
      <dgm:prSet/>
      <dgm:spPr/>
      <dgm:t>
        <a:bodyPr/>
        <a:lstStyle/>
        <a:p>
          <a:endParaRPr lang="en-US"/>
        </a:p>
      </dgm:t>
    </dgm:pt>
    <dgm:pt modelId="{9E675C63-C571-4418-BBB6-A3A0D4CE2B31}" type="sibTrans" cxnId="{D040B272-21AC-4C36-A860-384CEFE1B578}">
      <dgm:prSet/>
      <dgm:spPr/>
      <dgm:t>
        <a:bodyPr/>
        <a:lstStyle/>
        <a:p>
          <a:endParaRPr lang="en-US"/>
        </a:p>
      </dgm:t>
    </dgm:pt>
    <dgm:pt modelId="{7B484B33-1122-4A30-9D3F-66B287CF2C7B}">
      <dgm:prSet phldrT="[Text]"/>
      <dgm:spPr>
        <a:ln w="41275"/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accent2"/>
              </a:solidFill>
            </a:rPr>
            <a:t>Summary Display on beamline</a:t>
          </a:r>
          <a:endParaRPr lang="en-US" dirty="0">
            <a:ln>
              <a:noFill/>
            </a:ln>
            <a:solidFill>
              <a:schemeClr val="accent2"/>
            </a:solidFill>
          </a:endParaRPr>
        </a:p>
      </dgm:t>
    </dgm:pt>
    <dgm:pt modelId="{17D05FFD-E203-46A2-8CFA-97C68BA524E8}" type="parTrans" cxnId="{3795CEE9-6677-489F-A323-35896EAF67F5}">
      <dgm:prSet/>
      <dgm:spPr/>
      <dgm:t>
        <a:bodyPr/>
        <a:lstStyle/>
        <a:p>
          <a:endParaRPr lang="en-US"/>
        </a:p>
      </dgm:t>
    </dgm:pt>
    <dgm:pt modelId="{F595415C-2EF7-461A-9CD7-0E9CC17D969B}" type="sibTrans" cxnId="{3795CEE9-6677-489F-A323-35896EAF67F5}">
      <dgm:prSet/>
      <dgm:spPr/>
      <dgm:t>
        <a:bodyPr/>
        <a:lstStyle/>
        <a:p>
          <a:endParaRPr lang="en-US"/>
        </a:p>
      </dgm:t>
    </dgm:pt>
    <dgm:pt modelId="{9DE1FAB7-01F0-49FD-A8B6-6799AA478082}">
      <dgm:prSet phldrT="[Text]"/>
      <dgm:spPr/>
      <dgm:t>
        <a:bodyPr/>
        <a:lstStyle/>
        <a:p>
          <a:r>
            <a:rPr lang="en-US" dirty="0" smtClean="0"/>
            <a:t>Automatic SAD</a:t>
          </a:r>
          <a:endParaRPr lang="en-US" dirty="0"/>
        </a:p>
      </dgm:t>
    </dgm:pt>
    <dgm:pt modelId="{87CA2EC7-F7BF-4EA4-8E54-62D6A1618F69}" type="parTrans" cxnId="{B7C0AF4D-96C7-4729-9CBB-CB12A55FF327}">
      <dgm:prSet/>
      <dgm:spPr/>
      <dgm:t>
        <a:bodyPr/>
        <a:lstStyle/>
        <a:p>
          <a:endParaRPr lang="en-US"/>
        </a:p>
      </dgm:t>
    </dgm:pt>
    <dgm:pt modelId="{3AEDA222-3A81-4717-84BF-ED008F3F9DB0}" type="sibTrans" cxnId="{B7C0AF4D-96C7-4729-9CBB-CB12A55FF327}">
      <dgm:prSet/>
      <dgm:spPr/>
      <dgm:t>
        <a:bodyPr/>
        <a:lstStyle/>
        <a:p>
          <a:endParaRPr lang="en-US"/>
        </a:p>
      </dgm:t>
    </dgm:pt>
    <dgm:pt modelId="{6F6EBAB8-EA5A-49E3-99B3-EE9C8B68067C}">
      <dgm:prSet phldrT="[Text]"/>
      <dgm:spPr/>
      <dgm:t>
        <a:bodyPr/>
        <a:lstStyle/>
        <a:p>
          <a:r>
            <a:rPr lang="en-US" dirty="0" smtClean="0"/>
            <a:t>Molecular replacement from user model</a:t>
          </a:r>
          <a:endParaRPr lang="en-US" dirty="0"/>
        </a:p>
      </dgm:t>
    </dgm:pt>
    <dgm:pt modelId="{3E415718-BF3A-4107-B779-CDE2031B458B}" type="parTrans" cxnId="{A24BD395-ECE3-4136-AD82-D716EBF7A927}">
      <dgm:prSet/>
      <dgm:spPr/>
      <dgm:t>
        <a:bodyPr/>
        <a:lstStyle/>
        <a:p>
          <a:endParaRPr lang="en-US"/>
        </a:p>
      </dgm:t>
    </dgm:pt>
    <dgm:pt modelId="{CAA4F5E0-E004-4A57-8FB1-662FC2D06F81}" type="sibTrans" cxnId="{A24BD395-ECE3-4136-AD82-D716EBF7A927}">
      <dgm:prSet/>
      <dgm:spPr/>
      <dgm:t>
        <a:bodyPr/>
        <a:lstStyle/>
        <a:p>
          <a:endParaRPr lang="en-US"/>
        </a:p>
      </dgm:t>
    </dgm:pt>
    <dgm:pt modelId="{3997FAC6-8510-4C2E-8207-CFD3F6EA931D}">
      <dgm:prSet phldrT="[Text]"/>
      <dgm:spPr/>
      <dgm:t>
        <a:bodyPr/>
        <a:lstStyle/>
        <a:p>
          <a:r>
            <a:rPr lang="en-US" dirty="0" smtClean="0"/>
            <a:t>Molecular replacement from unit cell (Nearest Cell)</a:t>
          </a:r>
          <a:endParaRPr lang="en-US" dirty="0"/>
        </a:p>
      </dgm:t>
    </dgm:pt>
    <dgm:pt modelId="{8986752F-28D5-4691-BEF1-E7212097DB98}" type="parTrans" cxnId="{653F3929-8B2C-4101-8492-F845C6E4C7AA}">
      <dgm:prSet/>
      <dgm:spPr/>
      <dgm:t>
        <a:bodyPr/>
        <a:lstStyle/>
        <a:p>
          <a:endParaRPr lang="en-US"/>
        </a:p>
      </dgm:t>
    </dgm:pt>
    <dgm:pt modelId="{3B3ACA69-52EC-4AF6-B7C5-9A291A806E36}" type="sibTrans" cxnId="{653F3929-8B2C-4101-8492-F845C6E4C7AA}">
      <dgm:prSet/>
      <dgm:spPr/>
      <dgm:t>
        <a:bodyPr/>
        <a:lstStyle/>
        <a:p>
          <a:endParaRPr lang="en-US"/>
        </a:p>
      </dgm:t>
    </dgm:pt>
    <dgm:pt modelId="{869420CC-95B0-4491-AA85-E5C4EC1BD1F1}">
      <dgm:prSet phldrT="[Text]"/>
      <dgm:spPr/>
      <dgm:t>
        <a:bodyPr/>
        <a:lstStyle/>
        <a:p>
          <a:r>
            <a:rPr lang="en-US" dirty="0" smtClean="0"/>
            <a:t>DIMPLE</a:t>
          </a:r>
          <a:endParaRPr lang="en-US" dirty="0"/>
        </a:p>
      </dgm:t>
    </dgm:pt>
    <dgm:pt modelId="{02762126-FBF4-4913-9288-B94D208F7DDA}" type="parTrans" cxnId="{0CF5EE53-2552-4A50-95D8-559EEB3B440C}">
      <dgm:prSet/>
      <dgm:spPr/>
      <dgm:t>
        <a:bodyPr/>
        <a:lstStyle/>
        <a:p>
          <a:endParaRPr lang="en-US"/>
        </a:p>
      </dgm:t>
    </dgm:pt>
    <dgm:pt modelId="{744A5234-731C-41AC-A688-4EC3C8158AFD}" type="sibTrans" cxnId="{0CF5EE53-2552-4A50-95D8-559EEB3B440C}">
      <dgm:prSet/>
      <dgm:spPr/>
      <dgm:t>
        <a:bodyPr/>
        <a:lstStyle/>
        <a:p>
          <a:endParaRPr lang="en-US"/>
        </a:p>
      </dgm:t>
    </dgm:pt>
    <dgm:pt modelId="{B329ECB8-FCCC-4F8D-8208-9A92415B0700}" type="pres">
      <dgm:prSet presAssocID="{2D0AE55C-3EF6-4918-A6F8-C59AF7C232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0B602B-A8EB-4BB1-844E-A932C197A118}" type="pres">
      <dgm:prSet presAssocID="{AB50E350-0C89-458C-96CC-42238B8A5982}" presName="root1" presStyleCnt="0"/>
      <dgm:spPr/>
    </dgm:pt>
    <dgm:pt modelId="{FFA8428F-671A-4BC6-9E6C-4E7C51E70FC7}" type="pres">
      <dgm:prSet presAssocID="{AB50E350-0C89-458C-96CC-42238B8A5982}" presName="LevelOneTextNode" presStyleLbl="node0" presStyleIdx="0" presStyleCnt="1">
        <dgm:presLayoutVars>
          <dgm:chPref val="3"/>
        </dgm:presLayoutVars>
      </dgm:prSet>
      <dgm:spPr/>
    </dgm:pt>
    <dgm:pt modelId="{5DEE339C-57CB-4262-9250-21856DBAFB67}" type="pres">
      <dgm:prSet presAssocID="{AB50E350-0C89-458C-96CC-42238B8A5982}" presName="level2hierChild" presStyleCnt="0"/>
      <dgm:spPr/>
    </dgm:pt>
    <dgm:pt modelId="{FE5849B1-CD53-4DBF-AE49-6DFAA8B499F4}" type="pres">
      <dgm:prSet presAssocID="{17D05FFD-E203-46A2-8CFA-97C68BA524E8}" presName="conn2-1" presStyleLbl="parChTrans1D2" presStyleIdx="0" presStyleCnt="5"/>
      <dgm:spPr/>
    </dgm:pt>
    <dgm:pt modelId="{54CD2062-A995-4908-843C-63B96DB84671}" type="pres">
      <dgm:prSet presAssocID="{17D05FFD-E203-46A2-8CFA-97C68BA524E8}" presName="connTx" presStyleLbl="parChTrans1D2" presStyleIdx="0" presStyleCnt="5"/>
      <dgm:spPr/>
    </dgm:pt>
    <dgm:pt modelId="{A486F8F7-263A-4639-8C9E-DF01CA4AECC4}" type="pres">
      <dgm:prSet presAssocID="{7B484B33-1122-4A30-9D3F-66B287CF2C7B}" presName="root2" presStyleCnt="0"/>
      <dgm:spPr/>
    </dgm:pt>
    <dgm:pt modelId="{DAF707CB-67E0-4E51-B01A-514ED2921824}" type="pres">
      <dgm:prSet presAssocID="{7B484B33-1122-4A30-9D3F-66B287CF2C7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C260D-04CD-449B-980A-06ABD2217F19}" type="pres">
      <dgm:prSet presAssocID="{7B484B33-1122-4A30-9D3F-66B287CF2C7B}" presName="level3hierChild" presStyleCnt="0"/>
      <dgm:spPr/>
    </dgm:pt>
    <dgm:pt modelId="{982BE71C-9FAA-4674-BF1E-0239CD7B33CE}" type="pres">
      <dgm:prSet presAssocID="{87CA2EC7-F7BF-4EA4-8E54-62D6A1618F69}" presName="conn2-1" presStyleLbl="parChTrans1D2" presStyleIdx="1" presStyleCnt="5"/>
      <dgm:spPr/>
    </dgm:pt>
    <dgm:pt modelId="{5B362506-F52A-4C59-A3BC-AAAB140A649D}" type="pres">
      <dgm:prSet presAssocID="{87CA2EC7-F7BF-4EA4-8E54-62D6A1618F69}" presName="connTx" presStyleLbl="parChTrans1D2" presStyleIdx="1" presStyleCnt="5"/>
      <dgm:spPr/>
    </dgm:pt>
    <dgm:pt modelId="{A172D977-EDA6-42A5-A3CC-DF42240EC1A8}" type="pres">
      <dgm:prSet presAssocID="{9DE1FAB7-01F0-49FD-A8B6-6799AA478082}" presName="root2" presStyleCnt="0"/>
      <dgm:spPr/>
    </dgm:pt>
    <dgm:pt modelId="{7EF72BA3-EA1A-4E07-9A4F-7FD25A7704F7}" type="pres">
      <dgm:prSet presAssocID="{9DE1FAB7-01F0-49FD-A8B6-6799AA478082}" presName="LevelTwoTextNode" presStyleLbl="node2" presStyleIdx="1" presStyleCnt="5">
        <dgm:presLayoutVars>
          <dgm:chPref val="3"/>
        </dgm:presLayoutVars>
      </dgm:prSet>
      <dgm:spPr/>
    </dgm:pt>
    <dgm:pt modelId="{863E7DAD-0B85-4E0C-86B7-D47335573A7A}" type="pres">
      <dgm:prSet presAssocID="{9DE1FAB7-01F0-49FD-A8B6-6799AA478082}" presName="level3hierChild" presStyleCnt="0"/>
      <dgm:spPr/>
    </dgm:pt>
    <dgm:pt modelId="{86569C31-0DDA-419C-94DA-D6C38A3E5F5A}" type="pres">
      <dgm:prSet presAssocID="{3E415718-BF3A-4107-B779-CDE2031B458B}" presName="conn2-1" presStyleLbl="parChTrans1D2" presStyleIdx="2" presStyleCnt="5"/>
      <dgm:spPr/>
    </dgm:pt>
    <dgm:pt modelId="{5C72B01E-79F8-420D-AF60-928240186678}" type="pres">
      <dgm:prSet presAssocID="{3E415718-BF3A-4107-B779-CDE2031B458B}" presName="connTx" presStyleLbl="parChTrans1D2" presStyleIdx="2" presStyleCnt="5"/>
      <dgm:spPr/>
    </dgm:pt>
    <dgm:pt modelId="{196DF6A5-AF62-4A79-BE97-0E54FCC05EDA}" type="pres">
      <dgm:prSet presAssocID="{6F6EBAB8-EA5A-49E3-99B3-EE9C8B68067C}" presName="root2" presStyleCnt="0"/>
      <dgm:spPr/>
    </dgm:pt>
    <dgm:pt modelId="{7468DB2B-605B-48B6-B614-6A810B34C1AD}" type="pres">
      <dgm:prSet presAssocID="{6F6EBAB8-EA5A-49E3-99B3-EE9C8B68067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C39D7E-F931-4953-8037-D6EAD2A995D5}" type="pres">
      <dgm:prSet presAssocID="{6F6EBAB8-EA5A-49E3-99B3-EE9C8B68067C}" presName="level3hierChild" presStyleCnt="0"/>
      <dgm:spPr/>
    </dgm:pt>
    <dgm:pt modelId="{C167499F-E92F-488D-8697-5FCF8BA9D231}" type="pres">
      <dgm:prSet presAssocID="{8986752F-28D5-4691-BEF1-E7212097DB98}" presName="conn2-1" presStyleLbl="parChTrans1D2" presStyleIdx="3" presStyleCnt="5"/>
      <dgm:spPr/>
    </dgm:pt>
    <dgm:pt modelId="{F1599699-0CB7-4CFC-AA92-02F14C51273F}" type="pres">
      <dgm:prSet presAssocID="{8986752F-28D5-4691-BEF1-E7212097DB98}" presName="connTx" presStyleLbl="parChTrans1D2" presStyleIdx="3" presStyleCnt="5"/>
      <dgm:spPr/>
    </dgm:pt>
    <dgm:pt modelId="{0A6604C7-EEE9-433D-B763-3CD70F701608}" type="pres">
      <dgm:prSet presAssocID="{3997FAC6-8510-4C2E-8207-CFD3F6EA931D}" presName="root2" presStyleCnt="0"/>
      <dgm:spPr/>
    </dgm:pt>
    <dgm:pt modelId="{BA01C0FE-3137-47E8-86B6-9E86173E70A9}" type="pres">
      <dgm:prSet presAssocID="{3997FAC6-8510-4C2E-8207-CFD3F6EA931D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51ADD1-968E-4C47-AD72-4453FD76DFBB}" type="pres">
      <dgm:prSet presAssocID="{3997FAC6-8510-4C2E-8207-CFD3F6EA931D}" presName="level3hierChild" presStyleCnt="0"/>
      <dgm:spPr/>
    </dgm:pt>
    <dgm:pt modelId="{0E33884C-93B4-4467-89F3-5C7BC680149B}" type="pres">
      <dgm:prSet presAssocID="{02762126-FBF4-4913-9288-B94D208F7DDA}" presName="conn2-1" presStyleLbl="parChTrans1D2" presStyleIdx="4" presStyleCnt="5"/>
      <dgm:spPr/>
    </dgm:pt>
    <dgm:pt modelId="{1C5FBF32-D1A1-4DF1-9059-4AC96F0E1185}" type="pres">
      <dgm:prSet presAssocID="{02762126-FBF4-4913-9288-B94D208F7DDA}" presName="connTx" presStyleLbl="parChTrans1D2" presStyleIdx="4" presStyleCnt="5"/>
      <dgm:spPr/>
    </dgm:pt>
    <dgm:pt modelId="{65E02E60-FA78-4D18-B904-1DF75E45A9DB}" type="pres">
      <dgm:prSet presAssocID="{869420CC-95B0-4491-AA85-E5C4EC1BD1F1}" presName="root2" presStyleCnt="0"/>
      <dgm:spPr/>
    </dgm:pt>
    <dgm:pt modelId="{FF552D81-56BC-4444-86DB-746C6063BBE7}" type="pres">
      <dgm:prSet presAssocID="{869420CC-95B0-4491-AA85-E5C4EC1BD1F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01CFC1-0D62-418C-B32B-9C145B9644D2}" type="pres">
      <dgm:prSet presAssocID="{869420CC-95B0-4491-AA85-E5C4EC1BD1F1}" presName="level3hierChild" presStyleCnt="0"/>
      <dgm:spPr/>
    </dgm:pt>
  </dgm:ptLst>
  <dgm:cxnLst>
    <dgm:cxn modelId="{B7C0AF4D-96C7-4729-9CBB-CB12A55FF327}" srcId="{AB50E350-0C89-458C-96CC-42238B8A5982}" destId="{9DE1FAB7-01F0-49FD-A8B6-6799AA478082}" srcOrd="1" destOrd="0" parTransId="{87CA2EC7-F7BF-4EA4-8E54-62D6A1618F69}" sibTransId="{3AEDA222-3A81-4717-84BF-ED008F3F9DB0}"/>
    <dgm:cxn modelId="{DB81E074-D1BE-4029-BF26-FD74734DD605}" type="presOf" srcId="{3997FAC6-8510-4C2E-8207-CFD3F6EA931D}" destId="{BA01C0FE-3137-47E8-86B6-9E86173E70A9}" srcOrd="0" destOrd="0" presId="urn:microsoft.com/office/officeart/2005/8/layout/hierarchy2"/>
    <dgm:cxn modelId="{058568AB-CC08-444E-BBB3-35094DAC906F}" type="presOf" srcId="{87CA2EC7-F7BF-4EA4-8E54-62D6A1618F69}" destId="{5B362506-F52A-4C59-A3BC-AAAB140A649D}" srcOrd="1" destOrd="0" presId="urn:microsoft.com/office/officeart/2005/8/layout/hierarchy2"/>
    <dgm:cxn modelId="{361FC308-AFDF-4047-8BA4-2DCE7A4CCB38}" type="presOf" srcId="{8986752F-28D5-4691-BEF1-E7212097DB98}" destId="{F1599699-0CB7-4CFC-AA92-02F14C51273F}" srcOrd="1" destOrd="0" presId="urn:microsoft.com/office/officeart/2005/8/layout/hierarchy2"/>
    <dgm:cxn modelId="{7BC71A18-30C4-4619-8308-4AC4AB564CB9}" type="presOf" srcId="{3E415718-BF3A-4107-B779-CDE2031B458B}" destId="{86569C31-0DDA-419C-94DA-D6C38A3E5F5A}" srcOrd="0" destOrd="0" presId="urn:microsoft.com/office/officeart/2005/8/layout/hierarchy2"/>
    <dgm:cxn modelId="{653F3929-8B2C-4101-8492-F845C6E4C7AA}" srcId="{AB50E350-0C89-458C-96CC-42238B8A5982}" destId="{3997FAC6-8510-4C2E-8207-CFD3F6EA931D}" srcOrd="3" destOrd="0" parTransId="{8986752F-28D5-4691-BEF1-E7212097DB98}" sibTransId="{3B3ACA69-52EC-4AF6-B7C5-9A291A806E36}"/>
    <dgm:cxn modelId="{41693565-725D-42A7-9C93-6F7959A0C029}" type="presOf" srcId="{02762126-FBF4-4913-9288-B94D208F7DDA}" destId="{1C5FBF32-D1A1-4DF1-9059-4AC96F0E1185}" srcOrd="1" destOrd="0" presId="urn:microsoft.com/office/officeart/2005/8/layout/hierarchy2"/>
    <dgm:cxn modelId="{D1E455A6-C121-4CCD-9AB4-111DF0DF6AED}" type="presOf" srcId="{869420CC-95B0-4491-AA85-E5C4EC1BD1F1}" destId="{FF552D81-56BC-4444-86DB-746C6063BBE7}" srcOrd="0" destOrd="0" presId="urn:microsoft.com/office/officeart/2005/8/layout/hierarchy2"/>
    <dgm:cxn modelId="{6111662A-79C6-4C90-81F4-0CC8C4533FB8}" type="presOf" srcId="{6F6EBAB8-EA5A-49E3-99B3-EE9C8B68067C}" destId="{7468DB2B-605B-48B6-B614-6A810B34C1AD}" srcOrd="0" destOrd="0" presId="urn:microsoft.com/office/officeart/2005/8/layout/hierarchy2"/>
    <dgm:cxn modelId="{9F90717B-9F67-478D-9A66-84BF7DCF793A}" type="presOf" srcId="{02762126-FBF4-4913-9288-B94D208F7DDA}" destId="{0E33884C-93B4-4467-89F3-5C7BC680149B}" srcOrd="0" destOrd="0" presId="urn:microsoft.com/office/officeart/2005/8/layout/hierarchy2"/>
    <dgm:cxn modelId="{BDBB51A4-0B5E-427E-B0BF-FC6F8671758E}" type="presOf" srcId="{87CA2EC7-F7BF-4EA4-8E54-62D6A1618F69}" destId="{982BE71C-9FAA-4674-BF1E-0239CD7B33CE}" srcOrd="0" destOrd="0" presId="urn:microsoft.com/office/officeart/2005/8/layout/hierarchy2"/>
    <dgm:cxn modelId="{FEE0F017-8CA2-4418-B5B5-25FFAF4AAC40}" type="presOf" srcId="{17D05FFD-E203-46A2-8CFA-97C68BA524E8}" destId="{FE5849B1-CD53-4DBF-AE49-6DFAA8B499F4}" srcOrd="0" destOrd="0" presId="urn:microsoft.com/office/officeart/2005/8/layout/hierarchy2"/>
    <dgm:cxn modelId="{3795CEE9-6677-489F-A323-35896EAF67F5}" srcId="{AB50E350-0C89-458C-96CC-42238B8A5982}" destId="{7B484B33-1122-4A30-9D3F-66B287CF2C7B}" srcOrd="0" destOrd="0" parTransId="{17D05FFD-E203-46A2-8CFA-97C68BA524E8}" sibTransId="{F595415C-2EF7-461A-9CD7-0E9CC17D969B}"/>
    <dgm:cxn modelId="{A24BD395-ECE3-4136-AD82-D716EBF7A927}" srcId="{AB50E350-0C89-458C-96CC-42238B8A5982}" destId="{6F6EBAB8-EA5A-49E3-99B3-EE9C8B68067C}" srcOrd="2" destOrd="0" parTransId="{3E415718-BF3A-4107-B779-CDE2031B458B}" sibTransId="{CAA4F5E0-E004-4A57-8FB1-662FC2D06F81}"/>
    <dgm:cxn modelId="{699FEC4D-AA15-4BBC-85C0-B9E2E03B4E2D}" type="presOf" srcId="{9DE1FAB7-01F0-49FD-A8B6-6799AA478082}" destId="{7EF72BA3-EA1A-4E07-9A4F-7FD25A7704F7}" srcOrd="0" destOrd="0" presId="urn:microsoft.com/office/officeart/2005/8/layout/hierarchy2"/>
    <dgm:cxn modelId="{0CF5EE53-2552-4A50-95D8-559EEB3B440C}" srcId="{AB50E350-0C89-458C-96CC-42238B8A5982}" destId="{869420CC-95B0-4491-AA85-E5C4EC1BD1F1}" srcOrd="4" destOrd="0" parTransId="{02762126-FBF4-4913-9288-B94D208F7DDA}" sibTransId="{744A5234-731C-41AC-A688-4EC3C8158AFD}"/>
    <dgm:cxn modelId="{5C445595-48D4-4A70-B6DA-A9E84161BD06}" type="presOf" srcId="{AB50E350-0C89-458C-96CC-42238B8A5982}" destId="{FFA8428F-671A-4BC6-9E6C-4E7C51E70FC7}" srcOrd="0" destOrd="0" presId="urn:microsoft.com/office/officeart/2005/8/layout/hierarchy2"/>
    <dgm:cxn modelId="{C28CC102-8D17-49BD-B741-250A4957EA52}" type="presOf" srcId="{2D0AE55C-3EF6-4918-A6F8-C59AF7C23232}" destId="{B329ECB8-FCCC-4F8D-8208-9A92415B0700}" srcOrd="0" destOrd="0" presId="urn:microsoft.com/office/officeart/2005/8/layout/hierarchy2"/>
    <dgm:cxn modelId="{F0984913-4256-4DC4-BAF1-928A8A4DB3F4}" type="presOf" srcId="{7B484B33-1122-4A30-9D3F-66B287CF2C7B}" destId="{DAF707CB-67E0-4E51-B01A-514ED2921824}" srcOrd="0" destOrd="0" presId="urn:microsoft.com/office/officeart/2005/8/layout/hierarchy2"/>
    <dgm:cxn modelId="{D040B272-21AC-4C36-A860-384CEFE1B578}" srcId="{2D0AE55C-3EF6-4918-A6F8-C59AF7C23232}" destId="{AB50E350-0C89-458C-96CC-42238B8A5982}" srcOrd="0" destOrd="0" parTransId="{236810BF-506E-470F-9147-54661719DB69}" sibTransId="{9E675C63-C571-4418-BBB6-A3A0D4CE2B31}"/>
    <dgm:cxn modelId="{B28C2316-FAFD-4026-96B1-A6407CBA0878}" type="presOf" srcId="{17D05FFD-E203-46A2-8CFA-97C68BA524E8}" destId="{54CD2062-A995-4908-843C-63B96DB84671}" srcOrd="1" destOrd="0" presId="urn:microsoft.com/office/officeart/2005/8/layout/hierarchy2"/>
    <dgm:cxn modelId="{11CABD70-FF2C-4ABD-936B-159FA694A279}" type="presOf" srcId="{3E415718-BF3A-4107-B779-CDE2031B458B}" destId="{5C72B01E-79F8-420D-AF60-928240186678}" srcOrd="1" destOrd="0" presId="urn:microsoft.com/office/officeart/2005/8/layout/hierarchy2"/>
    <dgm:cxn modelId="{331551CC-A651-49F9-8F56-9766A4FA1231}" type="presOf" srcId="{8986752F-28D5-4691-BEF1-E7212097DB98}" destId="{C167499F-E92F-488D-8697-5FCF8BA9D231}" srcOrd="0" destOrd="0" presId="urn:microsoft.com/office/officeart/2005/8/layout/hierarchy2"/>
    <dgm:cxn modelId="{4E39D396-C7BB-465F-95C4-B5473F773E54}" type="presParOf" srcId="{B329ECB8-FCCC-4F8D-8208-9A92415B0700}" destId="{0B0B602B-A8EB-4BB1-844E-A932C197A118}" srcOrd="0" destOrd="0" presId="urn:microsoft.com/office/officeart/2005/8/layout/hierarchy2"/>
    <dgm:cxn modelId="{5B52F63A-60E8-48C1-8FF6-9C470F360901}" type="presParOf" srcId="{0B0B602B-A8EB-4BB1-844E-A932C197A118}" destId="{FFA8428F-671A-4BC6-9E6C-4E7C51E70FC7}" srcOrd="0" destOrd="0" presId="urn:microsoft.com/office/officeart/2005/8/layout/hierarchy2"/>
    <dgm:cxn modelId="{B1D09EFB-FF56-4FEC-8C47-637F163642F5}" type="presParOf" srcId="{0B0B602B-A8EB-4BB1-844E-A932C197A118}" destId="{5DEE339C-57CB-4262-9250-21856DBAFB67}" srcOrd="1" destOrd="0" presId="urn:microsoft.com/office/officeart/2005/8/layout/hierarchy2"/>
    <dgm:cxn modelId="{44A1CCF9-8AF4-4273-AA5E-D0EEB0F9CC70}" type="presParOf" srcId="{5DEE339C-57CB-4262-9250-21856DBAFB67}" destId="{FE5849B1-CD53-4DBF-AE49-6DFAA8B499F4}" srcOrd="0" destOrd="0" presId="urn:microsoft.com/office/officeart/2005/8/layout/hierarchy2"/>
    <dgm:cxn modelId="{4344F97C-E8E1-4283-8479-6445B8C2ACDF}" type="presParOf" srcId="{FE5849B1-CD53-4DBF-AE49-6DFAA8B499F4}" destId="{54CD2062-A995-4908-843C-63B96DB84671}" srcOrd="0" destOrd="0" presId="urn:microsoft.com/office/officeart/2005/8/layout/hierarchy2"/>
    <dgm:cxn modelId="{3F33FCA4-0D81-4F99-A19E-4C05A0E2F61E}" type="presParOf" srcId="{5DEE339C-57CB-4262-9250-21856DBAFB67}" destId="{A486F8F7-263A-4639-8C9E-DF01CA4AECC4}" srcOrd="1" destOrd="0" presId="urn:microsoft.com/office/officeart/2005/8/layout/hierarchy2"/>
    <dgm:cxn modelId="{68AA452D-5F77-45B1-B939-A2B4A4238396}" type="presParOf" srcId="{A486F8F7-263A-4639-8C9E-DF01CA4AECC4}" destId="{DAF707CB-67E0-4E51-B01A-514ED2921824}" srcOrd="0" destOrd="0" presId="urn:microsoft.com/office/officeart/2005/8/layout/hierarchy2"/>
    <dgm:cxn modelId="{B40C144E-ED8E-4B7A-85B6-803C0EF1C273}" type="presParOf" srcId="{A486F8F7-263A-4639-8C9E-DF01CA4AECC4}" destId="{5D7C260D-04CD-449B-980A-06ABD2217F19}" srcOrd="1" destOrd="0" presId="urn:microsoft.com/office/officeart/2005/8/layout/hierarchy2"/>
    <dgm:cxn modelId="{36DD307A-7018-4CAB-BA80-F7F10C8D0404}" type="presParOf" srcId="{5DEE339C-57CB-4262-9250-21856DBAFB67}" destId="{982BE71C-9FAA-4674-BF1E-0239CD7B33CE}" srcOrd="2" destOrd="0" presId="urn:microsoft.com/office/officeart/2005/8/layout/hierarchy2"/>
    <dgm:cxn modelId="{7614778F-F208-4FA5-B76A-BEA9FE38F3E7}" type="presParOf" srcId="{982BE71C-9FAA-4674-BF1E-0239CD7B33CE}" destId="{5B362506-F52A-4C59-A3BC-AAAB140A649D}" srcOrd="0" destOrd="0" presId="urn:microsoft.com/office/officeart/2005/8/layout/hierarchy2"/>
    <dgm:cxn modelId="{62BE8861-B454-4B62-906C-9C55C994E9DD}" type="presParOf" srcId="{5DEE339C-57CB-4262-9250-21856DBAFB67}" destId="{A172D977-EDA6-42A5-A3CC-DF42240EC1A8}" srcOrd="3" destOrd="0" presId="urn:microsoft.com/office/officeart/2005/8/layout/hierarchy2"/>
    <dgm:cxn modelId="{2727BB16-3358-47E9-A29C-971FE7748164}" type="presParOf" srcId="{A172D977-EDA6-42A5-A3CC-DF42240EC1A8}" destId="{7EF72BA3-EA1A-4E07-9A4F-7FD25A7704F7}" srcOrd="0" destOrd="0" presId="urn:microsoft.com/office/officeart/2005/8/layout/hierarchy2"/>
    <dgm:cxn modelId="{56D9C776-1D37-441A-A9B0-94FFF45EC745}" type="presParOf" srcId="{A172D977-EDA6-42A5-A3CC-DF42240EC1A8}" destId="{863E7DAD-0B85-4E0C-86B7-D47335573A7A}" srcOrd="1" destOrd="0" presId="urn:microsoft.com/office/officeart/2005/8/layout/hierarchy2"/>
    <dgm:cxn modelId="{561CA3F1-0920-4803-9A8F-0C1A82E808E5}" type="presParOf" srcId="{5DEE339C-57CB-4262-9250-21856DBAFB67}" destId="{86569C31-0DDA-419C-94DA-D6C38A3E5F5A}" srcOrd="4" destOrd="0" presId="urn:microsoft.com/office/officeart/2005/8/layout/hierarchy2"/>
    <dgm:cxn modelId="{06B49049-7A10-48DF-8FDC-EBC61881C38A}" type="presParOf" srcId="{86569C31-0DDA-419C-94DA-D6C38A3E5F5A}" destId="{5C72B01E-79F8-420D-AF60-928240186678}" srcOrd="0" destOrd="0" presId="urn:microsoft.com/office/officeart/2005/8/layout/hierarchy2"/>
    <dgm:cxn modelId="{27CA7BFC-8677-402A-B036-2E89EAA50CBD}" type="presParOf" srcId="{5DEE339C-57CB-4262-9250-21856DBAFB67}" destId="{196DF6A5-AF62-4A79-BE97-0E54FCC05EDA}" srcOrd="5" destOrd="0" presId="urn:microsoft.com/office/officeart/2005/8/layout/hierarchy2"/>
    <dgm:cxn modelId="{481A52CF-352F-476B-91A6-DF04B2BB2DD3}" type="presParOf" srcId="{196DF6A5-AF62-4A79-BE97-0E54FCC05EDA}" destId="{7468DB2B-605B-48B6-B614-6A810B34C1AD}" srcOrd="0" destOrd="0" presId="urn:microsoft.com/office/officeart/2005/8/layout/hierarchy2"/>
    <dgm:cxn modelId="{2F03C555-6450-4351-9D8F-E14B253E8965}" type="presParOf" srcId="{196DF6A5-AF62-4A79-BE97-0E54FCC05EDA}" destId="{3DC39D7E-F931-4953-8037-D6EAD2A995D5}" srcOrd="1" destOrd="0" presId="urn:microsoft.com/office/officeart/2005/8/layout/hierarchy2"/>
    <dgm:cxn modelId="{7A64112D-ACE3-416E-A471-47764C00DDE3}" type="presParOf" srcId="{5DEE339C-57CB-4262-9250-21856DBAFB67}" destId="{C167499F-E92F-488D-8697-5FCF8BA9D231}" srcOrd="6" destOrd="0" presId="urn:microsoft.com/office/officeart/2005/8/layout/hierarchy2"/>
    <dgm:cxn modelId="{84BCEE3F-5F32-4B00-AFB8-2A8066EC0984}" type="presParOf" srcId="{C167499F-E92F-488D-8697-5FCF8BA9D231}" destId="{F1599699-0CB7-4CFC-AA92-02F14C51273F}" srcOrd="0" destOrd="0" presId="urn:microsoft.com/office/officeart/2005/8/layout/hierarchy2"/>
    <dgm:cxn modelId="{89052A49-39F6-4E7F-886A-84EDED46EE8D}" type="presParOf" srcId="{5DEE339C-57CB-4262-9250-21856DBAFB67}" destId="{0A6604C7-EEE9-433D-B763-3CD70F701608}" srcOrd="7" destOrd="0" presId="urn:microsoft.com/office/officeart/2005/8/layout/hierarchy2"/>
    <dgm:cxn modelId="{1CD9E259-B054-4CD4-8AF5-15817AD54929}" type="presParOf" srcId="{0A6604C7-EEE9-433D-B763-3CD70F701608}" destId="{BA01C0FE-3137-47E8-86B6-9E86173E70A9}" srcOrd="0" destOrd="0" presId="urn:microsoft.com/office/officeart/2005/8/layout/hierarchy2"/>
    <dgm:cxn modelId="{1ABDF6A1-68C7-4D93-BFD3-A4C67FBEA8FA}" type="presParOf" srcId="{0A6604C7-EEE9-433D-B763-3CD70F701608}" destId="{7351ADD1-968E-4C47-AD72-4453FD76DFBB}" srcOrd="1" destOrd="0" presId="urn:microsoft.com/office/officeart/2005/8/layout/hierarchy2"/>
    <dgm:cxn modelId="{2064931B-3339-4DCE-9C28-E6ABB0D94A9C}" type="presParOf" srcId="{5DEE339C-57CB-4262-9250-21856DBAFB67}" destId="{0E33884C-93B4-4467-89F3-5C7BC680149B}" srcOrd="8" destOrd="0" presId="urn:microsoft.com/office/officeart/2005/8/layout/hierarchy2"/>
    <dgm:cxn modelId="{E33546B0-571B-479E-98EB-5A856044A372}" type="presParOf" srcId="{0E33884C-93B4-4467-89F3-5C7BC680149B}" destId="{1C5FBF32-D1A1-4DF1-9059-4AC96F0E1185}" srcOrd="0" destOrd="0" presId="urn:microsoft.com/office/officeart/2005/8/layout/hierarchy2"/>
    <dgm:cxn modelId="{97BD3A67-49A9-4732-B112-84FF600D7C37}" type="presParOf" srcId="{5DEE339C-57CB-4262-9250-21856DBAFB67}" destId="{65E02E60-FA78-4D18-B904-1DF75E45A9DB}" srcOrd="9" destOrd="0" presId="urn:microsoft.com/office/officeart/2005/8/layout/hierarchy2"/>
    <dgm:cxn modelId="{2DCA0E28-3CC2-485D-A67A-FA2AB462D42E}" type="presParOf" srcId="{65E02E60-FA78-4D18-B904-1DF75E45A9DB}" destId="{FF552D81-56BC-4444-86DB-746C6063BBE7}" srcOrd="0" destOrd="0" presId="urn:microsoft.com/office/officeart/2005/8/layout/hierarchy2"/>
    <dgm:cxn modelId="{F0BEFBD7-9166-4D29-BFEF-BB8C787F366C}" type="presParOf" srcId="{65E02E60-FA78-4D18-B904-1DF75E45A9DB}" destId="{4B01CFC1-0D62-418C-B32B-9C145B9644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428F-671A-4BC6-9E6C-4E7C51E70FC7}">
      <dsp:nvSpPr>
        <dsp:cNvPr id="0" name=""/>
        <dsp:cNvSpPr/>
      </dsp:nvSpPr>
      <dsp:spPr>
        <a:xfrm>
          <a:off x="990461" y="2214476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MXCuBE</a:t>
          </a:r>
          <a:endParaRPr lang="en-US" sz="1600" kern="1200" dirty="0"/>
        </a:p>
      </dsp:txBody>
      <dsp:txXfrm>
        <a:off x="1007798" y="2231813"/>
        <a:ext cx="1149168" cy="557247"/>
      </dsp:txXfrm>
    </dsp:sp>
    <dsp:sp modelId="{FE5849B1-CD53-4DBF-AE49-6DFAA8B499F4}">
      <dsp:nvSpPr>
        <dsp:cNvPr id="0" name=""/>
        <dsp:cNvSpPr/>
      </dsp:nvSpPr>
      <dsp:spPr>
        <a:xfrm rot="17500715">
          <a:off x="1770117" y="1903434"/>
          <a:ext cx="128191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81910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9024" y="1882768"/>
        <a:ext cx="64095" cy="64095"/>
      </dsp:txXfrm>
    </dsp:sp>
    <dsp:sp modelId="{DAF707CB-67E0-4E51-B01A-514ED2921824}">
      <dsp:nvSpPr>
        <dsp:cNvPr id="0" name=""/>
        <dsp:cNvSpPr/>
      </dsp:nvSpPr>
      <dsp:spPr>
        <a:xfrm>
          <a:off x="2647841" y="1023235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BES</a:t>
          </a:r>
          <a:endParaRPr lang="en-US" sz="1600" kern="1200" dirty="0"/>
        </a:p>
      </dsp:txBody>
      <dsp:txXfrm>
        <a:off x="2665178" y="1040572"/>
        <a:ext cx="1149168" cy="557247"/>
      </dsp:txXfrm>
    </dsp:sp>
    <dsp:sp modelId="{79153DB0-E90A-4400-B0D8-69BFFE88C77E}">
      <dsp:nvSpPr>
        <dsp:cNvPr id="0" name=""/>
        <dsp:cNvSpPr/>
      </dsp:nvSpPr>
      <dsp:spPr>
        <a:xfrm>
          <a:off x="3831683" y="1307814"/>
          <a:ext cx="4735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73536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6613" y="1307357"/>
        <a:ext cx="23676" cy="23676"/>
      </dsp:txXfrm>
    </dsp:sp>
    <dsp:sp modelId="{344FDC07-A650-4701-9BEE-DC094A2F7830}">
      <dsp:nvSpPr>
        <dsp:cNvPr id="0" name=""/>
        <dsp:cNvSpPr/>
      </dsp:nvSpPr>
      <dsp:spPr>
        <a:xfrm>
          <a:off x="4305220" y="1023235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OAR</a:t>
          </a:r>
          <a:endParaRPr lang="en-US" sz="1600" kern="1200" dirty="0"/>
        </a:p>
      </dsp:txBody>
      <dsp:txXfrm>
        <a:off x="4322557" y="1040572"/>
        <a:ext cx="1149168" cy="557247"/>
      </dsp:txXfrm>
    </dsp:sp>
    <dsp:sp modelId="{D69D93B4-B2CF-4EFA-8038-B6974DBE9216}">
      <dsp:nvSpPr>
        <dsp:cNvPr id="0" name=""/>
        <dsp:cNvSpPr/>
      </dsp:nvSpPr>
      <dsp:spPr>
        <a:xfrm rot="17692822">
          <a:off x="5163068" y="797281"/>
          <a:ext cx="112552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25526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97693" y="780525"/>
        <a:ext cx="56276" cy="56276"/>
      </dsp:txXfrm>
    </dsp:sp>
    <dsp:sp modelId="{BF38D34E-A9C9-452C-B31F-D4720A5A43AF}">
      <dsp:nvSpPr>
        <dsp:cNvPr id="0" name=""/>
        <dsp:cNvSpPr/>
      </dsp:nvSpPr>
      <dsp:spPr>
        <a:xfrm>
          <a:off x="5962599" y="2171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EDNAProc</a:t>
          </a:r>
          <a:endParaRPr lang="en-US" sz="1600" kern="1200" dirty="0"/>
        </a:p>
      </dsp:txBody>
      <dsp:txXfrm>
        <a:off x="5979936" y="19508"/>
        <a:ext cx="1149168" cy="557247"/>
      </dsp:txXfrm>
    </dsp:sp>
    <dsp:sp modelId="{A1221938-AE62-4105-B962-C11AF4ED7079}">
      <dsp:nvSpPr>
        <dsp:cNvPr id="0" name=""/>
        <dsp:cNvSpPr/>
      </dsp:nvSpPr>
      <dsp:spPr>
        <a:xfrm rot="19457599">
          <a:off x="5434250" y="1137636"/>
          <a:ext cx="5831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83162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11252" y="1134439"/>
        <a:ext cx="29158" cy="29158"/>
      </dsp:txXfrm>
    </dsp:sp>
    <dsp:sp modelId="{40C71AB9-BB62-4261-BCB0-3FC9EDFB0FAB}">
      <dsp:nvSpPr>
        <dsp:cNvPr id="0" name=""/>
        <dsp:cNvSpPr/>
      </dsp:nvSpPr>
      <dsp:spPr>
        <a:xfrm>
          <a:off x="5962599" y="682880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autoPROC</a:t>
          </a:r>
          <a:endParaRPr lang="en-US" sz="1600" kern="1200" dirty="0"/>
        </a:p>
      </dsp:txBody>
      <dsp:txXfrm>
        <a:off x="5979936" y="700217"/>
        <a:ext cx="1149168" cy="557247"/>
      </dsp:txXfrm>
    </dsp:sp>
    <dsp:sp modelId="{AD60FD55-5AA5-4738-9FB0-CB1C842E25C0}">
      <dsp:nvSpPr>
        <dsp:cNvPr id="0" name=""/>
        <dsp:cNvSpPr/>
      </dsp:nvSpPr>
      <dsp:spPr>
        <a:xfrm rot="2142401">
          <a:off x="5434250" y="1477991"/>
          <a:ext cx="5831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83162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11252" y="1474794"/>
        <a:ext cx="29158" cy="29158"/>
      </dsp:txXfrm>
    </dsp:sp>
    <dsp:sp modelId="{76A0EF7A-679B-49E5-8CCC-2B2235D46F58}">
      <dsp:nvSpPr>
        <dsp:cNvPr id="0" name=""/>
        <dsp:cNvSpPr/>
      </dsp:nvSpPr>
      <dsp:spPr>
        <a:xfrm>
          <a:off x="5962599" y="1363589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XDSAPP</a:t>
          </a:r>
          <a:endParaRPr lang="en-US" sz="1600" kern="1200" dirty="0"/>
        </a:p>
      </dsp:txBody>
      <dsp:txXfrm>
        <a:off x="5979936" y="1380926"/>
        <a:ext cx="1149168" cy="557247"/>
      </dsp:txXfrm>
    </dsp:sp>
    <dsp:sp modelId="{CD78050A-2510-41E0-A914-B8A2A1FF5310}">
      <dsp:nvSpPr>
        <dsp:cNvPr id="0" name=""/>
        <dsp:cNvSpPr/>
      </dsp:nvSpPr>
      <dsp:spPr>
        <a:xfrm rot="3907178">
          <a:off x="5163068" y="1818346"/>
          <a:ext cx="112552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25526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97693" y="1801589"/>
        <a:ext cx="56276" cy="56276"/>
      </dsp:txXfrm>
    </dsp:sp>
    <dsp:sp modelId="{7003F361-A997-4B87-9B8E-7160D1F40738}">
      <dsp:nvSpPr>
        <dsp:cNvPr id="0" name=""/>
        <dsp:cNvSpPr/>
      </dsp:nvSpPr>
      <dsp:spPr>
        <a:xfrm>
          <a:off x="5962599" y="2044299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XIA2 DIALS</a:t>
          </a:r>
          <a:endParaRPr lang="en-US" sz="1600" kern="1200" dirty="0"/>
        </a:p>
      </dsp:txBody>
      <dsp:txXfrm>
        <a:off x="5979936" y="2061636"/>
        <a:ext cx="1149168" cy="557247"/>
      </dsp:txXfrm>
    </dsp:sp>
    <dsp:sp modelId="{4229460E-2D57-4544-A493-E3101D07D8C5}">
      <dsp:nvSpPr>
        <dsp:cNvPr id="0" name=""/>
        <dsp:cNvSpPr/>
      </dsp:nvSpPr>
      <dsp:spPr>
        <a:xfrm rot="4099285">
          <a:off x="1770117" y="3094676"/>
          <a:ext cx="128191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81910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9024" y="3074010"/>
        <a:ext cx="64095" cy="64095"/>
      </dsp:txXfrm>
    </dsp:sp>
    <dsp:sp modelId="{3AF71DBF-74E8-43C1-8912-A3E719197C5C}">
      <dsp:nvSpPr>
        <dsp:cNvPr id="0" name=""/>
        <dsp:cNvSpPr/>
      </dsp:nvSpPr>
      <dsp:spPr>
        <a:xfrm>
          <a:off x="2647841" y="3405718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GrenADES</a:t>
          </a:r>
          <a:r>
            <a:rPr lang="en-US" sz="1600" kern="1200" dirty="0" smtClean="0"/>
            <a:t> launcher</a:t>
          </a:r>
          <a:endParaRPr lang="en-US" sz="1600" kern="1200" dirty="0"/>
        </a:p>
      </dsp:txBody>
      <dsp:txXfrm>
        <a:off x="2665178" y="3423055"/>
        <a:ext cx="1149168" cy="557247"/>
      </dsp:txXfrm>
    </dsp:sp>
    <dsp:sp modelId="{C20385A3-A492-4350-824E-E8757972D9F0}">
      <dsp:nvSpPr>
        <dsp:cNvPr id="0" name=""/>
        <dsp:cNvSpPr/>
      </dsp:nvSpPr>
      <dsp:spPr>
        <a:xfrm>
          <a:off x="3831683" y="3690296"/>
          <a:ext cx="4735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73536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6613" y="3689840"/>
        <a:ext cx="23676" cy="23676"/>
      </dsp:txXfrm>
    </dsp:sp>
    <dsp:sp modelId="{CC0580D1-BBC7-4012-B65C-1F15CC1EBDB2}">
      <dsp:nvSpPr>
        <dsp:cNvPr id="0" name=""/>
        <dsp:cNvSpPr/>
      </dsp:nvSpPr>
      <dsp:spPr>
        <a:xfrm>
          <a:off x="4305220" y="3405718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OAR</a:t>
          </a:r>
          <a:endParaRPr lang="en-US" sz="1600" kern="1200" dirty="0"/>
        </a:p>
      </dsp:txBody>
      <dsp:txXfrm>
        <a:off x="4322557" y="3423055"/>
        <a:ext cx="1149168" cy="557247"/>
      </dsp:txXfrm>
    </dsp:sp>
    <dsp:sp modelId="{6682E059-D841-4D9C-9355-D68D8B5A91A0}">
      <dsp:nvSpPr>
        <dsp:cNvPr id="0" name=""/>
        <dsp:cNvSpPr/>
      </dsp:nvSpPr>
      <dsp:spPr>
        <a:xfrm rot="18289469">
          <a:off x="5311222" y="3349942"/>
          <a:ext cx="82921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29218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05100" y="3340593"/>
        <a:ext cx="41460" cy="41460"/>
      </dsp:txXfrm>
    </dsp:sp>
    <dsp:sp modelId="{3B0DA3CE-FFDC-4707-A3E8-AEE6665BD600}">
      <dsp:nvSpPr>
        <dsp:cNvPr id="0" name=""/>
        <dsp:cNvSpPr/>
      </dsp:nvSpPr>
      <dsp:spPr>
        <a:xfrm>
          <a:off x="5962599" y="2725008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GrenADES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fastproc</a:t>
          </a:r>
          <a:endParaRPr lang="en-US" sz="1600" kern="1200" dirty="0"/>
        </a:p>
      </dsp:txBody>
      <dsp:txXfrm>
        <a:off x="5979936" y="2742345"/>
        <a:ext cx="1149168" cy="557247"/>
      </dsp:txXfrm>
    </dsp:sp>
    <dsp:sp modelId="{53515E7E-066E-4B58-BCA7-00862ED42DFC}">
      <dsp:nvSpPr>
        <dsp:cNvPr id="0" name=""/>
        <dsp:cNvSpPr/>
      </dsp:nvSpPr>
      <dsp:spPr>
        <a:xfrm>
          <a:off x="5489062" y="3690296"/>
          <a:ext cx="4735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73536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13993" y="3689840"/>
        <a:ext cx="23676" cy="23676"/>
      </dsp:txXfrm>
    </dsp:sp>
    <dsp:sp modelId="{A5A041C1-4032-4036-9755-0B8CA550E44B}">
      <dsp:nvSpPr>
        <dsp:cNvPr id="0" name=""/>
        <dsp:cNvSpPr/>
      </dsp:nvSpPr>
      <dsp:spPr>
        <a:xfrm>
          <a:off x="5962599" y="3405718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GrenADES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Parallelproc</a:t>
          </a:r>
          <a:endParaRPr lang="en-US" sz="1600" kern="1200" dirty="0"/>
        </a:p>
      </dsp:txBody>
      <dsp:txXfrm>
        <a:off x="5979936" y="3423055"/>
        <a:ext cx="1149168" cy="557247"/>
      </dsp:txXfrm>
    </dsp:sp>
    <dsp:sp modelId="{77989F86-9F8B-44CF-BBB8-C9AEEE25E4D0}">
      <dsp:nvSpPr>
        <dsp:cNvPr id="0" name=""/>
        <dsp:cNvSpPr/>
      </dsp:nvSpPr>
      <dsp:spPr>
        <a:xfrm rot="3310531">
          <a:off x="5311222" y="4030651"/>
          <a:ext cx="82921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29218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05100" y="4021303"/>
        <a:ext cx="41460" cy="41460"/>
      </dsp:txXfrm>
    </dsp:sp>
    <dsp:sp modelId="{65301BDC-1B3E-43E2-AF0B-3C6F6CB00D3F}">
      <dsp:nvSpPr>
        <dsp:cNvPr id="0" name=""/>
        <dsp:cNvSpPr/>
      </dsp:nvSpPr>
      <dsp:spPr>
        <a:xfrm>
          <a:off x="5962599" y="4086427"/>
          <a:ext cx="1183842" cy="591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GrenADES</a:t>
          </a:r>
          <a:r>
            <a:rPr lang="en-US" sz="1600" kern="1200" dirty="0" smtClean="0"/>
            <a:t> </a:t>
          </a:r>
          <a:r>
            <a:rPr lang="en-US" sz="1600" kern="1200" dirty="0" smtClean="0"/>
            <a:t>DIALS</a:t>
          </a:r>
          <a:endParaRPr lang="en-US" sz="1600" kern="1200" dirty="0"/>
        </a:p>
      </dsp:txBody>
      <dsp:txXfrm>
        <a:off x="5979936" y="4103764"/>
        <a:ext cx="1149168" cy="557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428F-671A-4BC6-9E6C-4E7C51E70FC7}">
      <dsp:nvSpPr>
        <dsp:cNvPr id="0" name=""/>
        <dsp:cNvSpPr/>
      </dsp:nvSpPr>
      <dsp:spPr>
        <a:xfrm>
          <a:off x="726346" y="2024297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Processed data</a:t>
          </a:r>
          <a:endParaRPr lang="en-US" sz="1500" kern="1200" dirty="0"/>
        </a:p>
      </dsp:txBody>
      <dsp:txXfrm>
        <a:off x="752106" y="2050057"/>
        <a:ext cx="1707483" cy="827981"/>
      </dsp:txXfrm>
    </dsp:sp>
    <dsp:sp modelId="{FE5849B1-CD53-4DBF-AE49-6DFAA8B499F4}">
      <dsp:nvSpPr>
        <dsp:cNvPr id="0" name=""/>
        <dsp:cNvSpPr/>
      </dsp:nvSpPr>
      <dsp:spPr>
        <a:xfrm rot="17350740">
          <a:off x="1766286" y="1436559"/>
          <a:ext cx="21417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41726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783606" y="1399078"/>
        <a:ext cx="107086" cy="107086"/>
      </dsp:txXfrm>
    </dsp:sp>
    <dsp:sp modelId="{DAF707CB-67E0-4E51-B01A-514ED2921824}">
      <dsp:nvSpPr>
        <dsp:cNvPr id="0" name=""/>
        <dsp:cNvSpPr/>
      </dsp:nvSpPr>
      <dsp:spPr>
        <a:xfrm>
          <a:off x="3188950" y="1443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Summary Display on beamline</a:t>
          </a:r>
          <a:endParaRPr lang="en-US" sz="1500" kern="1200" dirty="0"/>
        </a:p>
      </dsp:txBody>
      <dsp:txXfrm>
        <a:off x="3214710" y="27203"/>
        <a:ext cx="1707483" cy="827981"/>
      </dsp:txXfrm>
    </dsp:sp>
    <dsp:sp modelId="{982BE71C-9FAA-4674-BF1E-0239CD7B33CE}">
      <dsp:nvSpPr>
        <dsp:cNvPr id="0" name=""/>
        <dsp:cNvSpPr/>
      </dsp:nvSpPr>
      <dsp:spPr>
        <a:xfrm rot="18289469">
          <a:off x="2221106" y="1942272"/>
          <a:ext cx="12320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2087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06347" y="1927532"/>
        <a:ext cx="61604" cy="61604"/>
      </dsp:txXfrm>
    </dsp:sp>
    <dsp:sp modelId="{7EF72BA3-EA1A-4E07-9A4F-7FD25A7704F7}">
      <dsp:nvSpPr>
        <dsp:cNvPr id="0" name=""/>
        <dsp:cNvSpPr/>
      </dsp:nvSpPr>
      <dsp:spPr>
        <a:xfrm>
          <a:off x="3188950" y="1012870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Automatic SAD</a:t>
          </a:r>
          <a:endParaRPr lang="en-US" sz="1500" kern="1200" dirty="0"/>
        </a:p>
      </dsp:txBody>
      <dsp:txXfrm>
        <a:off x="3214710" y="1038630"/>
        <a:ext cx="1707483" cy="827981"/>
      </dsp:txXfrm>
    </dsp:sp>
    <dsp:sp modelId="{86569C31-0DDA-419C-94DA-D6C38A3E5F5A}">
      <dsp:nvSpPr>
        <dsp:cNvPr id="0" name=""/>
        <dsp:cNvSpPr/>
      </dsp:nvSpPr>
      <dsp:spPr>
        <a:xfrm>
          <a:off x="2485349" y="2447985"/>
          <a:ext cx="70360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3601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9559" y="2446457"/>
        <a:ext cx="35180" cy="35180"/>
      </dsp:txXfrm>
    </dsp:sp>
    <dsp:sp modelId="{7468DB2B-605B-48B6-B614-6A810B34C1AD}">
      <dsp:nvSpPr>
        <dsp:cNvPr id="0" name=""/>
        <dsp:cNvSpPr/>
      </dsp:nvSpPr>
      <dsp:spPr>
        <a:xfrm>
          <a:off x="3188950" y="2024297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Molecular replacement from user model</a:t>
          </a:r>
          <a:endParaRPr lang="en-US" sz="1500" kern="1200" dirty="0"/>
        </a:p>
      </dsp:txBody>
      <dsp:txXfrm>
        <a:off x="3214710" y="2050057"/>
        <a:ext cx="1707483" cy="827981"/>
      </dsp:txXfrm>
    </dsp:sp>
    <dsp:sp modelId="{FA5F9402-2467-4DDB-8F59-EF7E6537B293}">
      <dsp:nvSpPr>
        <dsp:cNvPr id="0" name=""/>
        <dsp:cNvSpPr/>
      </dsp:nvSpPr>
      <dsp:spPr>
        <a:xfrm>
          <a:off x="4947953" y="2447985"/>
          <a:ext cx="70360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3601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2164" y="2446457"/>
        <a:ext cx="35180" cy="35180"/>
      </dsp:txXfrm>
    </dsp:sp>
    <dsp:sp modelId="{CBAE8CDF-2E41-4F69-9654-67F3457B66EF}">
      <dsp:nvSpPr>
        <dsp:cNvPr id="0" name=""/>
        <dsp:cNvSpPr/>
      </dsp:nvSpPr>
      <dsp:spPr>
        <a:xfrm>
          <a:off x="5651554" y="2024297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Ligand fitting from user SMILES</a:t>
          </a:r>
          <a:endParaRPr lang="en-US" sz="1500" kern="1200" dirty="0"/>
        </a:p>
      </dsp:txBody>
      <dsp:txXfrm>
        <a:off x="5677314" y="2050057"/>
        <a:ext cx="1707483" cy="827981"/>
      </dsp:txXfrm>
    </dsp:sp>
    <dsp:sp modelId="{C167499F-E92F-488D-8697-5FCF8BA9D231}">
      <dsp:nvSpPr>
        <dsp:cNvPr id="0" name=""/>
        <dsp:cNvSpPr/>
      </dsp:nvSpPr>
      <dsp:spPr>
        <a:xfrm rot="3310531">
          <a:off x="2221106" y="2953699"/>
          <a:ext cx="12320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2087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06347" y="2938959"/>
        <a:ext cx="61604" cy="61604"/>
      </dsp:txXfrm>
    </dsp:sp>
    <dsp:sp modelId="{BA01C0FE-3137-47E8-86B6-9E86173E70A9}">
      <dsp:nvSpPr>
        <dsp:cNvPr id="0" name=""/>
        <dsp:cNvSpPr/>
      </dsp:nvSpPr>
      <dsp:spPr>
        <a:xfrm>
          <a:off x="3188950" y="3035723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Molecular replacement from unit cell (Nearest Cell)</a:t>
          </a:r>
          <a:endParaRPr lang="en-US" sz="1500" kern="1200" dirty="0"/>
        </a:p>
      </dsp:txBody>
      <dsp:txXfrm>
        <a:off x="3214710" y="3061483"/>
        <a:ext cx="1707483" cy="827981"/>
      </dsp:txXfrm>
    </dsp:sp>
    <dsp:sp modelId="{0E33884C-93B4-4467-89F3-5C7BC680149B}">
      <dsp:nvSpPr>
        <dsp:cNvPr id="0" name=""/>
        <dsp:cNvSpPr/>
      </dsp:nvSpPr>
      <dsp:spPr>
        <a:xfrm rot="4249260">
          <a:off x="1766286" y="3459412"/>
          <a:ext cx="21417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41726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783606" y="3421931"/>
        <a:ext cx="107086" cy="107086"/>
      </dsp:txXfrm>
    </dsp:sp>
    <dsp:sp modelId="{FF552D81-56BC-4444-86DB-746C6063BBE7}">
      <dsp:nvSpPr>
        <dsp:cNvPr id="0" name=""/>
        <dsp:cNvSpPr/>
      </dsp:nvSpPr>
      <dsp:spPr>
        <a:xfrm>
          <a:off x="3188950" y="4047150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DIMPLE</a:t>
          </a:r>
          <a:endParaRPr lang="en-US" sz="1500" kern="1200" dirty="0"/>
        </a:p>
      </dsp:txBody>
      <dsp:txXfrm>
        <a:off x="3214710" y="4072910"/>
        <a:ext cx="1707483" cy="827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428F-671A-4BC6-9E6C-4E7C51E70FC7}">
      <dsp:nvSpPr>
        <dsp:cNvPr id="0" name=""/>
        <dsp:cNvSpPr/>
      </dsp:nvSpPr>
      <dsp:spPr>
        <a:xfrm>
          <a:off x="1957648" y="2024297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Processed data</a:t>
          </a:r>
          <a:endParaRPr lang="en-US" sz="1500" kern="1200" dirty="0"/>
        </a:p>
      </dsp:txBody>
      <dsp:txXfrm>
        <a:off x="1983408" y="2050057"/>
        <a:ext cx="1707483" cy="827981"/>
      </dsp:txXfrm>
    </dsp:sp>
    <dsp:sp modelId="{FE5849B1-CD53-4DBF-AE49-6DFAA8B499F4}">
      <dsp:nvSpPr>
        <dsp:cNvPr id="0" name=""/>
        <dsp:cNvSpPr/>
      </dsp:nvSpPr>
      <dsp:spPr>
        <a:xfrm rot="17350740">
          <a:off x="2997588" y="1436559"/>
          <a:ext cx="21417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41726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014908" y="1399078"/>
        <a:ext cx="107086" cy="107086"/>
      </dsp:txXfrm>
    </dsp:sp>
    <dsp:sp modelId="{DAF707CB-67E0-4E51-B01A-514ED2921824}">
      <dsp:nvSpPr>
        <dsp:cNvPr id="0" name=""/>
        <dsp:cNvSpPr/>
      </dsp:nvSpPr>
      <dsp:spPr>
        <a:xfrm>
          <a:off x="4420252" y="1443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n>
                <a:noFill/>
              </a:ln>
              <a:solidFill>
                <a:schemeClr val="accent2"/>
              </a:solidFill>
            </a:rPr>
            <a:t>Summary Display on beamline</a:t>
          </a:r>
          <a:endParaRPr lang="en-US" sz="1500" kern="1200" dirty="0">
            <a:ln>
              <a:noFill/>
            </a:ln>
            <a:solidFill>
              <a:schemeClr val="accent2"/>
            </a:solidFill>
          </a:endParaRPr>
        </a:p>
      </dsp:txBody>
      <dsp:txXfrm>
        <a:off x="4446012" y="27203"/>
        <a:ext cx="1707483" cy="827981"/>
      </dsp:txXfrm>
    </dsp:sp>
    <dsp:sp modelId="{982BE71C-9FAA-4674-BF1E-0239CD7B33CE}">
      <dsp:nvSpPr>
        <dsp:cNvPr id="0" name=""/>
        <dsp:cNvSpPr/>
      </dsp:nvSpPr>
      <dsp:spPr>
        <a:xfrm rot="18289469">
          <a:off x="3452408" y="1942272"/>
          <a:ext cx="12320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2087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37649" y="1927532"/>
        <a:ext cx="61604" cy="61604"/>
      </dsp:txXfrm>
    </dsp:sp>
    <dsp:sp modelId="{7EF72BA3-EA1A-4E07-9A4F-7FD25A7704F7}">
      <dsp:nvSpPr>
        <dsp:cNvPr id="0" name=""/>
        <dsp:cNvSpPr/>
      </dsp:nvSpPr>
      <dsp:spPr>
        <a:xfrm>
          <a:off x="4420252" y="1012870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Automatic SAD</a:t>
          </a:r>
          <a:endParaRPr lang="en-US" sz="1500" kern="1200" dirty="0"/>
        </a:p>
      </dsp:txBody>
      <dsp:txXfrm>
        <a:off x="4446012" y="1038630"/>
        <a:ext cx="1707483" cy="827981"/>
      </dsp:txXfrm>
    </dsp:sp>
    <dsp:sp modelId="{86569C31-0DDA-419C-94DA-D6C38A3E5F5A}">
      <dsp:nvSpPr>
        <dsp:cNvPr id="0" name=""/>
        <dsp:cNvSpPr/>
      </dsp:nvSpPr>
      <dsp:spPr>
        <a:xfrm>
          <a:off x="3716651" y="2447985"/>
          <a:ext cx="70360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03601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0861" y="2446457"/>
        <a:ext cx="35180" cy="35180"/>
      </dsp:txXfrm>
    </dsp:sp>
    <dsp:sp modelId="{7468DB2B-605B-48B6-B614-6A810B34C1AD}">
      <dsp:nvSpPr>
        <dsp:cNvPr id="0" name=""/>
        <dsp:cNvSpPr/>
      </dsp:nvSpPr>
      <dsp:spPr>
        <a:xfrm>
          <a:off x="4420252" y="2024297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Molecular replacement from user model</a:t>
          </a:r>
          <a:endParaRPr lang="en-US" sz="1500" kern="1200" dirty="0"/>
        </a:p>
      </dsp:txBody>
      <dsp:txXfrm>
        <a:off x="4446012" y="2050057"/>
        <a:ext cx="1707483" cy="827981"/>
      </dsp:txXfrm>
    </dsp:sp>
    <dsp:sp modelId="{C167499F-E92F-488D-8697-5FCF8BA9D231}">
      <dsp:nvSpPr>
        <dsp:cNvPr id="0" name=""/>
        <dsp:cNvSpPr/>
      </dsp:nvSpPr>
      <dsp:spPr>
        <a:xfrm rot="3310531">
          <a:off x="3452408" y="2953699"/>
          <a:ext cx="12320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2087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37649" y="2938959"/>
        <a:ext cx="61604" cy="61604"/>
      </dsp:txXfrm>
    </dsp:sp>
    <dsp:sp modelId="{BA01C0FE-3137-47E8-86B6-9E86173E70A9}">
      <dsp:nvSpPr>
        <dsp:cNvPr id="0" name=""/>
        <dsp:cNvSpPr/>
      </dsp:nvSpPr>
      <dsp:spPr>
        <a:xfrm>
          <a:off x="4420252" y="3035723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Molecular replacement from unit cell (Nearest Cell)</a:t>
          </a:r>
          <a:endParaRPr lang="en-US" sz="1500" kern="1200" dirty="0"/>
        </a:p>
      </dsp:txBody>
      <dsp:txXfrm>
        <a:off x="4446012" y="3061483"/>
        <a:ext cx="1707483" cy="827981"/>
      </dsp:txXfrm>
    </dsp:sp>
    <dsp:sp modelId="{0E33884C-93B4-4467-89F3-5C7BC680149B}">
      <dsp:nvSpPr>
        <dsp:cNvPr id="0" name=""/>
        <dsp:cNvSpPr/>
      </dsp:nvSpPr>
      <dsp:spPr>
        <a:xfrm rot="4249260">
          <a:off x="2997588" y="3459412"/>
          <a:ext cx="21417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41726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014908" y="3421931"/>
        <a:ext cx="107086" cy="107086"/>
      </dsp:txXfrm>
    </dsp:sp>
    <dsp:sp modelId="{FF552D81-56BC-4444-86DB-746C6063BBE7}">
      <dsp:nvSpPr>
        <dsp:cNvPr id="0" name=""/>
        <dsp:cNvSpPr/>
      </dsp:nvSpPr>
      <dsp:spPr>
        <a:xfrm>
          <a:off x="4420252" y="4047150"/>
          <a:ext cx="1759003" cy="87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DIMPLE</a:t>
          </a:r>
          <a:endParaRPr lang="en-US" sz="1500" kern="1200" dirty="0"/>
        </a:p>
      </dsp:txBody>
      <dsp:txXfrm>
        <a:off x="4446012" y="4072910"/>
        <a:ext cx="1707483" cy="827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13/01/2017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8144" y="4826115"/>
            <a:ext cx="4968152" cy="1987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 ESRF Automatic data processing l January 17, 2017 l Max </a:t>
            </a:r>
            <a:r>
              <a:rPr lang="en-US" dirty="0" err="1" smtClean="0"/>
              <a:t>Nanao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 ESRF Automatic data processing l January 17, 2017 l Max </a:t>
            </a:r>
            <a:r>
              <a:rPr lang="en-US" dirty="0" err="1" smtClean="0"/>
              <a:t>Nanao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 ESRF Automatic data processing l January 17, 2017 l Max </a:t>
            </a:r>
            <a:r>
              <a:rPr lang="en-US" dirty="0" err="1" smtClean="0"/>
              <a:t>Nanao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127627"/>
            <a:ext cx="69127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Automatic Data Processing at the ESRF</a:t>
            </a:r>
          </a:p>
          <a:p>
            <a:pPr algn="ctr"/>
            <a:r>
              <a:rPr lang="en-US" dirty="0" smtClean="0"/>
              <a:t>Max </a:t>
            </a:r>
            <a:r>
              <a:rPr lang="en-US" dirty="0" err="1" smtClean="0"/>
              <a:t>Nanao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Recent work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4896544" cy="5139312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Currently</a:t>
            </a:r>
          </a:p>
          <a:p>
            <a:pPr lvl="2"/>
            <a:r>
              <a:rPr lang="en-US" sz="14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Multiple space groups   </a:t>
            </a:r>
          </a:p>
          <a:p>
            <a:pPr lvl="2"/>
            <a:r>
              <a:rPr lang="en-US" sz="14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Multiple solvent contents</a:t>
            </a:r>
          </a:p>
          <a:p>
            <a:pPr lvl="2"/>
            <a:r>
              <a:rPr lang="en-US" sz="14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Both hands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Many results, ~40 solved⃰ per month May, June July 2016</a:t>
            </a: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Notification by </a:t>
            </a:r>
          </a:p>
          <a:p>
            <a:pPr lvl="2"/>
            <a:r>
              <a:rPr lang="en-US" sz="145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Local Contact email notification</a:t>
            </a:r>
          </a:p>
          <a:p>
            <a:pPr lvl="2"/>
            <a:r>
              <a:rPr lang="en-US" sz="145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Inspecting the data collection directory tree</a:t>
            </a:r>
          </a:p>
          <a:p>
            <a:pPr lvl="2"/>
            <a:endParaRPr lang="en-US" sz="1450" dirty="0">
              <a:solidFill>
                <a:schemeClr val="accent1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lvl="2"/>
            <a:endParaRPr lang="en-US" sz="1450" dirty="0" smtClean="0">
              <a:solidFill>
                <a:schemeClr val="accent1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Integrate SAD results into web interface (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Olof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Alejandro, Max)</a:t>
            </a:r>
          </a:p>
          <a:p>
            <a:pPr lvl="2"/>
            <a:endParaRPr lang="en-US" sz="145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Picture 6" descr="autosolved_structures_narr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3886199" cy="5260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551723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⃰ Partial CC &gt;25,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Avg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fragment size &gt;10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datasets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, not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Notification that phasing was successful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1" y="1124744"/>
            <a:ext cx="7699865" cy="383933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23528" y="4149080"/>
            <a:ext cx="576064" cy="1224136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9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Complete view of all phasing trials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00392" cy="30172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588224" y="2852936"/>
            <a:ext cx="1584176" cy="2304256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44008" y="2852936"/>
            <a:ext cx="2880320" cy="2880320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8184" y="515719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PNG snapshot of PDB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252074" y="5723964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Interactive density viewer (</a:t>
            </a:r>
            <a:r>
              <a:rPr lang="en-US" dirty="0" err="1" smtClean="0"/>
              <a:t>UglyMol</a:t>
            </a:r>
            <a:r>
              <a:rPr lang="en-U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9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PNG Cartoon of SHELXE model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076484" cy="38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Interactive electron density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63" y="620688"/>
            <a:ext cx="6709713" cy="56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To DO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980727"/>
            <a:ext cx="8352928" cy="5502621"/>
          </a:xfrm>
          <a:solidFill>
            <a:schemeClr val="bg1"/>
          </a:solidFill>
        </p:spPr>
        <p:txBody>
          <a:bodyPr/>
          <a:lstStyle/>
          <a:p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+Molecular Replacement results into database and in EXI</a:t>
            </a:r>
            <a:endParaRPr lang="en-US" sz="24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+Coordination with Global Phasing for </a:t>
            </a:r>
            <a:r>
              <a:rPr lang="en-US" sz="2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AutoSHARP</a:t>
            </a:r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PIPEDREAM?</a:t>
            </a:r>
          </a:p>
          <a:p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+More information from user (</a:t>
            </a:r>
            <a:r>
              <a:rPr lang="en-US" sz="2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MXCubE</a:t>
            </a:r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EXI) on sample – sequence, </a:t>
            </a:r>
            <a:r>
              <a:rPr lang="en-US" sz="2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anom</a:t>
            </a:r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scatterer</a:t>
            </a:r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+Automatic merging of SSX data</a:t>
            </a:r>
          </a:p>
          <a:p>
            <a:r>
              <a:rPr lang="en-US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+HCA</a:t>
            </a:r>
          </a:p>
          <a:p>
            <a:r>
              <a:rPr lang="en-US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+Genetic Algorithm</a:t>
            </a:r>
          </a:p>
          <a:p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+User chooses which processing pipelines via </a:t>
            </a:r>
            <a:r>
              <a:rPr lang="en-US" sz="2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MXCuBE</a:t>
            </a:r>
            <a:r>
              <a:rPr lang="en-US" sz="2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GB" sz="24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0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65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86" y="620688"/>
            <a:ext cx="6254914" cy="6254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People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2736304" cy="5256584"/>
          </a:xfrm>
          <a:solidFill>
            <a:schemeClr val="tx1"/>
          </a:solidFill>
        </p:spPr>
        <p:txBody>
          <a:bodyPr/>
          <a:lstStyle/>
          <a:p>
            <a:r>
              <a:rPr lang="en-US" sz="2000" b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Olof</a:t>
            </a:r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Svensson</a:t>
            </a:r>
            <a:endParaRPr lang="en-US" sz="2000" b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Alejandro de Maria</a:t>
            </a:r>
          </a:p>
          <a:p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Daniele de </a:t>
            </a:r>
            <a:r>
              <a:rPr lang="en-US" sz="2000" b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Sanctis</a:t>
            </a:r>
            <a:endParaRPr lang="en-US" sz="2000" b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Matias </a:t>
            </a:r>
            <a:r>
              <a:rPr lang="en-US" sz="2000" b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Guijarro</a:t>
            </a:r>
            <a:endParaRPr lang="en-US" sz="2000" b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Thomas </a:t>
            </a:r>
            <a:r>
              <a:rPr lang="en-US" sz="2000" b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Boeglin</a:t>
            </a:r>
            <a:endParaRPr lang="en-US" sz="2000" b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Stephanie Monaco</a:t>
            </a:r>
          </a:p>
          <a:p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Antonia </a:t>
            </a:r>
            <a:r>
              <a:rPr lang="en-US" sz="2000" b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Beteva</a:t>
            </a:r>
            <a:endParaRPr lang="en-US" sz="2000" b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000" b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Solange </a:t>
            </a:r>
            <a:r>
              <a:rPr lang="en-US" sz="2000" b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Delageniere</a:t>
            </a:r>
            <a:endParaRPr lang="en-US" sz="2000" b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000" b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Darren Spruce</a:t>
            </a:r>
          </a:p>
          <a:p>
            <a:r>
              <a:rPr lang="en-US" sz="2000" b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Marjolaine</a:t>
            </a:r>
            <a:r>
              <a:rPr lang="en-US" sz="2000" b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b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Bodin</a:t>
            </a:r>
            <a:endParaRPr lang="en-US" sz="2000" b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Matthew Bowler</a:t>
            </a:r>
          </a:p>
          <a:p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Sean </a:t>
            </a:r>
            <a:r>
              <a:rPr lang="en-US" sz="2000" b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McSweeney</a:t>
            </a:r>
            <a:endParaRPr lang="en-US" sz="2000" b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Elspeth Gordon</a:t>
            </a:r>
          </a:p>
          <a:p>
            <a:r>
              <a:rPr lang="en-US" sz="2000" b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Gordon </a:t>
            </a:r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Leonard</a:t>
            </a:r>
          </a:p>
          <a:p>
            <a:r>
              <a:rPr lang="en-US" sz="2000" b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Andrew McCarthy</a:t>
            </a:r>
          </a:p>
          <a:p>
            <a:endParaRPr lang="en-GB" sz="2000" b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2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 ESRF Automatic data processing l January 17, 2017 l Max Nanao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8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01" y="1052736"/>
            <a:ext cx="4175763" cy="417576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41565"/>
              </p:ext>
            </p:extLst>
          </p:nvPr>
        </p:nvGraphicFramePr>
        <p:xfrm>
          <a:off x="467544" y="1124744"/>
          <a:ext cx="388843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400874819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5859941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004773116"/>
                    </a:ext>
                  </a:extLst>
                </a:gridCol>
              </a:tblGrid>
              <a:tr h="644124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vs Grenades Parallel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 vs Grenades Parallel (%)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98202"/>
                  </a:ext>
                </a:extLst>
              </a:tr>
              <a:tr h="4508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EDNAproc</a:t>
                      </a:r>
                      <a:r>
                        <a:rPr lang="en-US" dirty="0" smtClean="0"/>
                        <a:t> (n=24k)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519646"/>
                  </a:ext>
                </a:extLst>
              </a:tr>
              <a:tr h="4508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GrenADES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fastproc</a:t>
                      </a:r>
                      <a:r>
                        <a:rPr lang="en-US" baseline="0" dirty="0" smtClean="0"/>
                        <a:t> (n=30k)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20222"/>
                  </a:ext>
                </a:extLst>
              </a:tr>
              <a:tr h="450887">
                <a:tc>
                  <a:txBody>
                    <a:bodyPr/>
                    <a:lstStyle/>
                    <a:p>
                      <a:r>
                        <a:rPr lang="en-US" dirty="0" smtClean="0"/>
                        <a:t>XIA2 DIALS (n=1319)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836289"/>
                  </a:ext>
                </a:extLst>
              </a:tr>
              <a:tr h="4508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autoPROC</a:t>
                      </a:r>
                      <a:r>
                        <a:rPr lang="en-US" dirty="0" smtClean="0"/>
                        <a:t> (n=776)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85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Automatic Processing – why?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+Rapid feedback to user on data quality</a:t>
            </a:r>
          </a:p>
          <a:p>
            <a:r>
              <a:rPr lang="en-US" dirty="0" smtClean="0"/>
              <a:t>+Enables “value added” services</a:t>
            </a:r>
          </a:p>
          <a:p>
            <a:r>
              <a:rPr lang="en-US" dirty="0"/>
              <a:t>	</a:t>
            </a:r>
            <a:r>
              <a:rPr lang="en-US" dirty="0" smtClean="0"/>
              <a:t>+MR phasing</a:t>
            </a:r>
          </a:p>
          <a:p>
            <a:r>
              <a:rPr lang="en-US" dirty="0"/>
              <a:t>	</a:t>
            </a:r>
            <a:r>
              <a:rPr lang="en-US" dirty="0" smtClean="0"/>
              <a:t>+Ligand fitting</a:t>
            </a:r>
          </a:p>
          <a:p>
            <a:r>
              <a:rPr lang="en-US" dirty="0"/>
              <a:t>	</a:t>
            </a:r>
            <a:r>
              <a:rPr lang="en-US" dirty="0" smtClean="0"/>
              <a:t>+Automatic SAD</a:t>
            </a:r>
          </a:p>
          <a:p>
            <a:r>
              <a:rPr lang="en-US" dirty="0" smtClean="0"/>
              <a:t>+QA for us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9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Automatic processing at ESRF, History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7"/>
            <a:ext cx="8352928" cy="5502621"/>
          </a:xfrm>
          <a:solidFill>
            <a:schemeClr val="bg1"/>
          </a:solidFill>
        </p:spPr>
        <p:txBody>
          <a:bodyPr/>
          <a:lstStyle/>
          <a:p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2009 </a:t>
            </a:r>
            <a:r>
              <a:rPr lang="en-GB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GrenADES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(XDS wrapper) Coding and 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MXCuBE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integration</a:t>
            </a:r>
          </a:p>
          <a:p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2010 First version available –”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fastproc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 and “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parallelproc</a:t>
            </a:r>
            <a:r>
              <a:rPr lang="en-US" b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US" b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2010 Automatic SAD incorporated</a:t>
            </a:r>
          </a:p>
          <a:p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2012-13 EDNA-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ification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(Thomas 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Boeglin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2015 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XDSApp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fallback added to </a:t>
            </a:r>
            <a:r>
              <a:rPr lang="en-GB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GrenADES</a:t>
            </a:r>
            <a:r>
              <a:rPr lang="en-GB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(Max)</a:t>
            </a:r>
            <a:endParaRPr lang="en-US" b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2016 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autoPROC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added (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Olof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2016 DIALS added (via XIA2 and </a:t>
            </a:r>
            <a:r>
              <a:rPr lang="en-GB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GrenADES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(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Olof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Max)</a:t>
            </a:r>
          </a:p>
          <a:p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2016 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XDSApp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added (</a:t>
            </a:r>
            <a:r>
              <a:rPr lang="en-US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Olof</a:t>
            </a:r>
            <a:r>
              <a:rPr lang="en-US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GB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88" y="126000"/>
            <a:ext cx="8236800" cy="496800"/>
          </a:xfrm>
        </p:spPr>
        <p:txBody>
          <a:bodyPr/>
          <a:lstStyle/>
          <a:p>
            <a:r>
              <a:rPr lang="en-US" sz="1600" dirty="0" smtClean="0"/>
              <a:t>Automatic processing </a:t>
            </a:r>
            <a:r>
              <a:rPr lang="en-US" sz="1600" dirty="0" err="1" smtClean="0"/>
              <a:t>organisation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897312"/>
              </p:ext>
            </p:extLst>
          </p:nvPr>
        </p:nvGraphicFramePr>
        <p:xfrm>
          <a:off x="251520" y="692696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580700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OAR=Queuing system</a:t>
            </a:r>
          </a:p>
          <a:p>
            <a:r>
              <a:rPr lang="en-US" dirty="0" smtClean="0"/>
              <a:t>BES=Beamline Expert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Resources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Current configuration:</a:t>
            </a:r>
          </a:p>
          <a:p>
            <a:pPr lvl="1"/>
            <a:r>
              <a:rPr lang="en-US" dirty="0" smtClean="0"/>
              <a:t>OAR queuing/scheduling *with a separate scheduler*</a:t>
            </a:r>
          </a:p>
          <a:p>
            <a:pPr lvl="1"/>
            <a:r>
              <a:rPr lang="en-US" dirty="0" smtClean="0"/>
              <a:t>29 hosts</a:t>
            </a:r>
          </a:p>
          <a:p>
            <a:pPr lvl="1"/>
            <a:r>
              <a:rPr lang="en-US" dirty="0" smtClean="0"/>
              <a:t>2-6 Gb RAM</a:t>
            </a:r>
          </a:p>
          <a:p>
            <a:pPr lvl="1"/>
            <a:r>
              <a:rPr lang="en-US" dirty="0" smtClean="0"/>
              <a:t>3-3.3 </a:t>
            </a:r>
            <a:r>
              <a:rPr lang="en-US" dirty="0" err="1" smtClean="0"/>
              <a:t>Ghz</a:t>
            </a:r>
            <a:r>
              <a:rPr lang="en-US" dirty="0" smtClean="0"/>
              <a:t> AMD</a:t>
            </a:r>
          </a:p>
          <a:p>
            <a:pPr lvl="1"/>
            <a:r>
              <a:rPr lang="en-US" dirty="0" smtClean="0"/>
              <a:t>564 “cores”</a:t>
            </a:r>
          </a:p>
          <a:p>
            <a:pPr lvl="1"/>
            <a:r>
              <a:rPr lang="en-US" dirty="0" smtClean="0"/>
              <a:t>GPFS</a:t>
            </a:r>
          </a:p>
          <a:p>
            <a:pPr lvl="1"/>
            <a:r>
              <a:rPr lang="en-US" dirty="0"/>
              <a:t>Mean run time : 322.4 s</a:t>
            </a:r>
            <a:br>
              <a:rPr lang="en-US" dirty="0"/>
            </a:br>
            <a:r>
              <a:rPr lang="en-US" dirty="0"/>
              <a:t>Median run time: 160.0 s</a:t>
            </a:r>
          </a:p>
          <a:p>
            <a:pPr lvl="1"/>
            <a:r>
              <a:rPr lang="en-US" dirty="0"/>
              <a:t>~15k </a:t>
            </a:r>
            <a:r>
              <a:rPr lang="en-US" dirty="0" err="1"/>
              <a:t>processings</a:t>
            </a:r>
            <a:r>
              <a:rPr lang="en-US" dirty="0"/>
              <a:t>/month across all packages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 ESRF Automatic data processing l January 17, 2017 l Max Nanao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88" y="126000"/>
            <a:ext cx="8236800" cy="496800"/>
          </a:xfrm>
        </p:spPr>
        <p:txBody>
          <a:bodyPr/>
          <a:lstStyle/>
          <a:p>
            <a:r>
              <a:rPr lang="en-US" sz="1600" dirty="0" smtClean="0"/>
              <a:t>Post processing tasks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5040514"/>
              </p:ext>
            </p:extLst>
          </p:nvPr>
        </p:nvGraphicFramePr>
        <p:xfrm>
          <a:off x="323528" y="1021184"/>
          <a:ext cx="8136904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5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88" y="126000"/>
            <a:ext cx="8236800" cy="496800"/>
          </a:xfrm>
        </p:spPr>
        <p:txBody>
          <a:bodyPr/>
          <a:lstStyle/>
          <a:p>
            <a:r>
              <a:rPr lang="en-US" sz="1600" dirty="0" smtClean="0"/>
              <a:t>Post processing tasks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58683583"/>
              </p:ext>
            </p:extLst>
          </p:nvPr>
        </p:nvGraphicFramePr>
        <p:xfrm>
          <a:off x="323528" y="1021184"/>
          <a:ext cx="8136904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mnanao\Dropbox\J_appl_cryst_submit\Figure4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544725"/>
            <a:ext cx="3429000" cy="2551275"/>
          </a:xfrm>
          <a:prstGeom prst="rect">
            <a:avLst/>
          </a:prstGeom>
          <a:noFill/>
        </p:spPr>
      </p:pic>
      <p:pic>
        <p:nvPicPr>
          <p:cNvPr id="8" name="Picture 3" descr="C:\Users\mnanao\Dropbox\J_appl_cryst_submit\Figure4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914400"/>
            <a:ext cx="2530838" cy="2464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9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07 0.0493 L 2.77778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6 -0.00185 L 3.88889E-6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Why so many pipelines?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92" y="796430"/>
            <a:ext cx="5445224" cy="544522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512" y="4365104"/>
            <a:ext cx="3240360" cy="216024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18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N.B. “normalized data”:     +Statistics calculated  with </a:t>
            </a:r>
            <a:r>
              <a:rPr lang="en-US" sz="14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phenix.merging_statistics</a:t>
            </a:r>
            <a:endParaRPr lang="en-US" sz="1400" b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18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+Same resolution limits</a:t>
            </a:r>
          </a:p>
          <a:p>
            <a:r>
              <a:rPr lang="en-US" sz="18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+Same </a:t>
            </a:r>
            <a:r>
              <a:rPr lang="en-US" sz="1800" b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Bravais</a:t>
            </a:r>
            <a:r>
              <a:rPr lang="en-US" sz="18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lattice</a:t>
            </a:r>
          </a:p>
          <a:p>
            <a:r>
              <a:rPr lang="en-US" sz="18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+Compare to Grenades</a:t>
            </a:r>
          </a:p>
          <a:p>
            <a:endParaRPr lang="en-GB" sz="1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05273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in general they perform similarly, no packages appear to consistently do better than others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many pipelines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 ESRF Automatic data processing l January 17, 2017 l Max Nanao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193704" cy="4193704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27688" y="837312"/>
            <a:ext cx="8236800" cy="5400000"/>
          </a:xfrm>
        </p:spPr>
        <p:txBody>
          <a:bodyPr/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iso</a:t>
            </a:r>
            <a:r>
              <a:rPr lang="en-US" dirty="0" smtClean="0"/>
              <a:t> calculated for the same dataset, same XDS, different wrapper</a:t>
            </a:r>
            <a:endParaRPr lang="en-GB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93795"/>
              </p:ext>
            </p:extLst>
          </p:nvPr>
        </p:nvGraphicFramePr>
        <p:xfrm>
          <a:off x="467544" y="1579592"/>
          <a:ext cx="388843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400874819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5859941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004773116"/>
                    </a:ext>
                  </a:extLst>
                </a:gridCol>
              </a:tblGrid>
              <a:tr h="644124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vs Grenades Parallel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Median vs Grenades Parallel (%)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98202"/>
                  </a:ext>
                </a:extLst>
              </a:tr>
              <a:tr h="4508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EDNAproc</a:t>
                      </a:r>
                      <a:r>
                        <a:rPr lang="en-US" dirty="0" smtClean="0"/>
                        <a:t> (n=24k)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519646"/>
                  </a:ext>
                </a:extLst>
              </a:tr>
              <a:tr h="4508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GrenADES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fastproc</a:t>
                      </a:r>
                      <a:r>
                        <a:rPr lang="en-US" baseline="0" dirty="0" smtClean="0"/>
                        <a:t> (n=30k)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2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577</Words>
  <Application>Microsoft Office PowerPoint</Application>
  <PresentationFormat>On-screen Show (4:3)</PresentationFormat>
  <Paragraphs>161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Automatic Processing – why?</vt:lpstr>
      <vt:lpstr>Automatic processing at ESRF, History</vt:lpstr>
      <vt:lpstr>Automatic processing organisation</vt:lpstr>
      <vt:lpstr>Compute Resources</vt:lpstr>
      <vt:lpstr>Post processing tasks</vt:lpstr>
      <vt:lpstr>Post processing tasks</vt:lpstr>
      <vt:lpstr>Why so many pipelines?</vt:lpstr>
      <vt:lpstr>Why so many pipelines</vt:lpstr>
      <vt:lpstr>Recent work</vt:lpstr>
      <vt:lpstr>Notification that phasing was successful</vt:lpstr>
      <vt:lpstr>Complete view of all phasing trials</vt:lpstr>
      <vt:lpstr>PNG Cartoon of SHELXE model</vt:lpstr>
      <vt:lpstr>Interactive electron density</vt:lpstr>
      <vt:lpstr>To DO</vt:lpstr>
      <vt:lpstr>People</vt:lpstr>
      <vt:lpstr>PowerPoint Presentation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NANAO Max</dc:creator>
  <cp:lastModifiedBy>NANAO Max</cp:lastModifiedBy>
  <cp:revision>46</cp:revision>
  <dcterms:created xsi:type="dcterms:W3CDTF">2017-01-13T07:50:44Z</dcterms:created>
  <dcterms:modified xsi:type="dcterms:W3CDTF">2017-01-16T19:36:40Z</dcterms:modified>
</cp:coreProperties>
</file>