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10.png" ContentType="image/png"/>
  <Override PartName="/ppt/media/image9.png" ContentType="image/png"/>
  <Override PartName="/ppt/media/image8.png" ContentType="image/png"/>
  <Override PartName="/ppt/media/image7.png" ContentType="image/png"/>
  <Override PartName="/ppt/media/image5.jpeg" ContentType="image/jpeg"/>
  <Override PartName="/ppt/media/image1.jpeg" ContentType="image/jpeg"/>
  <Override PartName="/ppt/media/image3.png" ContentType="image/png"/>
  <Override PartName="/ppt/media/image2.jpeg" ContentType="image/jpeg"/>
  <Override PartName="/ppt/media/image6.jpeg" ContentType="image/jpeg"/>
  <Override PartName="/ppt/media/image4.png" ContentType="image/png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8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727200" y="126000"/>
            <a:ext cx="8236440" cy="496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727560" y="764640"/>
            <a:ext cx="8236440" cy="25754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727560" y="3585240"/>
            <a:ext cx="8236440" cy="25754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727200" y="126000"/>
            <a:ext cx="8236440" cy="496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727560" y="764640"/>
            <a:ext cx="4019040" cy="25754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947840" y="764640"/>
            <a:ext cx="4019040" cy="25754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947840" y="3585240"/>
            <a:ext cx="4019040" cy="25754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727560" y="3585240"/>
            <a:ext cx="4019040" cy="25754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727200" y="126000"/>
            <a:ext cx="8236440" cy="496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727560" y="764640"/>
            <a:ext cx="8236440" cy="53996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727560" y="764640"/>
            <a:ext cx="8236440" cy="53996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0" name="" descr=""/>
          <p:cNvPicPr/>
          <p:nvPr/>
        </p:nvPicPr>
        <p:blipFill>
          <a:blip r:embed="rId2"/>
          <a:stretch/>
        </p:blipFill>
        <p:spPr>
          <a:xfrm>
            <a:off x="1461960" y="764280"/>
            <a:ext cx="6767280" cy="5399640"/>
          </a:xfrm>
          <a:prstGeom prst="rect">
            <a:avLst/>
          </a:prstGeom>
          <a:ln>
            <a:noFill/>
          </a:ln>
        </p:spPr>
      </p:pic>
      <p:pic>
        <p:nvPicPr>
          <p:cNvPr id="41" name="" descr=""/>
          <p:cNvPicPr/>
          <p:nvPr/>
        </p:nvPicPr>
        <p:blipFill>
          <a:blip r:embed="rId3"/>
          <a:stretch/>
        </p:blipFill>
        <p:spPr>
          <a:xfrm>
            <a:off x="1461960" y="764280"/>
            <a:ext cx="6767280" cy="53996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727200" y="126000"/>
            <a:ext cx="8236440" cy="496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727560" y="764640"/>
            <a:ext cx="8236440" cy="539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727200" y="126000"/>
            <a:ext cx="8236440" cy="496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727560" y="764640"/>
            <a:ext cx="8236440" cy="53996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727200" y="126000"/>
            <a:ext cx="8236440" cy="496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727560" y="764640"/>
            <a:ext cx="4019040" cy="53996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947840" y="764640"/>
            <a:ext cx="4019040" cy="53996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727200" y="126000"/>
            <a:ext cx="8236440" cy="496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727200" y="126000"/>
            <a:ext cx="8236440" cy="2302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727200" y="126000"/>
            <a:ext cx="8236440" cy="496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727560" y="764640"/>
            <a:ext cx="4019040" cy="25754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727560" y="3585240"/>
            <a:ext cx="4019040" cy="25754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947840" y="764640"/>
            <a:ext cx="4019040" cy="53996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727200" y="126000"/>
            <a:ext cx="8236440" cy="496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727560" y="764640"/>
            <a:ext cx="8236440" cy="539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727200" y="126000"/>
            <a:ext cx="8236440" cy="496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727560" y="764640"/>
            <a:ext cx="4019040" cy="53996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947840" y="764640"/>
            <a:ext cx="4019040" cy="25754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947840" y="3585240"/>
            <a:ext cx="4019040" cy="25754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727200" y="126000"/>
            <a:ext cx="8236440" cy="496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727560" y="764640"/>
            <a:ext cx="4019040" cy="25754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947840" y="764640"/>
            <a:ext cx="4019040" cy="25754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727560" y="3585240"/>
            <a:ext cx="8236440" cy="25754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727200" y="126000"/>
            <a:ext cx="8236440" cy="496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727560" y="764640"/>
            <a:ext cx="8236440" cy="25754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727560" y="3585240"/>
            <a:ext cx="8236440" cy="25754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727200" y="126000"/>
            <a:ext cx="8236440" cy="496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727560" y="764640"/>
            <a:ext cx="4019040" cy="25754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947840" y="764640"/>
            <a:ext cx="4019040" cy="25754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947840" y="3585240"/>
            <a:ext cx="4019040" cy="25754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727560" y="3585240"/>
            <a:ext cx="4019040" cy="25754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727200" y="126000"/>
            <a:ext cx="8236440" cy="496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727560" y="764640"/>
            <a:ext cx="8236440" cy="53996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727560" y="764640"/>
            <a:ext cx="8236440" cy="53996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2" name="" descr=""/>
          <p:cNvPicPr/>
          <p:nvPr/>
        </p:nvPicPr>
        <p:blipFill>
          <a:blip r:embed="rId2"/>
          <a:stretch/>
        </p:blipFill>
        <p:spPr>
          <a:xfrm>
            <a:off x="1461960" y="764280"/>
            <a:ext cx="6767280" cy="5399640"/>
          </a:xfrm>
          <a:prstGeom prst="rect">
            <a:avLst/>
          </a:prstGeom>
          <a:ln>
            <a:noFill/>
          </a:ln>
        </p:spPr>
      </p:pic>
      <p:pic>
        <p:nvPicPr>
          <p:cNvPr id="83" name="" descr=""/>
          <p:cNvPicPr/>
          <p:nvPr/>
        </p:nvPicPr>
        <p:blipFill>
          <a:blip r:embed="rId3"/>
          <a:stretch/>
        </p:blipFill>
        <p:spPr>
          <a:xfrm>
            <a:off x="1461960" y="764280"/>
            <a:ext cx="6767280" cy="53996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727200" y="126000"/>
            <a:ext cx="8236440" cy="496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727560" y="764640"/>
            <a:ext cx="8236440" cy="53996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27200" y="126000"/>
            <a:ext cx="8236440" cy="496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727560" y="764640"/>
            <a:ext cx="4019040" cy="53996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947840" y="764640"/>
            <a:ext cx="4019040" cy="53996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727200" y="126000"/>
            <a:ext cx="8236440" cy="496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727200" y="126000"/>
            <a:ext cx="8236440" cy="2302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727200" y="126000"/>
            <a:ext cx="8236440" cy="496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727560" y="764640"/>
            <a:ext cx="4019040" cy="25754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727560" y="3585240"/>
            <a:ext cx="4019040" cy="25754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947840" y="764640"/>
            <a:ext cx="4019040" cy="53996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727200" y="126000"/>
            <a:ext cx="8236440" cy="496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727560" y="764640"/>
            <a:ext cx="4019040" cy="53996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947840" y="764640"/>
            <a:ext cx="4019040" cy="25754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947840" y="3585240"/>
            <a:ext cx="4019040" cy="25754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727200" y="126000"/>
            <a:ext cx="8236440" cy="496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727560" y="764640"/>
            <a:ext cx="4019040" cy="25754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947840" y="764640"/>
            <a:ext cx="4019040" cy="25754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727560" y="3585240"/>
            <a:ext cx="8236440" cy="25754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Shape 6" descr=""/>
          <p:cNvPicPr/>
          <p:nvPr/>
        </p:nvPicPr>
        <p:blipFill>
          <a:blip r:embed="rId2"/>
          <a:stretch/>
        </p:blipFill>
        <p:spPr>
          <a:xfrm>
            <a:off x="7164000" y="6210000"/>
            <a:ext cx="1975680" cy="647640"/>
          </a:xfrm>
          <a:prstGeom prst="rect">
            <a:avLst/>
          </a:prstGeom>
          <a:ln>
            <a:noFill/>
          </a:ln>
        </p:spPr>
      </p:pic>
      <p:sp>
        <p:nvSpPr>
          <p:cNvPr id="1" name="CustomShape 1"/>
          <p:cNvSpPr/>
          <p:nvPr/>
        </p:nvSpPr>
        <p:spPr>
          <a:xfrm>
            <a:off x="180000" y="126000"/>
            <a:ext cx="496440" cy="496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2" name="Shape 12" descr=""/>
          <p:cNvPicPr/>
          <p:nvPr/>
        </p:nvPicPr>
        <p:blipFill>
          <a:blip r:embed="rId3"/>
          <a:stretch/>
        </p:blipFill>
        <p:spPr>
          <a:xfrm>
            <a:off x="7164000" y="6210000"/>
            <a:ext cx="1975680" cy="647640"/>
          </a:xfrm>
          <a:prstGeom prst="rect">
            <a:avLst/>
          </a:prstGeom>
          <a:ln>
            <a:noFill/>
          </a:ln>
        </p:spPr>
      </p:pic>
      <p:sp>
        <p:nvSpPr>
          <p:cNvPr id="3" name="CustomShape 2"/>
          <p:cNvSpPr/>
          <p:nvPr/>
        </p:nvSpPr>
        <p:spPr>
          <a:xfrm>
            <a:off x="180000" y="126000"/>
            <a:ext cx="496440" cy="496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3"/>
          <p:cNvSpPr>
            <a:spLocks noGrp="1"/>
          </p:cNvSpPr>
          <p:nvPr>
            <p:ph type="title"/>
          </p:nvPr>
        </p:nvSpPr>
        <p:spPr>
          <a:xfrm>
            <a:off x="727200" y="126000"/>
            <a:ext cx="8236440" cy="496440"/>
          </a:xfrm>
          <a:prstGeom prst="rect">
            <a:avLst/>
          </a:prstGeom>
        </p:spPr>
        <p:txBody>
          <a:bodyPr tIns="91440" bIns="9144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/>
          </p:nvPr>
        </p:nvSpPr>
        <p:spPr>
          <a:xfrm>
            <a:off x="719640" y="6483240"/>
            <a:ext cx="6119640" cy="212040"/>
          </a:xfrm>
          <a:prstGeom prst="rect">
            <a:avLst/>
          </a:prstGeom>
        </p:spPr>
        <p:txBody>
          <a:bodyPr tIns="91440" bIns="91440" anchor="b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/>
          </p:nvPr>
        </p:nvSpPr>
        <p:spPr>
          <a:xfrm>
            <a:off x="179640" y="6483600"/>
            <a:ext cx="413280" cy="212040"/>
          </a:xfrm>
          <a:prstGeom prst="rect">
            <a:avLst/>
          </a:prstGeom>
        </p:spPr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800" spc="-1" strike="noStrike">
                <a:solidFill>
                  <a:srgbClr val="132577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Page </a:t>
            </a:r>
            <a:fld id="{053CC66A-B7C6-4EE3-9F11-E3530FB7EC59}" type="slidenum">
              <a:rPr b="1" lang="en-US" sz="800" spc="-1" strike="noStrike">
                <a:solidFill>
                  <a:srgbClr val="132577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Shape 6" descr=""/>
          <p:cNvPicPr/>
          <p:nvPr/>
        </p:nvPicPr>
        <p:blipFill>
          <a:blip r:embed="rId2"/>
          <a:stretch/>
        </p:blipFill>
        <p:spPr>
          <a:xfrm>
            <a:off x="7164000" y="6210000"/>
            <a:ext cx="1975680" cy="647640"/>
          </a:xfrm>
          <a:prstGeom prst="rect">
            <a:avLst/>
          </a:prstGeom>
          <a:ln>
            <a:noFill/>
          </a:ln>
        </p:spPr>
      </p:pic>
      <p:sp>
        <p:nvSpPr>
          <p:cNvPr id="43" name="CustomShape 1"/>
          <p:cNvSpPr/>
          <p:nvPr/>
        </p:nvSpPr>
        <p:spPr>
          <a:xfrm>
            <a:off x="180000" y="126000"/>
            <a:ext cx="496440" cy="496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44" name="Shape 12" descr=""/>
          <p:cNvPicPr/>
          <p:nvPr/>
        </p:nvPicPr>
        <p:blipFill>
          <a:blip r:embed="rId3"/>
          <a:stretch/>
        </p:blipFill>
        <p:spPr>
          <a:xfrm>
            <a:off x="7164000" y="6210000"/>
            <a:ext cx="1975680" cy="647640"/>
          </a:xfrm>
          <a:prstGeom prst="rect">
            <a:avLst/>
          </a:prstGeom>
          <a:ln>
            <a:noFill/>
          </a:ln>
        </p:spPr>
      </p:pic>
      <p:sp>
        <p:nvSpPr>
          <p:cNvPr id="45" name="CustomShape 2"/>
          <p:cNvSpPr/>
          <p:nvPr/>
        </p:nvSpPr>
        <p:spPr>
          <a:xfrm>
            <a:off x="180000" y="126000"/>
            <a:ext cx="496440" cy="496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PlaceHolder 3"/>
          <p:cNvSpPr>
            <a:spLocks noGrp="1"/>
          </p:cNvSpPr>
          <p:nvPr>
            <p:ph type="title"/>
          </p:nvPr>
        </p:nvSpPr>
        <p:spPr>
          <a:xfrm>
            <a:off x="727200" y="126000"/>
            <a:ext cx="8236440" cy="496440"/>
          </a:xfrm>
          <a:prstGeom prst="rect">
            <a:avLst/>
          </a:prstGeom>
        </p:spPr>
        <p:txBody>
          <a:bodyPr tIns="91440" bIns="9144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727560" y="764640"/>
            <a:ext cx="8236440" cy="5399640"/>
          </a:xfrm>
          <a:prstGeom prst="rect">
            <a:avLst/>
          </a:prstGeom>
        </p:spPr>
        <p:txBody>
          <a:bodyPr tIns="91440" bIns="9144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sldNum"/>
          </p:nvPr>
        </p:nvSpPr>
        <p:spPr>
          <a:xfrm>
            <a:off x="179640" y="6483600"/>
            <a:ext cx="413280" cy="212040"/>
          </a:xfrm>
          <a:prstGeom prst="rect">
            <a:avLst/>
          </a:prstGeom>
        </p:spPr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800" spc="-1" strike="noStrike">
                <a:solidFill>
                  <a:srgbClr val="132577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Page </a:t>
            </a:r>
            <a:fld id="{87463F4A-AF98-47CC-81E4-817F5459E32B}" type="slidenum">
              <a:rPr b="1" lang="en-US" sz="800" spc="-1" strike="noStrike">
                <a:solidFill>
                  <a:srgbClr val="132577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9" name="PlaceHolder 6"/>
          <p:cNvSpPr>
            <a:spLocks noGrp="1"/>
          </p:cNvSpPr>
          <p:nvPr>
            <p:ph type="ftr"/>
          </p:nvPr>
        </p:nvSpPr>
        <p:spPr>
          <a:xfrm>
            <a:off x="719640" y="6483240"/>
            <a:ext cx="6119640" cy="212040"/>
          </a:xfrm>
          <a:prstGeom prst="rect">
            <a:avLst/>
          </a:prstGeom>
        </p:spPr>
        <p:txBody>
          <a:bodyPr tIns="91440" bIns="91440" anchor="b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727200" y="126000"/>
            <a:ext cx="8236440" cy="496440"/>
          </a:xfrm>
          <a:prstGeom prst="rect">
            <a:avLst/>
          </a:prstGeom>
          <a:solidFill>
            <a:srgbClr val="132577"/>
          </a:solidFill>
          <a:ln>
            <a:noFill/>
          </a:ln>
        </p:spPr>
        <p:txBody>
          <a:bodyPr tIns="91440" bIns="9144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5" name="Shape 66" descr=""/>
          <p:cNvPicPr/>
          <p:nvPr/>
        </p:nvPicPr>
        <p:blipFill>
          <a:blip r:embed="rId1"/>
          <a:srcRect l="17364" t="0" r="17364" b="0"/>
          <a:stretch/>
        </p:blipFill>
        <p:spPr>
          <a:xfrm>
            <a:off x="181080" y="750960"/>
            <a:ext cx="1936080" cy="5671080"/>
          </a:xfrm>
          <a:prstGeom prst="rect">
            <a:avLst/>
          </a:prstGeom>
          <a:ln>
            <a:noFill/>
          </a:ln>
        </p:spPr>
      </p:pic>
      <p:sp>
        <p:nvSpPr>
          <p:cNvPr id="86" name="CustomShape 2"/>
          <p:cNvSpPr/>
          <p:nvPr/>
        </p:nvSpPr>
        <p:spPr>
          <a:xfrm>
            <a:off x="2252880" y="3078720"/>
            <a:ext cx="6819480" cy="1033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/>
          <a:p>
            <a:pPr algn="ctr">
              <a:lnSpc>
                <a:spcPct val="100000"/>
              </a:lnSpc>
            </a:pPr>
            <a:r>
              <a:rPr b="1" lang="en-US" sz="3000" spc="-1" strike="noStrike">
                <a:solidFill>
                  <a:srgbClr val="132577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ESRF Status report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727200" y="126000"/>
            <a:ext cx="8236440" cy="496440"/>
          </a:xfrm>
          <a:prstGeom prst="rect">
            <a:avLst/>
          </a:prstGeom>
          <a:solidFill>
            <a:srgbClr val="132577"/>
          </a:solidFill>
          <a:ln>
            <a:noFill/>
          </a:ln>
        </p:spPr>
        <p:txBody>
          <a:bodyPr tIns="91440" bIns="91440" anchor="ctr"/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ESRF STATUS</a:t>
            </a:r>
            <a:r>
              <a:rPr b="1" lang="en-US" sz="1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	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CustomShape 2"/>
          <p:cNvSpPr/>
          <p:nvPr/>
        </p:nvSpPr>
        <p:spPr>
          <a:xfrm>
            <a:off x="727200" y="1265400"/>
            <a:ext cx="8236440" cy="927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/>
          <a:p>
            <a:pPr>
              <a:lnSpc>
                <a:spcPct val="150000"/>
              </a:lnSpc>
            </a:pPr>
            <a:r>
              <a:rPr b="0" lang="en-US" sz="1800" spc="-1" strike="noStrike">
                <a:solidFill>
                  <a:srgbClr val="132577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Since last meeting….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342720">
              <a:lnSpc>
                <a:spcPct val="150000"/>
              </a:lnSpc>
              <a:buClr>
                <a:srgbClr val="132577"/>
              </a:buClr>
              <a:buFont typeface="Wingdings" charset="2"/>
              <a:buChar char=""/>
            </a:pPr>
            <a:r>
              <a:rPr b="0" lang="en-US" sz="1800" spc="-1" strike="noStrike">
                <a:solidFill>
                  <a:srgbClr val="132577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Completed installation of ID23-2 with MD3up and FlexHCD exclusively with Unipucks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342720">
              <a:lnSpc>
                <a:spcPct val="150000"/>
              </a:lnSpc>
              <a:buClr>
                <a:srgbClr val="132577"/>
              </a:buClr>
              <a:buFont typeface="Wingdings" charset="2"/>
              <a:buChar char=""/>
            </a:pPr>
            <a:r>
              <a:rPr b="0" lang="en-US" sz="1800" spc="-1" strike="noStrike">
                <a:solidFill>
                  <a:srgbClr val="132577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Fast meshes available on all MD equipped stations and in a different fashion on MASSIF 1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342720">
              <a:lnSpc>
                <a:spcPct val="150000"/>
              </a:lnSpc>
              <a:buClr>
                <a:srgbClr val="132577"/>
              </a:buClr>
              <a:buFont typeface="Wingdings" charset="2"/>
              <a:buChar char=""/>
            </a:pPr>
            <a:r>
              <a:rPr b="0" lang="en-US" sz="1800" spc="-1" strike="noStrike">
                <a:solidFill>
                  <a:srgbClr val="132577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All MX stations (but one) on </a:t>
            </a:r>
            <a:r>
              <a:rPr b="1" i="1" lang="en-US" sz="1800" spc="-1" strike="noStrike">
                <a:solidFill>
                  <a:srgbClr val="132577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bliss </a:t>
            </a:r>
            <a:r>
              <a:rPr b="0" lang="en-US" sz="1800" spc="-1" strike="noStrike">
                <a:solidFill>
                  <a:srgbClr val="132577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control system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342720">
              <a:lnSpc>
                <a:spcPct val="150000"/>
              </a:lnSpc>
              <a:buClr>
                <a:srgbClr val="132577"/>
              </a:buClr>
              <a:buFont typeface="Wingdings" charset="2"/>
              <a:buChar char=""/>
            </a:pPr>
            <a:r>
              <a:rPr b="0" lang="en-US" sz="1800" spc="-1" strike="noStrike">
                <a:solidFill>
                  <a:srgbClr val="132577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Migration to v2.2 ready for MXCuBE3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342720">
              <a:lnSpc>
                <a:spcPct val="150000"/>
              </a:lnSpc>
              <a:buClr>
                <a:srgbClr val="132577"/>
              </a:buClr>
              <a:buFont typeface="Wingdings" charset="2"/>
              <a:buChar char=""/>
            </a:pPr>
            <a:r>
              <a:rPr b="0" lang="en-US" sz="1800" spc="-1" strike="noStrike">
                <a:solidFill>
                  <a:srgbClr val="132577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New control PCs running Debian8 being installed to prepare transition to MXCuBE3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727200" y="126000"/>
            <a:ext cx="8236440" cy="496440"/>
          </a:xfrm>
          <a:prstGeom prst="rect">
            <a:avLst/>
          </a:prstGeom>
          <a:solidFill>
            <a:srgbClr val="132577"/>
          </a:solidFill>
          <a:ln>
            <a:noFill/>
          </a:ln>
        </p:spPr>
        <p:txBody>
          <a:bodyPr tIns="91440" bIns="9144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CustomShape 2"/>
          <p:cNvSpPr/>
          <p:nvPr/>
        </p:nvSpPr>
        <p:spPr>
          <a:xfrm>
            <a:off x="653040" y="903960"/>
            <a:ext cx="8236440" cy="927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/>
          <a:p>
            <a:pPr marL="457200" indent="-342720">
              <a:lnSpc>
                <a:spcPct val="115000"/>
              </a:lnSpc>
              <a:buClr>
                <a:srgbClr val="132577"/>
              </a:buClr>
              <a:buFont typeface="Wingdings" charset="2"/>
              <a:buChar char=""/>
            </a:pPr>
            <a:r>
              <a:rPr b="0" lang="en-US" sz="1800" spc="-1" strike="noStrike">
                <a:solidFill>
                  <a:srgbClr val="132577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June 2017 Council endorses the upgrade of ID29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15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132577"/>
              </a:buClr>
              <a:buFont typeface="Wingdings" charset="2"/>
              <a:buChar char=""/>
            </a:pPr>
            <a:r>
              <a:rPr b="0" lang="en-US" sz="1800" spc="-1" strike="noStrike">
                <a:solidFill>
                  <a:srgbClr val="132577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Technical Design Review (TDR) is  in preparation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1" name="Shape 80" descr=""/>
          <p:cNvPicPr/>
          <p:nvPr/>
        </p:nvPicPr>
        <p:blipFill>
          <a:blip r:embed="rId1"/>
          <a:stretch/>
        </p:blipFill>
        <p:spPr>
          <a:xfrm>
            <a:off x="4767840" y="2422440"/>
            <a:ext cx="4375800" cy="2980800"/>
          </a:xfrm>
          <a:prstGeom prst="rect">
            <a:avLst/>
          </a:prstGeom>
          <a:ln>
            <a:noFill/>
          </a:ln>
        </p:spPr>
      </p:pic>
      <p:sp>
        <p:nvSpPr>
          <p:cNvPr id="92" name="CustomShape 3"/>
          <p:cNvSpPr/>
          <p:nvPr/>
        </p:nvSpPr>
        <p:spPr>
          <a:xfrm>
            <a:off x="313200" y="2229840"/>
            <a:ext cx="4453920" cy="3591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/>
          <a:p>
            <a:pPr marL="457200" indent="-342720">
              <a:lnSpc>
                <a:spcPct val="115000"/>
              </a:lnSpc>
              <a:buClr>
                <a:srgbClr val="132577"/>
              </a:buClr>
              <a:buFont typeface="Wingdings" charset="2"/>
              <a:buChar char=""/>
            </a:pPr>
            <a:r>
              <a:rPr b="0" lang="en-US" sz="1800" spc="-1" strike="noStrike">
                <a:solidFill>
                  <a:srgbClr val="132577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ID29 to become a (long) SSX beamline with extremely high flux density - up to 10</a:t>
            </a:r>
            <a:r>
              <a:rPr b="0" lang="en-US" sz="1800" spc="-1" strike="noStrike" baseline="30000">
                <a:solidFill>
                  <a:srgbClr val="132577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16</a:t>
            </a:r>
            <a:r>
              <a:rPr b="0" lang="en-US" sz="1800" spc="-1" strike="noStrike">
                <a:solidFill>
                  <a:srgbClr val="132577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ph/s in a submicron beam spot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15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132577"/>
              </a:buClr>
              <a:buFont typeface="Wingdings" charset="2"/>
              <a:buChar char=""/>
            </a:pPr>
            <a:r>
              <a:rPr b="0" lang="en-US" sz="1800" spc="-1" strike="noStrike">
                <a:solidFill>
                  <a:srgbClr val="132577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The development of MXCuBE3 to include novel data collection methods and protocols, the data analysis pipeline and the evolution of LIMS will be included in the TDR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LibreOffice/5.1.6.2$Linux_x86 LibreOffice_project/10m0$Build-2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/>
  <cp:revision>0</cp:revision>
  <dc:subject/>
  <dc:title/>
</cp:coreProperties>
</file>