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701" r:id="rId2"/>
  </p:sldMasterIdLst>
  <p:notesMasterIdLst>
    <p:notesMasterId r:id="rId15"/>
  </p:notesMasterIdLst>
  <p:handoutMasterIdLst>
    <p:handoutMasterId r:id="rId16"/>
  </p:handoutMasterIdLst>
  <p:sldIdLst>
    <p:sldId id="317" r:id="rId3"/>
    <p:sldId id="347" r:id="rId4"/>
    <p:sldId id="352" r:id="rId5"/>
    <p:sldId id="342" r:id="rId6"/>
    <p:sldId id="350" r:id="rId7"/>
    <p:sldId id="343" r:id="rId8"/>
    <p:sldId id="346" r:id="rId9"/>
    <p:sldId id="351" r:id="rId10"/>
    <p:sldId id="344" r:id="rId11"/>
    <p:sldId id="354" r:id="rId12"/>
    <p:sldId id="353" r:id="rId13"/>
    <p:sldId id="348" r:id="rId14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A7C3FE-A0CA-3047-2BEC-3D9FA151CEC6}" name="Jie Nan" initials="JN" userId="S::maxl-jna@lu.se::71310c8f-336e-444b-8af6-1cfa88a3ebf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FE7D93-FC2B-4558-8D61-6EBD5EAA73DB}" v="218" dt="2024-05-28T23:10:05.386"/>
    <p1510:client id="{258DD41B-C14C-4FB5-AE44-4C4CDD2765BD}" v="109" dt="2024-05-28T09:02:52.530"/>
    <p1510:client id="{A699E456-31FF-4F99-B6D5-F7881C6481FA}" v="107" dt="2024-05-28T08:57:56.974"/>
    <p1510:client id="{CC63449D-EA97-4A8B-8A71-67FCD140E3D8}" v="200" dt="2024-05-28T10:01:11.668"/>
    <p1510:client id="{DC60BA0B-6C35-4DB7-B196-E606800F2184}" v="310" dt="2024-05-29T07:56:56.1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8" autoAdjust="0"/>
    <p:restoredTop sz="89806" autoAdjust="0"/>
  </p:normalViewPr>
  <p:slideViewPr>
    <p:cSldViewPr snapToGrid="0">
      <p:cViewPr>
        <p:scale>
          <a:sx n="71" d="100"/>
          <a:sy n="71" d="100"/>
        </p:scale>
        <p:origin x="106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Ursby" clId="Web-{F645D58A-07A9-4EF9-91E8-CD3BD66C0868}"/>
    <pc:docChg chg="modSld">
      <pc:chgData name="Thomas Ursby" userId="" providerId="" clId="Web-{F645D58A-07A9-4EF9-91E8-CD3BD66C0868}" dt="2023-11-27T15:46:29.229" v="193" actId="20577"/>
      <pc:docMkLst>
        <pc:docMk/>
      </pc:docMkLst>
      <pc:sldChg chg="modSp">
        <pc:chgData name="Thomas Ursby" userId="" providerId="" clId="Web-{F645D58A-07A9-4EF9-91E8-CD3BD66C0868}" dt="2023-11-27T15:45:53.994" v="191" actId="20577"/>
        <pc:sldMkLst>
          <pc:docMk/>
          <pc:sldMk cId="2348091087" sldId="343"/>
        </pc:sldMkLst>
        <pc:spChg chg="mod">
          <ac:chgData name="Thomas Ursby" userId="" providerId="" clId="Web-{F645D58A-07A9-4EF9-91E8-CD3BD66C0868}" dt="2023-11-27T15:45:53.994" v="191" actId="20577"/>
          <ac:spMkLst>
            <pc:docMk/>
            <pc:sldMk cId="2348091087" sldId="343"/>
            <ac:spMk id="4" creationId="{E1614798-F5C1-4FF8-2C20-DDBC89725818}"/>
          </ac:spMkLst>
        </pc:spChg>
      </pc:sldChg>
      <pc:sldChg chg="modSp">
        <pc:chgData name="Thomas Ursby" userId="" providerId="" clId="Web-{F645D58A-07A9-4EF9-91E8-CD3BD66C0868}" dt="2023-11-27T15:46:29.229" v="193" actId="20577"/>
        <pc:sldMkLst>
          <pc:docMk/>
          <pc:sldMk cId="3666120001" sldId="346"/>
        </pc:sldMkLst>
        <pc:spChg chg="mod">
          <ac:chgData name="Thomas Ursby" userId="" providerId="" clId="Web-{F645D58A-07A9-4EF9-91E8-CD3BD66C0868}" dt="2023-11-27T15:46:29.229" v="193" actId="20577"/>
          <ac:spMkLst>
            <pc:docMk/>
            <pc:sldMk cId="3666120001" sldId="346"/>
            <ac:spMk id="4" creationId="{E1614798-F5C1-4FF8-2C20-DDBC89725818}"/>
          </ac:spMkLst>
        </pc:spChg>
      </pc:sldChg>
    </pc:docChg>
  </pc:docChgLst>
  <pc:docChgLst>
    <pc:chgData name="Thomas Ursby" clId="Web-{051E67D3-EAE2-43FA-8F10-797B251D133C}"/>
    <pc:docChg chg="modSld">
      <pc:chgData name="Thomas Ursby" userId="" providerId="" clId="Web-{051E67D3-EAE2-43FA-8F10-797B251D133C}" dt="2023-11-28T11:36:46.181" v="10" actId="1076"/>
      <pc:docMkLst>
        <pc:docMk/>
      </pc:docMkLst>
      <pc:sldChg chg="addSp modSp">
        <pc:chgData name="Thomas Ursby" userId="" providerId="" clId="Web-{051E67D3-EAE2-43FA-8F10-797B251D133C}" dt="2023-11-28T11:36:46.181" v="10" actId="1076"/>
        <pc:sldMkLst>
          <pc:docMk/>
          <pc:sldMk cId="2348091087" sldId="343"/>
        </pc:sldMkLst>
        <pc:picChg chg="add mod">
          <ac:chgData name="Thomas Ursby" userId="" providerId="" clId="Web-{051E67D3-EAE2-43FA-8F10-797B251D133C}" dt="2023-11-28T11:36:46.181" v="10" actId="1076"/>
          <ac:picMkLst>
            <pc:docMk/>
            <pc:sldMk cId="2348091087" sldId="343"/>
            <ac:picMk id="2" creationId="{A49EEA28-FFF3-1525-E4EF-56B19AC6A7C9}"/>
          </ac:picMkLst>
        </pc:picChg>
        <pc:picChg chg="mod">
          <ac:chgData name="Thomas Ursby" userId="" providerId="" clId="Web-{051E67D3-EAE2-43FA-8F10-797B251D133C}" dt="2023-11-28T11:36:41.119" v="8" actId="1076"/>
          <ac:picMkLst>
            <pc:docMk/>
            <pc:sldMk cId="2348091087" sldId="343"/>
            <ac:picMk id="5" creationId="{74CFDB4F-D098-1E35-6AF4-17F6D0AF0BE1}"/>
          </ac:picMkLst>
        </pc:picChg>
        <pc:picChg chg="mod">
          <ac:chgData name="Thomas Ursby" userId="" providerId="" clId="Web-{051E67D3-EAE2-43FA-8F10-797B251D133C}" dt="2023-11-28T11:36:41.150" v="9" actId="1076"/>
          <ac:picMkLst>
            <pc:docMk/>
            <pc:sldMk cId="2348091087" sldId="343"/>
            <ac:picMk id="7" creationId="{CB9D8EDB-D044-7A5A-A25A-18E541669D23}"/>
          </ac:picMkLst>
        </pc:picChg>
      </pc:sldChg>
    </pc:docChg>
  </pc:docChgLst>
  <pc:docChgLst>
    <pc:chgData name="Jie Nan" clId="Web-{E213379C-5070-4CCA-9745-ACC2205B485F}"/>
    <pc:docChg chg="modSld">
      <pc:chgData name="Jie Nan" userId="" providerId="" clId="Web-{E213379C-5070-4CCA-9745-ACC2205B485F}" dt="2023-11-28T23:21:55.087" v="229"/>
      <pc:docMkLst>
        <pc:docMk/>
      </pc:docMkLst>
      <pc:sldChg chg="modSp">
        <pc:chgData name="Jie Nan" userId="" providerId="" clId="Web-{E213379C-5070-4CCA-9745-ACC2205B485F}" dt="2023-11-28T13:02:21.241" v="56" actId="20577"/>
        <pc:sldMkLst>
          <pc:docMk/>
          <pc:sldMk cId="0" sldId="317"/>
        </pc:sldMkLst>
        <pc:spChg chg="mod">
          <ac:chgData name="Jie Nan" userId="" providerId="" clId="Web-{E213379C-5070-4CCA-9745-ACC2205B485F}" dt="2023-11-28T13:02:21.241" v="56" actId="20577"/>
          <ac:spMkLst>
            <pc:docMk/>
            <pc:sldMk cId="0" sldId="317"/>
            <ac:spMk id="166" creationId="{00000000-0000-0000-0000-000000000000}"/>
          </ac:spMkLst>
        </pc:spChg>
      </pc:sldChg>
      <pc:sldChg chg="addSp modSp">
        <pc:chgData name="Jie Nan" userId="" providerId="" clId="Web-{E213379C-5070-4CCA-9745-ACC2205B485F}" dt="2023-11-28T13:14:19.472" v="220" actId="1076"/>
        <pc:sldMkLst>
          <pc:docMk/>
          <pc:sldMk cId="0" sldId="342"/>
        </pc:sldMkLst>
        <pc:spChg chg="mod">
          <ac:chgData name="Jie Nan" userId="" providerId="" clId="Web-{E213379C-5070-4CCA-9745-ACC2205B485F}" dt="2023-11-28T13:13:31.159" v="212" actId="1076"/>
          <ac:spMkLst>
            <pc:docMk/>
            <pc:sldMk cId="0" sldId="342"/>
            <ac:spMk id="5" creationId="{5238C684-B876-1F53-51A5-244C651ACD37}"/>
          </ac:spMkLst>
        </pc:spChg>
        <pc:spChg chg="mod">
          <ac:chgData name="Jie Nan" userId="" providerId="" clId="Web-{E213379C-5070-4CCA-9745-ACC2205B485F}" dt="2023-11-28T13:13:42.206" v="214" actId="1076"/>
          <ac:spMkLst>
            <pc:docMk/>
            <pc:sldMk cId="0" sldId="342"/>
            <ac:spMk id="6" creationId="{65E7403B-2A23-746E-6F8E-7D30D66E6CFA}"/>
          </ac:spMkLst>
        </pc:spChg>
        <pc:spChg chg="add mod">
          <ac:chgData name="Jie Nan" userId="" providerId="" clId="Web-{E213379C-5070-4CCA-9745-ACC2205B485F}" dt="2023-11-28T13:01:48.006" v="48" actId="20577"/>
          <ac:spMkLst>
            <pc:docMk/>
            <pc:sldMk cId="0" sldId="342"/>
            <ac:spMk id="9" creationId="{BBF3DF76-B7A0-9210-3F27-18419D30AC02}"/>
          </ac:spMkLst>
        </pc:spChg>
        <pc:spChg chg="add mod">
          <ac:chgData name="Jie Nan" userId="" providerId="" clId="Web-{E213379C-5070-4CCA-9745-ACC2205B485F}" dt="2023-11-28T13:14:19.472" v="220" actId="1076"/>
          <ac:spMkLst>
            <pc:docMk/>
            <pc:sldMk cId="0" sldId="342"/>
            <ac:spMk id="10" creationId="{A74B9708-2692-6677-EE7E-6A682DF81EEE}"/>
          </ac:spMkLst>
        </pc:spChg>
        <pc:grpChg chg="mod">
          <ac:chgData name="Jie Nan" userId="" providerId="" clId="Web-{E213379C-5070-4CCA-9745-ACC2205B485F}" dt="2023-11-28T13:13:27.018" v="211" actId="14100"/>
          <ac:grpSpMkLst>
            <pc:docMk/>
            <pc:sldMk cId="0" sldId="342"/>
            <ac:grpSpMk id="4" creationId="{D17BC693-3B8C-7AC3-4A3E-FC7D2C10A183}"/>
          </ac:grpSpMkLst>
        </pc:grpChg>
      </pc:sldChg>
      <pc:sldChg chg="addSp modSp">
        <pc:chgData name="Jie Nan" userId="" providerId="" clId="Web-{E213379C-5070-4CCA-9745-ACC2205B485F}" dt="2023-11-28T13:01:39.147" v="44" actId="20577"/>
        <pc:sldMkLst>
          <pc:docMk/>
          <pc:sldMk cId="2348091087" sldId="343"/>
        </pc:sldMkLst>
        <pc:spChg chg="add mod">
          <ac:chgData name="Jie Nan" userId="" providerId="" clId="Web-{E213379C-5070-4CCA-9745-ACC2205B485F}" dt="2023-11-28T12:56:31.970" v="34" actId="14100"/>
          <ac:spMkLst>
            <pc:docMk/>
            <pc:sldMk cId="2348091087" sldId="343"/>
            <ac:spMk id="3" creationId="{D8AC096E-A3CF-5A22-5482-758A9632A32B}"/>
          </ac:spMkLst>
        </pc:spChg>
        <pc:spChg chg="add mod">
          <ac:chgData name="Jie Nan" userId="" providerId="" clId="Web-{E213379C-5070-4CCA-9745-ACC2205B485F}" dt="2023-11-28T13:01:39.147" v="44" actId="20577"/>
          <ac:spMkLst>
            <pc:docMk/>
            <pc:sldMk cId="2348091087" sldId="343"/>
            <ac:spMk id="9" creationId="{D5C37CFB-0A4D-6F4B-F34C-67489C779162}"/>
          </ac:spMkLst>
        </pc:spChg>
        <pc:picChg chg="mod">
          <ac:chgData name="Jie Nan" userId="" providerId="" clId="Web-{E213379C-5070-4CCA-9745-ACC2205B485F}" dt="2023-11-28T12:55:21.531" v="0" actId="1076"/>
          <ac:picMkLst>
            <pc:docMk/>
            <pc:sldMk cId="2348091087" sldId="343"/>
            <ac:picMk id="5" creationId="{74CFDB4F-D098-1E35-6AF4-17F6D0AF0BE1}"/>
          </ac:picMkLst>
        </pc:picChg>
        <pc:picChg chg="mod">
          <ac:chgData name="Jie Nan" userId="" providerId="" clId="Web-{E213379C-5070-4CCA-9745-ACC2205B485F}" dt="2023-11-28T12:55:21.562" v="1" actId="1076"/>
          <ac:picMkLst>
            <pc:docMk/>
            <pc:sldMk cId="2348091087" sldId="343"/>
            <ac:picMk id="7" creationId="{CB9D8EDB-D044-7A5A-A25A-18E541669D23}"/>
          </ac:picMkLst>
        </pc:picChg>
      </pc:sldChg>
      <pc:sldChg chg="addSp modSp">
        <pc:chgData name="Jie Nan" userId="" providerId="" clId="Web-{E213379C-5070-4CCA-9745-ACC2205B485F}" dt="2023-11-28T13:02:00.632" v="53" actId="20577"/>
        <pc:sldMkLst>
          <pc:docMk/>
          <pc:sldMk cId="4121993034" sldId="344"/>
        </pc:sldMkLst>
        <pc:spChg chg="add mod">
          <ac:chgData name="Jie Nan" userId="" providerId="" clId="Web-{E213379C-5070-4CCA-9745-ACC2205B485F}" dt="2023-11-28T13:02:00.632" v="53" actId="20577"/>
          <ac:spMkLst>
            <pc:docMk/>
            <pc:sldMk cId="4121993034" sldId="344"/>
            <ac:spMk id="3" creationId="{E3E4AC75-2793-B3E6-B11E-81A8636BF685}"/>
          </ac:spMkLst>
        </pc:spChg>
      </pc:sldChg>
      <pc:sldChg chg="addSp modSp">
        <pc:chgData name="Jie Nan" userId="" providerId="" clId="Web-{E213379C-5070-4CCA-9745-ACC2205B485F}" dt="2023-11-28T13:01:56.960" v="51" actId="20577"/>
        <pc:sldMkLst>
          <pc:docMk/>
          <pc:sldMk cId="2169213591" sldId="345"/>
        </pc:sldMkLst>
        <pc:spChg chg="add mod">
          <ac:chgData name="Jie Nan" userId="" providerId="" clId="Web-{E213379C-5070-4CCA-9745-ACC2205B485F}" dt="2023-11-28T13:01:56.960" v="51" actId="20577"/>
          <ac:spMkLst>
            <pc:docMk/>
            <pc:sldMk cId="2169213591" sldId="345"/>
            <ac:spMk id="5" creationId="{1655A629-85D7-75F0-736E-155F650AAFB0}"/>
          </ac:spMkLst>
        </pc:spChg>
      </pc:sldChg>
      <pc:sldChg chg="addSp modSp">
        <pc:chgData name="Jie Nan" userId="" providerId="" clId="Web-{E213379C-5070-4CCA-9745-ACC2205B485F}" dt="2023-11-28T13:01:43.647" v="46" actId="20577"/>
        <pc:sldMkLst>
          <pc:docMk/>
          <pc:sldMk cId="3666120001" sldId="346"/>
        </pc:sldMkLst>
        <pc:spChg chg="add mod">
          <ac:chgData name="Jie Nan" userId="" providerId="" clId="Web-{E213379C-5070-4CCA-9745-ACC2205B485F}" dt="2023-11-28T13:01:43.647" v="46" actId="20577"/>
          <ac:spMkLst>
            <pc:docMk/>
            <pc:sldMk cId="3666120001" sldId="346"/>
            <ac:spMk id="5" creationId="{6182617F-18B9-C9B2-3DEF-697999D6CF1E}"/>
          </ac:spMkLst>
        </pc:spChg>
      </pc:sldChg>
      <pc:sldChg chg="addSp delSp modSp">
        <pc:chgData name="Jie Nan" userId="" providerId="" clId="Web-{E213379C-5070-4CCA-9745-ACC2205B485F}" dt="2023-11-28T23:21:55.087" v="229"/>
        <pc:sldMkLst>
          <pc:docMk/>
          <pc:sldMk cId="3375597686" sldId="347"/>
        </pc:sldMkLst>
        <pc:spChg chg="add mod">
          <ac:chgData name="Jie Nan" userId="" providerId="" clId="Web-{E213379C-5070-4CCA-9745-ACC2205B485F}" dt="2023-11-28T13:01:33.569" v="42" actId="1076"/>
          <ac:spMkLst>
            <pc:docMk/>
            <pc:sldMk cId="3375597686" sldId="347"/>
            <ac:spMk id="4" creationId="{74DCAAE0-C855-D9DC-30DA-2A95109A34BC}"/>
          </ac:spMkLst>
        </pc:spChg>
        <pc:graphicFrameChg chg="del">
          <ac:chgData name="Jie Nan" userId="" providerId="" clId="Web-{E213379C-5070-4CCA-9745-ACC2205B485F}" dt="2023-11-28T23:21:20.398" v="221"/>
          <ac:graphicFrameMkLst>
            <pc:docMk/>
            <pc:sldMk cId="3375597686" sldId="347"/>
            <ac:graphicFrameMk id="2" creationId="{D2270EB9-5975-E79C-7308-8995A99D277C}"/>
          </ac:graphicFrameMkLst>
        </pc:graphicFrameChg>
        <pc:picChg chg="add del mod">
          <ac:chgData name="Jie Nan" userId="" providerId="" clId="Web-{E213379C-5070-4CCA-9745-ACC2205B485F}" dt="2023-11-28T23:21:24.148" v="223"/>
          <ac:picMkLst>
            <pc:docMk/>
            <pc:sldMk cId="3375597686" sldId="347"/>
            <ac:picMk id="5" creationId="{5578706C-BDF8-01C7-A7A4-B873B93F9C26}"/>
          </ac:picMkLst>
        </pc:picChg>
        <pc:picChg chg="add del mod">
          <ac:chgData name="Jie Nan" userId="" providerId="" clId="Web-{E213379C-5070-4CCA-9745-ACC2205B485F}" dt="2023-11-28T23:21:36.477" v="227"/>
          <ac:picMkLst>
            <pc:docMk/>
            <pc:sldMk cId="3375597686" sldId="347"/>
            <ac:picMk id="6" creationId="{0865E066-409B-F530-257E-D206BA839C63}"/>
          </ac:picMkLst>
        </pc:picChg>
        <pc:picChg chg="add del mod">
          <ac:chgData name="Jie Nan" userId="" providerId="" clId="Web-{E213379C-5070-4CCA-9745-ACC2205B485F}" dt="2023-11-28T23:21:55.087" v="229"/>
          <ac:picMkLst>
            <pc:docMk/>
            <pc:sldMk cId="3375597686" sldId="347"/>
            <ac:picMk id="7" creationId="{0BD6A30D-D452-9366-B00C-00D6C348760A}"/>
          </ac:picMkLst>
        </pc:picChg>
      </pc:sldChg>
    </pc:docChg>
  </pc:docChgLst>
  <pc:docChgLst>
    <pc:chgData name="Jie Nan" clId="Web-{A003C0FC-BD6B-48C2-97A7-E0096F875676}"/>
    <pc:docChg chg="addSld delSld modSld sldOrd">
      <pc:chgData name="Jie Nan" userId="" providerId="" clId="Web-{A003C0FC-BD6B-48C2-97A7-E0096F875676}" dt="2023-11-28T08:42:28.955" v="1101" actId="1076"/>
      <pc:docMkLst>
        <pc:docMk/>
      </pc:docMkLst>
      <pc:sldChg chg="ord">
        <pc:chgData name="Jie Nan" userId="" providerId="" clId="Web-{A003C0FC-BD6B-48C2-97A7-E0096F875676}" dt="2023-11-28T08:02:39.470" v="23"/>
        <pc:sldMkLst>
          <pc:docMk/>
          <pc:sldMk cId="0" sldId="342"/>
        </pc:sldMkLst>
      </pc:sldChg>
      <pc:sldChg chg="modSp ord">
        <pc:chgData name="Jie Nan" userId="" providerId="" clId="Web-{A003C0FC-BD6B-48C2-97A7-E0096F875676}" dt="2023-11-28T08:42:28.955" v="1101" actId="1076"/>
        <pc:sldMkLst>
          <pc:docMk/>
          <pc:sldMk cId="2348091087" sldId="343"/>
        </pc:sldMkLst>
        <pc:picChg chg="mod">
          <ac:chgData name="Jie Nan" userId="" providerId="" clId="Web-{A003C0FC-BD6B-48C2-97A7-E0096F875676}" dt="2023-11-28T08:42:24.424" v="1099" actId="1076"/>
          <ac:picMkLst>
            <pc:docMk/>
            <pc:sldMk cId="2348091087" sldId="343"/>
            <ac:picMk id="5" creationId="{74CFDB4F-D098-1E35-6AF4-17F6D0AF0BE1}"/>
          </ac:picMkLst>
        </pc:picChg>
        <pc:picChg chg="mod">
          <ac:chgData name="Jie Nan" userId="" providerId="" clId="Web-{A003C0FC-BD6B-48C2-97A7-E0096F875676}" dt="2023-11-28T08:42:28.955" v="1101" actId="1076"/>
          <ac:picMkLst>
            <pc:docMk/>
            <pc:sldMk cId="2348091087" sldId="343"/>
            <ac:picMk id="7" creationId="{CB9D8EDB-D044-7A5A-A25A-18E541669D23}"/>
          </ac:picMkLst>
        </pc:picChg>
      </pc:sldChg>
      <pc:sldChg chg="ord">
        <pc:chgData name="Jie Nan" userId="" providerId="" clId="Web-{A003C0FC-BD6B-48C2-97A7-E0096F875676}" dt="2023-11-28T08:02:59.642" v="25"/>
        <pc:sldMkLst>
          <pc:docMk/>
          <pc:sldMk cId="4121993034" sldId="344"/>
        </pc:sldMkLst>
      </pc:sldChg>
      <pc:sldChg chg="modSp">
        <pc:chgData name="Jie Nan" userId="" providerId="" clId="Web-{A003C0FC-BD6B-48C2-97A7-E0096F875676}" dt="2023-11-28T08:33:22.573" v="941"/>
        <pc:sldMkLst>
          <pc:docMk/>
          <pc:sldMk cId="2169213591" sldId="345"/>
        </pc:sldMkLst>
        <pc:graphicFrameChg chg="mod modGraphic">
          <ac:chgData name="Jie Nan" userId="" providerId="" clId="Web-{A003C0FC-BD6B-48C2-97A7-E0096F875676}" dt="2023-11-28T08:33:22.573" v="941"/>
          <ac:graphicFrameMkLst>
            <pc:docMk/>
            <pc:sldMk cId="2169213591" sldId="345"/>
            <ac:graphicFrameMk id="2" creationId="{D2270EB9-5975-E79C-7308-8995A99D277C}"/>
          </ac:graphicFrameMkLst>
        </pc:graphicFrameChg>
      </pc:sldChg>
      <pc:sldChg chg="ord">
        <pc:chgData name="Jie Nan" userId="" providerId="" clId="Web-{A003C0FC-BD6B-48C2-97A7-E0096F875676}" dt="2023-11-28T08:02:37.095" v="22"/>
        <pc:sldMkLst>
          <pc:docMk/>
          <pc:sldMk cId="3666120001" sldId="346"/>
        </pc:sldMkLst>
      </pc:sldChg>
      <pc:sldChg chg="new del">
        <pc:chgData name="Jie Nan" userId="" providerId="" clId="Web-{A003C0FC-BD6B-48C2-97A7-E0096F875676}" dt="2023-11-28T08:05:33.378" v="27"/>
        <pc:sldMkLst>
          <pc:docMk/>
          <pc:sldMk cId="884321173" sldId="347"/>
        </pc:sldMkLst>
      </pc:sldChg>
      <pc:sldChg chg="addSp delSp modSp add replId">
        <pc:chgData name="Jie Nan" userId="" providerId="" clId="Web-{A003C0FC-BD6B-48C2-97A7-E0096F875676}" dt="2023-11-28T08:33:03.869" v="934"/>
        <pc:sldMkLst>
          <pc:docMk/>
          <pc:sldMk cId="3375597686" sldId="347"/>
        </pc:sldMkLst>
        <pc:spChg chg="add del mod">
          <ac:chgData name="Jie Nan" userId="" providerId="" clId="Web-{A003C0FC-BD6B-48C2-97A7-E0096F875676}" dt="2023-11-28T08:31:36.571" v="857"/>
          <ac:spMkLst>
            <pc:docMk/>
            <pc:sldMk cId="3375597686" sldId="347"/>
            <ac:spMk id="4" creationId="{A65325EE-3EB2-E884-12CE-0CC88E1FF533}"/>
          </ac:spMkLst>
        </pc:spChg>
        <pc:spChg chg="mod">
          <ac:chgData name="Jie Nan" userId="" providerId="" clId="Web-{A003C0FC-BD6B-48C2-97A7-E0096F875676}" dt="2023-11-28T08:06:03.597" v="29" actId="20577"/>
          <ac:spMkLst>
            <pc:docMk/>
            <pc:sldMk cId="3375597686" sldId="347"/>
            <ac:spMk id="174" creationId="{00000000-0000-0000-0000-000000000000}"/>
          </ac:spMkLst>
        </pc:spChg>
        <pc:graphicFrameChg chg="mod modGraphic">
          <ac:chgData name="Jie Nan" userId="" providerId="" clId="Web-{A003C0FC-BD6B-48C2-97A7-E0096F875676}" dt="2023-11-28T08:33:03.869" v="934"/>
          <ac:graphicFrameMkLst>
            <pc:docMk/>
            <pc:sldMk cId="3375597686" sldId="347"/>
            <ac:graphicFrameMk id="2" creationId="{D2270EB9-5975-E79C-7308-8995A99D277C}"/>
          </ac:graphicFrameMkLst>
        </pc:graphicFrameChg>
      </pc:sldChg>
      <pc:sldChg chg="addSp delSp modSp add replId">
        <pc:chgData name="Jie Nan" userId="" providerId="" clId="Web-{A003C0FC-BD6B-48C2-97A7-E0096F875676}" dt="2023-11-28T08:41:20.689" v="1095" actId="20577"/>
        <pc:sldMkLst>
          <pc:docMk/>
          <pc:sldMk cId="2863301379" sldId="348"/>
        </pc:sldMkLst>
        <pc:spChg chg="add del mod">
          <ac:chgData name="Jie Nan" userId="" providerId="" clId="Web-{A003C0FC-BD6B-48C2-97A7-E0096F875676}" dt="2023-11-28T08:36:06.028" v="1005"/>
          <ac:spMkLst>
            <pc:docMk/>
            <pc:sldMk cId="2863301379" sldId="348"/>
            <ac:spMk id="3" creationId="{6762E127-3003-1608-2C57-CBB7DD806D78}"/>
          </ac:spMkLst>
        </pc:spChg>
        <pc:spChg chg="add mod">
          <ac:chgData name="Jie Nan" userId="" providerId="" clId="Web-{A003C0FC-BD6B-48C2-97A7-E0096F875676}" dt="2023-11-28T08:36:26.169" v="1012" actId="1076"/>
          <ac:spMkLst>
            <pc:docMk/>
            <pc:sldMk cId="2863301379" sldId="348"/>
            <ac:spMk id="4" creationId="{AD44DBBB-5AB7-2261-C900-14D868D0D289}"/>
          </ac:spMkLst>
        </pc:spChg>
        <pc:spChg chg="add mod">
          <ac:chgData name="Jie Nan" userId="" providerId="" clId="Web-{A003C0FC-BD6B-48C2-97A7-E0096F875676}" dt="2023-11-28T08:37:21.810" v="1036" actId="20577"/>
          <ac:spMkLst>
            <pc:docMk/>
            <pc:sldMk cId="2863301379" sldId="348"/>
            <ac:spMk id="5" creationId="{72091B6A-236C-F3C9-296B-6AB1BFEFA374}"/>
          </ac:spMkLst>
        </pc:spChg>
        <pc:spChg chg="add mod">
          <ac:chgData name="Jie Nan" userId="" providerId="" clId="Web-{A003C0FC-BD6B-48C2-97A7-E0096F875676}" dt="2023-11-28T08:40:02.750" v="1067" actId="20577"/>
          <ac:spMkLst>
            <pc:docMk/>
            <pc:sldMk cId="2863301379" sldId="348"/>
            <ac:spMk id="6" creationId="{B93960E8-5A87-708F-867B-890CDFAB1C60}"/>
          </ac:spMkLst>
        </pc:spChg>
        <pc:spChg chg="del">
          <ac:chgData name="Jie Nan" userId="" providerId="" clId="Web-{A003C0FC-BD6B-48C2-97A7-E0096F875676}" dt="2023-11-28T08:33:57.980" v="954"/>
          <ac:spMkLst>
            <pc:docMk/>
            <pc:sldMk cId="2863301379" sldId="348"/>
            <ac:spMk id="7" creationId="{2F13D836-1E61-7F49-06DF-A3150185843D}"/>
          </ac:spMkLst>
        </pc:spChg>
        <pc:spChg chg="add mod">
          <ac:chgData name="Jie Nan" userId="" providerId="" clId="Web-{A003C0FC-BD6B-48C2-97A7-E0096F875676}" dt="2023-11-28T08:41:20.689" v="1095" actId="20577"/>
          <ac:spMkLst>
            <pc:docMk/>
            <pc:sldMk cId="2863301379" sldId="348"/>
            <ac:spMk id="8" creationId="{52CE4DCA-0348-4FC4-BD6D-6AE5ED717519}"/>
          </ac:spMkLst>
        </pc:spChg>
        <pc:spChg chg="del">
          <ac:chgData name="Jie Nan" userId="" providerId="" clId="Web-{A003C0FC-BD6B-48C2-97A7-E0096F875676}" dt="2023-11-28T08:33:57.980" v="953"/>
          <ac:spMkLst>
            <pc:docMk/>
            <pc:sldMk cId="2863301379" sldId="348"/>
            <ac:spMk id="10" creationId="{89A16380-43E9-AA4D-C546-B362DCAA0BB0}"/>
          </ac:spMkLst>
        </pc:spChg>
        <pc:spChg chg="del">
          <ac:chgData name="Jie Nan" userId="" providerId="" clId="Web-{A003C0FC-BD6B-48C2-97A7-E0096F875676}" dt="2023-11-28T08:33:57.980" v="952"/>
          <ac:spMkLst>
            <pc:docMk/>
            <pc:sldMk cId="2863301379" sldId="348"/>
            <ac:spMk id="11" creationId="{A6D0EE70-BA0B-6968-F714-440092F4BE8B}"/>
          </ac:spMkLst>
        </pc:spChg>
        <pc:spChg chg="del">
          <ac:chgData name="Jie Nan" userId="" providerId="" clId="Web-{A003C0FC-BD6B-48C2-97A7-E0096F875676}" dt="2023-11-28T08:33:57.980" v="951"/>
          <ac:spMkLst>
            <pc:docMk/>
            <pc:sldMk cId="2863301379" sldId="348"/>
            <ac:spMk id="12" creationId="{202E5DD5-D540-B07E-8A9C-78A6C7221007}"/>
          </ac:spMkLst>
        </pc:spChg>
        <pc:spChg chg="del">
          <ac:chgData name="Jie Nan" userId="" providerId="" clId="Web-{A003C0FC-BD6B-48C2-97A7-E0096F875676}" dt="2023-11-28T08:33:57.980" v="950"/>
          <ac:spMkLst>
            <pc:docMk/>
            <pc:sldMk cId="2863301379" sldId="348"/>
            <ac:spMk id="13" creationId="{699BD1E6-7FEE-9E36-4BAB-92EB19067870}"/>
          </ac:spMkLst>
        </pc:spChg>
        <pc:spChg chg="del">
          <ac:chgData name="Jie Nan" userId="" providerId="" clId="Web-{A003C0FC-BD6B-48C2-97A7-E0096F875676}" dt="2023-11-28T08:33:57.980" v="949"/>
          <ac:spMkLst>
            <pc:docMk/>
            <pc:sldMk cId="2863301379" sldId="348"/>
            <ac:spMk id="15" creationId="{AF88651E-6061-0BA4-337C-8227461A80D9}"/>
          </ac:spMkLst>
        </pc:spChg>
        <pc:spChg chg="mod">
          <ac:chgData name="Jie Nan" userId="" providerId="" clId="Web-{A003C0FC-BD6B-48C2-97A7-E0096F875676}" dt="2023-11-28T08:33:53.792" v="948" actId="20577"/>
          <ac:spMkLst>
            <pc:docMk/>
            <pc:sldMk cId="2863301379" sldId="348"/>
            <ac:spMk id="174" creationId="{00000000-0000-0000-0000-000000000000}"/>
          </ac:spMkLst>
        </pc:spChg>
      </pc:sldChg>
    </pc:docChg>
  </pc:docChgLst>
  <pc:docChgLst>
    <pc:chgData name="Thomas Ursby" clId="Web-{258DD41B-C14C-4FB5-AE44-4C4CDD2765BD}"/>
    <pc:docChg chg="modSld">
      <pc:chgData name="Thomas Ursby" userId="" providerId="" clId="Web-{258DD41B-C14C-4FB5-AE44-4C4CDD2765BD}" dt="2024-05-28T09:02:52.530" v="59" actId="1076"/>
      <pc:docMkLst>
        <pc:docMk/>
      </pc:docMkLst>
      <pc:sldChg chg="modSp">
        <pc:chgData name="Thomas Ursby" userId="" providerId="" clId="Web-{258DD41B-C14C-4FB5-AE44-4C4CDD2765BD}" dt="2024-05-28T08:58:33.461" v="0" actId="20577"/>
        <pc:sldMkLst>
          <pc:docMk/>
          <pc:sldMk cId="0" sldId="342"/>
        </pc:sldMkLst>
        <pc:spChg chg="mod">
          <ac:chgData name="Thomas Ursby" userId="" providerId="" clId="Web-{258DD41B-C14C-4FB5-AE44-4C4CDD2765BD}" dt="2024-05-28T08:58:33.461" v="0" actId="20577"/>
          <ac:spMkLst>
            <pc:docMk/>
            <pc:sldMk cId="0" sldId="342"/>
            <ac:spMk id="11" creationId="{F8172335-DCB4-CC71-AD08-624E3BC8B099}"/>
          </ac:spMkLst>
        </pc:spChg>
      </pc:sldChg>
      <pc:sldChg chg="modSp">
        <pc:chgData name="Thomas Ursby" userId="" providerId="" clId="Web-{258DD41B-C14C-4FB5-AE44-4C4CDD2765BD}" dt="2024-05-28T09:02:52.530" v="59" actId="1076"/>
        <pc:sldMkLst>
          <pc:docMk/>
          <pc:sldMk cId="3375597686" sldId="347"/>
        </pc:sldMkLst>
        <pc:spChg chg="mod">
          <ac:chgData name="Thomas Ursby" userId="" providerId="" clId="Web-{258DD41B-C14C-4FB5-AE44-4C4CDD2765BD}" dt="2024-05-28T09:02:09.372" v="31" actId="1076"/>
          <ac:spMkLst>
            <pc:docMk/>
            <pc:sldMk cId="3375597686" sldId="347"/>
            <ac:spMk id="5" creationId="{BC66B93A-CDBF-754E-B35E-05FEE39801DB}"/>
          </ac:spMkLst>
        </pc:spChg>
        <pc:spChg chg="mod">
          <ac:chgData name="Thomas Ursby" userId="" providerId="" clId="Web-{258DD41B-C14C-4FB5-AE44-4C4CDD2765BD}" dt="2024-05-28T09:02:52.530" v="59" actId="1076"/>
          <ac:spMkLst>
            <pc:docMk/>
            <pc:sldMk cId="3375597686" sldId="347"/>
            <ac:spMk id="6" creationId="{64BEF9D7-FF8E-CF26-B4EC-5647A85EB780}"/>
          </ac:spMkLst>
        </pc:spChg>
        <pc:spChg chg="mod">
          <ac:chgData name="Thomas Ursby" userId="" providerId="" clId="Web-{258DD41B-C14C-4FB5-AE44-4C4CDD2765BD}" dt="2024-05-28T09:02:09.435" v="32" actId="1076"/>
          <ac:spMkLst>
            <pc:docMk/>
            <pc:sldMk cId="3375597686" sldId="347"/>
            <ac:spMk id="9" creationId="{513AC0E9-55ED-C695-54CA-872A4FCF5EE0}"/>
          </ac:spMkLst>
        </pc:spChg>
        <pc:picChg chg="mod">
          <ac:chgData name="Thomas Ursby" userId="" providerId="" clId="Web-{258DD41B-C14C-4FB5-AE44-4C4CDD2765BD}" dt="2024-05-28T09:02:14.794" v="33" actId="1076"/>
          <ac:picMkLst>
            <pc:docMk/>
            <pc:sldMk cId="3375597686" sldId="347"/>
            <ac:picMk id="14" creationId="{7DC57F81-EDD6-A9C1-54AB-7F50F9A5E8EF}"/>
          </ac:picMkLst>
        </pc:picChg>
        <pc:picChg chg="mod">
          <ac:chgData name="Thomas Ursby" userId="" providerId="" clId="Web-{258DD41B-C14C-4FB5-AE44-4C4CDD2765BD}" dt="2024-05-28T09:02:14.982" v="34" actId="1076"/>
          <ac:picMkLst>
            <pc:docMk/>
            <pc:sldMk cId="3375597686" sldId="347"/>
            <ac:picMk id="17" creationId="{FC600115-0ADF-F014-96AF-BF1F2189EB6A}"/>
          </ac:picMkLst>
        </pc:picChg>
      </pc:sldChg>
    </pc:docChg>
  </pc:docChgLst>
  <pc:docChgLst>
    <pc:chgData name="Jie Nan" clId="Web-{CC63449D-EA97-4A8B-8A71-67FCD140E3D8}"/>
    <pc:docChg chg="modSld">
      <pc:chgData name="Jie Nan" userId="" providerId="" clId="Web-{CC63449D-EA97-4A8B-8A71-67FCD140E3D8}" dt="2024-05-28T10:01:09.324" v="128" actId="14100"/>
      <pc:docMkLst>
        <pc:docMk/>
      </pc:docMkLst>
      <pc:sldChg chg="modSp">
        <pc:chgData name="Jie Nan" userId="" providerId="" clId="Web-{CC63449D-EA97-4A8B-8A71-67FCD140E3D8}" dt="2024-05-28T10:01:09.324" v="128" actId="14100"/>
        <pc:sldMkLst>
          <pc:docMk/>
          <pc:sldMk cId="2863301379" sldId="348"/>
        </pc:sldMkLst>
        <pc:spChg chg="mod">
          <ac:chgData name="Jie Nan" userId="" providerId="" clId="Web-{CC63449D-EA97-4A8B-8A71-67FCD140E3D8}" dt="2024-05-28T10:01:09.324" v="128" actId="14100"/>
          <ac:spMkLst>
            <pc:docMk/>
            <pc:sldMk cId="2863301379" sldId="348"/>
            <ac:spMk id="4" creationId="{AD44DBBB-5AB7-2261-C900-14D868D0D289}"/>
          </ac:spMkLst>
        </pc:spChg>
        <pc:spChg chg="mod">
          <ac:chgData name="Jie Nan" userId="" providerId="" clId="Web-{CC63449D-EA97-4A8B-8A71-67FCD140E3D8}" dt="2024-05-28T09:45:49.785" v="58" actId="20577"/>
          <ac:spMkLst>
            <pc:docMk/>
            <pc:sldMk cId="2863301379" sldId="348"/>
            <ac:spMk id="6" creationId="{B93960E8-5A87-708F-867B-890CDFAB1C60}"/>
          </ac:spMkLst>
        </pc:spChg>
        <pc:spChg chg="mod">
          <ac:chgData name="Jie Nan" userId="" providerId="" clId="Web-{CC63449D-EA97-4A8B-8A71-67FCD140E3D8}" dt="2024-05-28T09:45:55.035" v="60" actId="20577"/>
          <ac:spMkLst>
            <pc:docMk/>
            <pc:sldMk cId="2863301379" sldId="348"/>
            <ac:spMk id="8" creationId="{52CE4DCA-0348-4FC4-BD6D-6AE5ED717519}"/>
          </ac:spMkLst>
        </pc:spChg>
      </pc:sldChg>
    </pc:docChg>
  </pc:docChgLst>
  <pc:docChgLst>
    <pc:chgData name="Thomas Ursby" clId="Web-{A699E456-31FF-4F99-B6D5-F7881C6481FA}"/>
    <pc:docChg chg="modSld">
      <pc:chgData name="Thomas Ursby" userId="" providerId="" clId="Web-{A699E456-31FF-4F99-B6D5-F7881C6481FA}" dt="2024-05-28T08:57:56.958" v="53" actId="20577"/>
      <pc:docMkLst>
        <pc:docMk/>
      </pc:docMkLst>
      <pc:sldChg chg="modSp">
        <pc:chgData name="Thomas Ursby" userId="" providerId="" clId="Web-{A699E456-31FF-4F99-B6D5-F7881C6481FA}" dt="2024-05-28T08:57:56.958" v="53" actId="20577"/>
        <pc:sldMkLst>
          <pc:docMk/>
          <pc:sldMk cId="0" sldId="342"/>
        </pc:sldMkLst>
        <pc:spChg chg="mod">
          <ac:chgData name="Thomas Ursby" userId="" providerId="" clId="Web-{A699E456-31FF-4F99-B6D5-F7881C6481FA}" dt="2024-05-28T08:57:56.958" v="53" actId="20577"/>
          <ac:spMkLst>
            <pc:docMk/>
            <pc:sldMk cId="0" sldId="342"/>
            <ac:spMk id="11" creationId="{F8172335-DCB4-CC71-AD08-624E3BC8B099}"/>
          </ac:spMkLst>
        </pc:spChg>
      </pc:sldChg>
      <pc:sldChg chg="modSp">
        <pc:chgData name="Thomas Ursby" userId="" providerId="" clId="Web-{A699E456-31FF-4F99-B6D5-F7881C6481FA}" dt="2024-05-28T08:56:40.065" v="38" actId="20577"/>
        <pc:sldMkLst>
          <pc:docMk/>
          <pc:sldMk cId="2348091087" sldId="343"/>
        </pc:sldMkLst>
        <pc:spChg chg="mod">
          <ac:chgData name="Thomas Ursby" userId="" providerId="" clId="Web-{A699E456-31FF-4F99-B6D5-F7881C6481FA}" dt="2024-05-28T08:56:40.065" v="38" actId="20577"/>
          <ac:spMkLst>
            <pc:docMk/>
            <pc:sldMk cId="2348091087" sldId="343"/>
            <ac:spMk id="4" creationId="{E1614798-F5C1-4FF8-2C20-DDBC89725818}"/>
          </ac:spMkLst>
        </pc:spChg>
      </pc:sldChg>
      <pc:sldChg chg="modSp">
        <pc:chgData name="Thomas Ursby" userId="" providerId="" clId="Web-{A699E456-31FF-4F99-B6D5-F7881C6481FA}" dt="2024-05-28T08:54:42.983" v="1" actId="20577"/>
        <pc:sldMkLst>
          <pc:docMk/>
          <pc:sldMk cId="4121993034" sldId="344"/>
        </pc:sldMkLst>
        <pc:spChg chg="mod">
          <ac:chgData name="Thomas Ursby" userId="" providerId="" clId="Web-{A699E456-31FF-4F99-B6D5-F7881C6481FA}" dt="2024-05-28T08:54:42.983" v="1" actId="20577"/>
          <ac:spMkLst>
            <pc:docMk/>
            <pc:sldMk cId="4121993034" sldId="344"/>
            <ac:spMk id="9" creationId="{052A73C2-3B3D-938D-61FE-8EE57724A2F6}"/>
          </ac:spMkLst>
        </pc:spChg>
      </pc:sldChg>
      <pc:sldChg chg="modSp">
        <pc:chgData name="Thomas Ursby" userId="" providerId="" clId="Web-{A699E456-31FF-4F99-B6D5-F7881C6481FA}" dt="2024-05-28T08:54:01.247" v="0" actId="20577"/>
        <pc:sldMkLst>
          <pc:docMk/>
          <pc:sldMk cId="2863301379" sldId="348"/>
        </pc:sldMkLst>
        <pc:spChg chg="mod">
          <ac:chgData name="Thomas Ursby" userId="" providerId="" clId="Web-{A699E456-31FF-4F99-B6D5-F7881C6481FA}" dt="2024-05-28T08:54:01.247" v="0" actId="20577"/>
          <ac:spMkLst>
            <pc:docMk/>
            <pc:sldMk cId="2863301379" sldId="348"/>
            <ac:spMk id="174" creationId="{00000000-0000-0000-0000-000000000000}"/>
          </ac:spMkLst>
        </pc:spChg>
      </pc:sldChg>
      <pc:sldChg chg="modSp">
        <pc:chgData name="Thomas Ursby" userId="" providerId="" clId="Web-{A699E456-31FF-4F99-B6D5-F7881C6481FA}" dt="2024-05-28T08:57:16.566" v="43" actId="20577"/>
        <pc:sldMkLst>
          <pc:docMk/>
          <pc:sldMk cId="1710155938" sldId="350"/>
        </pc:sldMkLst>
        <pc:spChg chg="mod">
          <ac:chgData name="Thomas Ursby" userId="" providerId="" clId="Web-{A699E456-31FF-4F99-B6D5-F7881C6481FA}" dt="2024-05-28T08:57:16.566" v="43" actId="20577"/>
          <ac:spMkLst>
            <pc:docMk/>
            <pc:sldMk cId="1710155938" sldId="350"/>
            <ac:spMk id="4" creationId="{F245380C-69E2-84D3-88C2-0DE4AEF3B1C0}"/>
          </ac:spMkLst>
        </pc:spChg>
      </pc:sldChg>
    </pc:docChg>
  </pc:docChgLst>
  <pc:docChgLst>
    <pc:chgData name="Jie Nan" clId="Web-{23FE7D93-FC2B-4558-8D61-6EBD5EAA73DB}"/>
    <pc:docChg chg="addSld modSld">
      <pc:chgData name="Jie Nan" userId="" providerId="" clId="Web-{23FE7D93-FC2B-4558-8D61-6EBD5EAA73DB}" dt="2024-05-28T23:10:03.980" v="139" actId="20577"/>
      <pc:docMkLst>
        <pc:docMk/>
      </pc:docMkLst>
      <pc:sldChg chg="modSp">
        <pc:chgData name="Jie Nan" userId="" providerId="" clId="Web-{23FE7D93-FC2B-4558-8D61-6EBD5EAA73DB}" dt="2024-05-28T23:09:14.120" v="130" actId="20577"/>
        <pc:sldMkLst>
          <pc:docMk/>
          <pc:sldMk cId="0" sldId="342"/>
        </pc:sldMkLst>
        <pc:spChg chg="mod">
          <ac:chgData name="Jie Nan" userId="" providerId="" clId="Web-{23FE7D93-FC2B-4558-8D61-6EBD5EAA73DB}" dt="2024-05-28T23:09:14.120" v="130" actId="20577"/>
          <ac:spMkLst>
            <pc:docMk/>
            <pc:sldMk cId="0" sldId="342"/>
            <ac:spMk id="9" creationId="{BBF3DF76-B7A0-9210-3F27-18419D30AC02}"/>
          </ac:spMkLst>
        </pc:spChg>
      </pc:sldChg>
      <pc:sldChg chg="modSp">
        <pc:chgData name="Jie Nan" userId="" providerId="" clId="Web-{23FE7D93-FC2B-4558-8D61-6EBD5EAA73DB}" dt="2024-05-28T23:09:21.261" v="132" actId="20577"/>
        <pc:sldMkLst>
          <pc:docMk/>
          <pc:sldMk cId="2348091087" sldId="343"/>
        </pc:sldMkLst>
        <pc:spChg chg="mod">
          <ac:chgData name="Jie Nan" userId="" providerId="" clId="Web-{23FE7D93-FC2B-4558-8D61-6EBD5EAA73DB}" dt="2024-05-28T23:09:21.261" v="132" actId="20577"/>
          <ac:spMkLst>
            <pc:docMk/>
            <pc:sldMk cId="2348091087" sldId="343"/>
            <ac:spMk id="9" creationId="{D5C37CFB-0A4D-6F4B-F34C-67489C779162}"/>
          </ac:spMkLst>
        </pc:spChg>
      </pc:sldChg>
      <pc:sldChg chg="modSp">
        <pc:chgData name="Jie Nan" userId="" providerId="" clId="Web-{23FE7D93-FC2B-4558-8D61-6EBD5EAA73DB}" dt="2024-05-28T23:09:45.776" v="135" actId="20577"/>
        <pc:sldMkLst>
          <pc:docMk/>
          <pc:sldMk cId="4121993034" sldId="344"/>
        </pc:sldMkLst>
        <pc:spChg chg="mod">
          <ac:chgData name="Jie Nan" userId="" providerId="" clId="Web-{23FE7D93-FC2B-4558-8D61-6EBD5EAA73DB}" dt="2024-05-28T23:09:45.776" v="135" actId="20577"/>
          <ac:spMkLst>
            <pc:docMk/>
            <pc:sldMk cId="4121993034" sldId="344"/>
            <ac:spMk id="3" creationId="{E3E4AC75-2793-B3E6-B11E-81A8636BF685}"/>
          </ac:spMkLst>
        </pc:spChg>
      </pc:sldChg>
      <pc:sldChg chg="modSp">
        <pc:chgData name="Jie Nan" userId="" providerId="" clId="Web-{23FE7D93-FC2B-4558-8D61-6EBD5EAA73DB}" dt="2024-05-28T23:09:29.589" v="133" actId="20577"/>
        <pc:sldMkLst>
          <pc:docMk/>
          <pc:sldMk cId="3666120001" sldId="346"/>
        </pc:sldMkLst>
        <pc:spChg chg="mod">
          <ac:chgData name="Jie Nan" userId="" providerId="" clId="Web-{23FE7D93-FC2B-4558-8D61-6EBD5EAA73DB}" dt="2024-05-28T23:09:29.589" v="133" actId="20577"/>
          <ac:spMkLst>
            <pc:docMk/>
            <pc:sldMk cId="3666120001" sldId="346"/>
            <ac:spMk id="5" creationId="{6182617F-18B9-C9B2-3DEF-697999D6CF1E}"/>
          </ac:spMkLst>
        </pc:spChg>
      </pc:sldChg>
      <pc:sldChg chg="modSp">
        <pc:chgData name="Jie Nan" userId="" providerId="" clId="Web-{23FE7D93-FC2B-4558-8D61-6EBD5EAA73DB}" dt="2024-05-28T23:09:40.183" v="134" actId="20577"/>
        <pc:sldMkLst>
          <pc:docMk/>
          <pc:sldMk cId="2018582067" sldId="351"/>
        </pc:sldMkLst>
        <pc:spChg chg="mod">
          <ac:chgData name="Jie Nan" userId="" providerId="" clId="Web-{23FE7D93-FC2B-4558-8D61-6EBD5EAA73DB}" dt="2024-05-28T23:09:40.183" v="134" actId="20577"/>
          <ac:spMkLst>
            <pc:docMk/>
            <pc:sldMk cId="2018582067" sldId="351"/>
            <ac:spMk id="3" creationId="{E3E4AC75-2793-B3E6-B11E-81A8636BF685}"/>
          </ac:spMkLst>
        </pc:spChg>
      </pc:sldChg>
      <pc:sldChg chg="modSp">
        <pc:chgData name="Jie Nan" userId="" providerId="" clId="Web-{23FE7D93-FC2B-4558-8D61-6EBD5EAA73DB}" dt="2024-05-28T23:09:10.245" v="128" actId="20577"/>
        <pc:sldMkLst>
          <pc:docMk/>
          <pc:sldMk cId="605526557" sldId="352"/>
        </pc:sldMkLst>
        <pc:spChg chg="mod">
          <ac:chgData name="Jie Nan" userId="" providerId="" clId="Web-{23FE7D93-FC2B-4558-8D61-6EBD5EAA73DB}" dt="2024-05-28T23:09:10.245" v="128" actId="20577"/>
          <ac:spMkLst>
            <pc:docMk/>
            <pc:sldMk cId="605526557" sldId="352"/>
            <ac:spMk id="9" creationId="{BBF3DF76-B7A0-9210-3F27-18419D30AC02}"/>
          </ac:spMkLst>
        </pc:spChg>
      </pc:sldChg>
      <pc:sldChg chg="modSp">
        <pc:chgData name="Jie Nan" userId="" providerId="" clId="Web-{23FE7D93-FC2B-4558-8D61-6EBD5EAA73DB}" dt="2024-05-28T23:10:03.980" v="139" actId="20577"/>
        <pc:sldMkLst>
          <pc:docMk/>
          <pc:sldMk cId="76573570" sldId="353"/>
        </pc:sldMkLst>
        <pc:spChg chg="mod">
          <ac:chgData name="Jie Nan" userId="" providerId="" clId="Web-{23FE7D93-FC2B-4558-8D61-6EBD5EAA73DB}" dt="2024-05-28T23:10:03.980" v="139" actId="20577"/>
          <ac:spMkLst>
            <pc:docMk/>
            <pc:sldMk cId="76573570" sldId="353"/>
            <ac:spMk id="4" creationId="{776E6EE4-753A-34DF-898B-2B8DAC35AE05}"/>
          </ac:spMkLst>
        </pc:spChg>
      </pc:sldChg>
      <pc:sldChg chg="addSp delSp modSp add replId">
        <pc:chgData name="Jie Nan" userId="" providerId="" clId="Web-{23FE7D93-FC2B-4558-8D61-6EBD5EAA73DB}" dt="2024-05-28T23:10:00.120" v="136" actId="20577"/>
        <pc:sldMkLst>
          <pc:docMk/>
          <pc:sldMk cId="4226341959" sldId="354"/>
        </pc:sldMkLst>
        <pc:spChg chg="mod">
          <ac:chgData name="Jie Nan" userId="" providerId="" clId="Web-{23FE7D93-FC2B-4558-8D61-6EBD5EAA73DB}" dt="2024-05-28T20:05:20.244" v="11" actId="20577"/>
          <ac:spMkLst>
            <pc:docMk/>
            <pc:sldMk cId="4226341959" sldId="354"/>
            <ac:spMk id="2" creationId="{FE4C124A-BAA0-5DE4-9015-24121737D239}"/>
          </ac:spMkLst>
        </pc:spChg>
        <pc:spChg chg="mod">
          <ac:chgData name="Jie Nan" userId="" providerId="" clId="Web-{23FE7D93-FC2B-4558-8D61-6EBD5EAA73DB}" dt="2024-05-28T20:13:49.022" v="70" actId="20577"/>
          <ac:spMkLst>
            <pc:docMk/>
            <pc:sldMk cId="4226341959" sldId="354"/>
            <ac:spMk id="3" creationId="{85E4A6A7-A1AD-095A-9376-42106D1F5070}"/>
          </ac:spMkLst>
        </pc:spChg>
        <pc:spChg chg="mod">
          <ac:chgData name="Jie Nan" userId="" providerId="" clId="Web-{23FE7D93-FC2B-4558-8D61-6EBD5EAA73DB}" dt="2024-05-28T23:10:00.120" v="136" actId="20577"/>
          <ac:spMkLst>
            <pc:docMk/>
            <pc:sldMk cId="4226341959" sldId="354"/>
            <ac:spMk id="4" creationId="{776E6EE4-753A-34DF-898B-2B8DAC35AE05}"/>
          </ac:spMkLst>
        </pc:spChg>
        <pc:picChg chg="add mod">
          <ac:chgData name="Jie Nan" userId="" providerId="" clId="Web-{23FE7D93-FC2B-4558-8D61-6EBD5EAA73DB}" dt="2024-05-28T22:59:00.361" v="117" actId="1076"/>
          <ac:picMkLst>
            <pc:docMk/>
            <pc:sldMk cId="4226341959" sldId="354"/>
            <ac:picMk id="6" creationId="{D61FC644-8933-DF68-C539-49BF7D26D96A}"/>
          </ac:picMkLst>
        </pc:picChg>
        <pc:picChg chg="add mod modCrop">
          <ac:chgData name="Jie Nan" userId="" providerId="" clId="Web-{23FE7D93-FC2B-4558-8D61-6EBD5EAA73DB}" dt="2024-05-28T22:52:05.840" v="105"/>
          <ac:picMkLst>
            <pc:docMk/>
            <pc:sldMk cId="4226341959" sldId="354"/>
            <ac:picMk id="7" creationId="{0EDF1AD9-9802-36FA-D7DE-E84EBDF782A9}"/>
          </ac:picMkLst>
        </pc:picChg>
        <pc:picChg chg="add del mod">
          <ac:chgData name="Jie Nan" userId="" providerId="" clId="Web-{23FE7D93-FC2B-4558-8D61-6EBD5EAA73DB}" dt="2024-05-28T22:53:21.216" v="109"/>
          <ac:picMkLst>
            <pc:docMk/>
            <pc:sldMk cId="4226341959" sldId="354"/>
            <ac:picMk id="8" creationId="{52A171AA-FDFF-9422-4719-E41FA752C8E6}"/>
          </ac:picMkLst>
        </pc:picChg>
        <pc:picChg chg="add del mod">
          <ac:chgData name="Jie Nan" userId="" providerId="" clId="Web-{23FE7D93-FC2B-4558-8D61-6EBD5EAA73DB}" dt="2024-05-28T22:53:19.731" v="108"/>
          <ac:picMkLst>
            <pc:docMk/>
            <pc:sldMk cId="4226341959" sldId="354"/>
            <ac:picMk id="9" creationId="{B7A2AE53-D5C7-DAC1-0C4F-88132BB05BA1}"/>
          </ac:picMkLst>
        </pc:picChg>
        <pc:picChg chg="add del mod">
          <ac:chgData name="Jie Nan" userId="" providerId="" clId="Web-{23FE7D93-FC2B-4558-8D61-6EBD5EAA73DB}" dt="2024-05-28T22:53:53.669" v="113"/>
          <ac:picMkLst>
            <pc:docMk/>
            <pc:sldMk cId="4226341959" sldId="354"/>
            <ac:picMk id="10" creationId="{6061849B-AEAE-419B-D370-2DDFC11A4175}"/>
          </ac:picMkLst>
        </pc:picChg>
        <pc:picChg chg="add del mod">
          <ac:chgData name="Jie Nan" userId="" providerId="" clId="Web-{23FE7D93-FC2B-4558-8D61-6EBD5EAA73DB}" dt="2024-05-28T22:53:52.060" v="112"/>
          <ac:picMkLst>
            <pc:docMk/>
            <pc:sldMk cId="4226341959" sldId="354"/>
            <ac:picMk id="11" creationId="{089EF3C2-A825-05CF-14A1-05AE2AD0617B}"/>
          </ac:picMkLst>
        </pc:picChg>
        <pc:picChg chg="add mod">
          <ac:chgData name="Jie Nan" userId="" providerId="" clId="Web-{23FE7D93-FC2B-4558-8D61-6EBD5EAA73DB}" dt="2024-05-28T22:56:07.218" v="116" actId="1076"/>
          <ac:picMkLst>
            <pc:docMk/>
            <pc:sldMk cId="4226341959" sldId="354"/>
            <ac:picMk id="12" creationId="{0B700ACB-86BD-6241-4CC5-C5E25E677EE0}"/>
          </ac:picMkLst>
        </pc:picChg>
        <pc:picChg chg="add mod modCrop">
          <ac:chgData name="Jie Nan" userId="" providerId="" clId="Web-{23FE7D93-FC2B-4558-8D61-6EBD5EAA73DB}" dt="2024-05-28T23:08:51.963" v="126" actId="1076"/>
          <ac:picMkLst>
            <pc:docMk/>
            <pc:sldMk cId="4226341959" sldId="354"/>
            <ac:picMk id="13" creationId="{B44B69C4-FDD4-025E-F93B-52C444343870}"/>
          </ac:picMkLst>
        </pc:picChg>
      </pc:sldChg>
    </pc:docChg>
  </pc:docChgLst>
  <pc:docChgLst>
    <pc:chgData name="Jie Nan" clId="Web-{DC60BA0B-6C35-4DB7-B196-E606800F2184}"/>
    <pc:docChg chg="modSld">
      <pc:chgData name="Jie Nan" userId="" providerId="" clId="Web-{DC60BA0B-6C35-4DB7-B196-E606800F2184}" dt="2024-05-29T07:56:49.038" v="185" actId="20577"/>
      <pc:docMkLst>
        <pc:docMk/>
      </pc:docMkLst>
      <pc:sldChg chg="modSp">
        <pc:chgData name="Jie Nan" userId="" providerId="" clId="Web-{DC60BA0B-6C35-4DB7-B196-E606800F2184}" dt="2024-05-29T07:27:13.325" v="108" actId="20577"/>
        <pc:sldMkLst>
          <pc:docMk/>
          <pc:sldMk cId="0" sldId="342"/>
        </pc:sldMkLst>
        <pc:spChg chg="mod">
          <ac:chgData name="Jie Nan" userId="" providerId="" clId="Web-{DC60BA0B-6C35-4DB7-B196-E606800F2184}" dt="2024-05-29T07:27:13.325" v="108" actId="20577"/>
          <ac:spMkLst>
            <pc:docMk/>
            <pc:sldMk cId="0" sldId="342"/>
            <ac:spMk id="11" creationId="{F8172335-DCB4-CC71-AD08-624E3BC8B099}"/>
          </ac:spMkLst>
        </pc:spChg>
        <pc:spChg chg="mod">
          <ac:chgData name="Jie Nan" userId="" providerId="" clId="Web-{DC60BA0B-6C35-4DB7-B196-E606800F2184}" dt="2024-05-29T07:24:32.429" v="103" actId="20577"/>
          <ac:spMkLst>
            <pc:docMk/>
            <pc:sldMk cId="0" sldId="342"/>
            <ac:spMk id="174" creationId="{00000000-0000-0000-0000-000000000000}"/>
          </ac:spMkLst>
        </pc:spChg>
        <pc:picChg chg="mod">
          <ac:chgData name="Jie Nan" userId="" providerId="" clId="Web-{DC60BA0B-6C35-4DB7-B196-E606800F2184}" dt="2024-05-29T07:23:52.240" v="79" actId="1076"/>
          <ac:picMkLst>
            <pc:docMk/>
            <pc:sldMk cId="0" sldId="342"/>
            <ac:picMk id="10" creationId="{9B6E3A7A-1249-7D77-EC60-4DA6EC68E521}"/>
          </ac:picMkLst>
        </pc:picChg>
      </pc:sldChg>
      <pc:sldChg chg="modSp">
        <pc:chgData name="Jie Nan" userId="" providerId="" clId="Web-{DC60BA0B-6C35-4DB7-B196-E606800F2184}" dt="2024-05-29T07:30:44.754" v="139" actId="1076"/>
        <pc:sldMkLst>
          <pc:docMk/>
          <pc:sldMk cId="3666120001" sldId="346"/>
        </pc:sldMkLst>
        <pc:spChg chg="mod">
          <ac:chgData name="Jie Nan" userId="" providerId="" clId="Web-{DC60BA0B-6C35-4DB7-B196-E606800F2184}" dt="2024-05-29T07:30:42.144" v="138" actId="1076"/>
          <ac:spMkLst>
            <pc:docMk/>
            <pc:sldMk cId="3666120001" sldId="346"/>
            <ac:spMk id="4" creationId="{E1614798-F5C1-4FF8-2C20-DDBC89725818}"/>
          </ac:spMkLst>
        </pc:spChg>
        <pc:spChg chg="mod">
          <ac:chgData name="Jie Nan" userId="" providerId="" clId="Web-{DC60BA0B-6C35-4DB7-B196-E606800F2184}" dt="2024-05-29T07:30:37.878" v="137" actId="1076"/>
          <ac:spMkLst>
            <pc:docMk/>
            <pc:sldMk cId="3666120001" sldId="346"/>
            <ac:spMk id="174" creationId="{00000000-0000-0000-0000-000000000000}"/>
          </ac:spMkLst>
        </pc:spChg>
        <pc:picChg chg="mod">
          <ac:chgData name="Jie Nan" userId="" providerId="" clId="Web-{DC60BA0B-6C35-4DB7-B196-E606800F2184}" dt="2024-05-29T07:30:44.754" v="139" actId="1076"/>
          <ac:picMkLst>
            <pc:docMk/>
            <pc:sldMk cId="3666120001" sldId="346"/>
            <ac:picMk id="3074" creationId="{CA886810-6F93-8302-B142-458352F86295}"/>
          </ac:picMkLst>
        </pc:picChg>
      </pc:sldChg>
      <pc:sldChg chg="modSp">
        <pc:chgData name="Jie Nan" userId="" providerId="" clId="Web-{DC60BA0B-6C35-4DB7-B196-E606800F2184}" dt="2024-05-29T07:56:49.038" v="185" actId="20577"/>
        <pc:sldMkLst>
          <pc:docMk/>
          <pc:sldMk cId="2863301379" sldId="348"/>
        </pc:sldMkLst>
        <pc:spChg chg="mod">
          <ac:chgData name="Jie Nan" userId="" providerId="" clId="Web-{DC60BA0B-6C35-4DB7-B196-E606800F2184}" dt="2024-05-29T07:56:49.038" v="185" actId="20577"/>
          <ac:spMkLst>
            <pc:docMk/>
            <pc:sldMk cId="2863301379" sldId="348"/>
            <ac:spMk id="4" creationId="{AD44DBBB-5AB7-2261-C900-14D868D0D289}"/>
          </ac:spMkLst>
        </pc:spChg>
      </pc:sldChg>
      <pc:sldChg chg="modSp">
        <pc:chgData name="Jie Nan" userId="" providerId="" clId="Web-{DC60BA0B-6C35-4DB7-B196-E606800F2184}" dt="2024-05-29T07:28:39.515" v="113" actId="20577"/>
        <pc:sldMkLst>
          <pc:docMk/>
          <pc:sldMk cId="1710155938" sldId="350"/>
        </pc:sldMkLst>
        <pc:spChg chg="mod">
          <ac:chgData name="Jie Nan" userId="" providerId="" clId="Web-{DC60BA0B-6C35-4DB7-B196-E606800F2184}" dt="2024-05-29T07:28:39.515" v="113" actId="20577"/>
          <ac:spMkLst>
            <pc:docMk/>
            <pc:sldMk cId="1710155938" sldId="350"/>
            <ac:spMk id="4" creationId="{F245380C-69E2-84D3-88C2-0DE4AEF3B1C0}"/>
          </ac:spMkLst>
        </pc:spChg>
      </pc:sldChg>
      <pc:sldChg chg="addSp modSp">
        <pc:chgData name="Jie Nan" userId="" providerId="" clId="Web-{DC60BA0B-6C35-4DB7-B196-E606800F2184}" dt="2024-05-29T07:33:49.947" v="179" actId="20577"/>
        <pc:sldMkLst>
          <pc:docMk/>
          <pc:sldMk cId="2018582067" sldId="351"/>
        </pc:sldMkLst>
        <pc:spChg chg="add mod">
          <ac:chgData name="Jie Nan" userId="" providerId="" clId="Web-{DC60BA0B-6C35-4DB7-B196-E606800F2184}" dt="2024-05-29T07:33:49.947" v="179" actId="20577"/>
          <ac:spMkLst>
            <pc:docMk/>
            <pc:sldMk cId="2018582067" sldId="351"/>
            <ac:spMk id="2" creationId="{405E0F23-65A2-9667-3438-DF682FC10194}"/>
          </ac:spMkLst>
        </pc:spChg>
      </pc:sldChg>
      <pc:sldChg chg="addSp modSp">
        <pc:chgData name="Jie Nan" userId="" providerId="" clId="Web-{DC60BA0B-6C35-4DB7-B196-E606800F2184}" dt="2024-05-29T07:21:04.562" v="27" actId="1076"/>
        <pc:sldMkLst>
          <pc:docMk/>
          <pc:sldMk cId="4226341959" sldId="354"/>
        </pc:sldMkLst>
        <pc:spChg chg="add mod">
          <ac:chgData name="Jie Nan" userId="" providerId="" clId="Web-{DC60BA0B-6C35-4DB7-B196-E606800F2184}" dt="2024-05-29T07:21:04.562" v="27" actId="1076"/>
          <ac:spMkLst>
            <pc:docMk/>
            <pc:sldMk cId="4226341959" sldId="354"/>
            <ac:spMk id="8" creationId="{2440CC25-472C-B0F0-6F1A-C27ED9C1F1BE}"/>
          </ac:spMkLst>
        </pc:spChg>
        <pc:picChg chg="mod">
          <ac:chgData name="Jie Nan" userId="" providerId="" clId="Web-{DC60BA0B-6C35-4DB7-B196-E606800F2184}" dt="2024-05-29T07:19:47.669" v="14" actId="1076"/>
          <ac:picMkLst>
            <pc:docMk/>
            <pc:sldMk cId="4226341959" sldId="354"/>
            <ac:picMk id="7" creationId="{0EDF1AD9-9802-36FA-D7DE-E84EBDF782A9}"/>
          </ac:picMkLst>
        </pc:picChg>
        <pc:picChg chg="mod">
          <ac:chgData name="Jie Nan" userId="" providerId="" clId="Web-{DC60BA0B-6C35-4DB7-B196-E606800F2184}" dt="2024-05-29T07:19:47.685" v="15" actId="1076"/>
          <ac:picMkLst>
            <pc:docMk/>
            <pc:sldMk cId="4226341959" sldId="354"/>
            <ac:picMk id="12" creationId="{0B700ACB-86BD-6241-4CC5-C5E25E677EE0}"/>
          </ac:picMkLst>
        </pc:picChg>
        <pc:picChg chg="mod">
          <ac:chgData name="Jie Nan" userId="" providerId="" clId="Web-{DC60BA0B-6C35-4DB7-B196-E606800F2184}" dt="2024-05-29T07:19:47.716" v="16" actId="1076"/>
          <ac:picMkLst>
            <pc:docMk/>
            <pc:sldMk cId="4226341959" sldId="354"/>
            <ac:picMk id="13" creationId="{B44B69C4-FDD4-025E-F93B-52C44434387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E7D2F8-4F29-59F9-221F-B0D427F549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FA35E9-75D1-F296-5C1C-32C16A7245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39FED-801F-410E-9587-E48EC1BBA2C2}" type="datetime8">
              <a:rPr lang="en-SE" smtClean="0"/>
              <a:t>05/29/2024 00:56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24C8C9-7178-EE97-FBBE-6BB75E23AA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8A7D4A-FD54-1D54-5B5E-3765777D9A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4FFEA-A011-4287-B515-937D39E36384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9389132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23B5A-1F6A-4BBC-AA85-0ED01071BF12}" type="datetime8">
              <a:rPr lang="en-SE" smtClean="0"/>
              <a:t>05/29/2024 00:56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1DD81-7D90-460D-BA3D-CFF742EA0AA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2891720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900CDC-CEE4-53CF-6A49-7BF48A4C950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0BE8530-1351-44C6-80FA-9D6010A9F6D8}" type="datetime8">
              <a:rPr lang="en-SE" smtClean="0"/>
              <a:t>05/29/2024 00:56</a:t>
            </a:fld>
            <a:endParaRPr lang="en-S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21A5BA-AE45-96D7-C703-608773FC0C4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DB975A1-023A-44DC-A2D6-D6E9CE3B920C}" type="datetime8">
              <a:rPr lang="en-SE" smtClean="0"/>
              <a:t>05/29/2024 00:56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22670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8A062B-05E5-73F4-31DE-46DF81D63FF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E84D708-1614-4191-B415-62CF4DB254CE}" type="datetime8">
              <a:rPr lang="en-SE" smtClean="0"/>
              <a:t>05/29/2024 00:56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33050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D0CBF7-867C-885E-990A-C4D3B6BA40F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577C6BF-07F2-486E-A39E-C9004B1255C0}" type="datetime8">
              <a:rPr lang="en-SE" smtClean="0"/>
              <a:t>05/29/2024 00:56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50184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D0CBF7-867C-885E-990A-C4D3B6BA40F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577C6BF-07F2-486E-A39E-C9004B1255C0}" type="datetime8">
              <a:rPr lang="en-SE" smtClean="0"/>
              <a:t>05/29/2024 00:56</a:t>
            </a:fld>
            <a:endParaRPr lang="en-S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D0CBF7-867C-885E-990A-C4D3B6BA40F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577C6BF-07F2-486E-A39E-C9004B1255C0}" type="datetime8">
              <a:rPr lang="en-SE" smtClean="0"/>
              <a:t>05/29/2024 00:56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67456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519C1F-9D3F-1447-1307-784C9D876AD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91905AB-698A-4FAA-BD5B-F9E3E234611F}" type="datetime8">
              <a:rPr lang="en-SE" smtClean="0"/>
              <a:t>05/29/2024 00:56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229949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519C1F-9D3F-1447-1307-784C9D876AD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91905AB-698A-4FAA-BD5B-F9E3E234611F}" type="datetime8">
              <a:rPr lang="en-SE" smtClean="0"/>
              <a:t>05/29/2024 00:56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59501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21A5BA-AE45-96D7-C703-608773FC0C4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DB975A1-023A-44DC-A2D6-D6E9CE3B920C}" type="datetime8">
              <a:rPr lang="en-SE" smtClean="0"/>
              <a:t>05/29/2024 00:56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87004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21A5BA-AE45-96D7-C703-608773FC0C4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DB975A1-023A-44DC-A2D6-D6E9CE3B920C}" type="datetime8">
              <a:rPr lang="en-SE" smtClean="0"/>
              <a:t>05/29/2024 00:56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551077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 green">
  <p:cSld name="Text on green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9"/>
          <p:cNvPicPr preferRelativeResize="0"/>
          <p:nvPr/>
        </p:nvPicPr>
        <p:blipFill rotWithShape="1">
          <a:blip r:embed="rId2">
            <a:alphaModFix amt="19000"/>
          </a:blip>
          <a:srcRect/>
          <a:stretch/>
        </p:blipFill>
        <p:spPr>
          <a:xfrm>
            <a:off x="3562185" y="0"/>
            <a:ext cx="12958137" cy="540734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608400" y="2185200"/>
            <a:ext cx="9182714" cy="2189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aven Pro Medium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" name="Google Shape;1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608400" y="608400"/>
            <a:ext cx="39497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0" name="Google Shape;20;p9"/>
          <p:cNvCxnSpPr/>
          <p:nvPr/>
        </p:nvCxnSpPr>
        <p:spPr>
          <a:xfrm>
            <a:off x="685797" y="1014415"/>
            <a:ext cx="701043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" name="Google Shape;21;p9"/>
          <p:cNvSpPr txBox="1">
            <a:spLocks noGrp="1"/>
          </p:cNvSpPr>
          <p:nvPr>
            <p:ph type="body" idx="2"/>
          </p:nvPr>
        </p:nvSpPr>
        <p:spPr>
          <a:xfrm>
            <a:off x="608013" y="4395600"/>
            <a:ext cx="91836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ven Pro Medium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body" idx="3"/>
          </p:nvPr>
        </p:nvSpPr>
        <p:spPr>
          <a:xfrm>
            <a:off x="305662" y="6374935"/>
            <a:ext cx="5163645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295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list+image1c">
  <p:cSld name="Text+list+image1c">
    <p:bg>
      <p:bgPr>
        <a:solidFill>
          <a:schemeClr val="dk2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>
            <a:spLocks noGrp="1"/>
          </p:cNvSpPr>
          <p:nvPr>
            <p:ph type="pic" idx="2"/>
          </p:nvPr>
        </p:nvSpPr>
        <p:spPr>
          <a:xfrm>
            <a:off x="1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7" name="Google Shape;77;p20"/>
          <p:cNvSpPr txBox="1">
            <a:spLocks noGrp="1"/>
          </p:cNvSpPr>
          <p:nvPr>
            <p:ph type="body" idx="1"/>
          </p:nvPr>
        </p:nvSpPr>
        <p:spPr>
          <a:xfrm>
            <a:off x="8050563" y="2169764"/>
            <a:ext cx="3647726" cy="393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 b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8050563" y="1106439"/>
            <a:ext cx="364772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9" name="Google Shape;7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2300" y="6243065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0"/>
          <p:cNvSpPr txBox="1">
            <a:spLocks noGrp="1"/>
          </p:cNvSpPr>
          <p:nvPr>
            <p:ph type="body" idx="3"/>
          </p:nvPr>
        </p:nvSpPr>
        <p:spPr>
          <a:xfrm>
            <a:off x="7843840" y="6131296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8862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image2a">
  <p:cSld name="Text+image2a">
    <p:bg>
      <p:bgPr>
        <a:solidFill>
          <a:schemeClr val="dk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493201" y="1731600"/>
            <a:ext cx="3647726" cy="2502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>
            <a:spLocks noGrp="1"/>
          </p:cNvSpPr>
          <p:nvPr>
            <p:ph type="pic" idx="2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pic>
        <p:nvPicPr>
          <p:cNvPr id="84" name="Google Shape;8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1"/>
          <p:cNvSpPr txBox="1">
            <a:spLocks noGrp="1"/>
          </p:cNvSpPr>
          <p:nvPr>
            <p:ph type="body" idx="1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163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image2b">
  <p:cSld name="Text+image2b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title"/>
          </p:nvPr>
        </p:nvSpPr>
        <p:spPr>
          <a:xfrm>
            <a:off x="493201" y="1731600"/>
            <a:ext cx="3647726" cy="2502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aven Pro Medium"/>
              <a:buNone/>
              <a:defRPr sz="2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2"/>
          <p:cNvSpPr>
            <a:spLocks noGrp="1"/>
          </p:cNvSpPr>
          <p:nvPr>
            <p:ph type="pic" idx="2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89" name="Google Shape;89;p22"/>
          <p:cNvSpPr txBox="1">
            <a:spLocks noGrp="1"/>
          </p:cNvSpPr>
          <p:nvPr>
            <p:ph type="body" idx="1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0" i="0" cap="none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0" name="Google Shape;90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3352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list+image2a">
  <p:cSld name="Text+list+image2a">
    <p:bg>
      <p:bgPr>
        <a:solidFill>
          <a:schemeClr val="dk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>
            <a:spLocks noGrp="1"/>
          </p:cNvSpPr>
          <p:nvPr>
            <p:ph type="title"/>
          </p:nvPr>
        </p:nvSpPr>
        <p:spPr>
          <a:xfrm>
            <a:off x="493201" y="1106439"/>
            <a:ext cx="364772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3"/>
          <p:cNvSpPr>
            <a:spLocks noGrp="1"/>
          </p:cNvSpPr>
          <p:nvPr>
            <p:ph type="pic" idx="2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4" name="Google Shape;94;p23"/>
          <p:cNvSpPr txBox="1">
            <a:spLocks noGrp="1"/>
          </p:cNvSpPr>
          <p:nvPr>
            <p:ph type="body" idx="1"/>
          </p:nvPr>
        </p:nvSpPr>
        <p:spPr>
          <a:xfrm>
            <a:off x="492475" y="2169764"/>
            <a:ext cx="3647726" cy="393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 b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5" name="Google Shape;95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3"/>
          <p:cNvSpPr txBox="1">
            <a:spLocks noGrp="1"/>
          </p:cNvSpPr>
          <p:nvPr>
            <p:ph type="body" idx="3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2445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list+image2b">
  <p:cSld name="Text+list+image2b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>
            <a:spLocks noGrp="1"/>
          </p:cNvSpPr>
          <p:nvPr>
            <p:ph type="title"/>
          </p:nvPr>
        </p:nvSpPr>
        <p:spPr>
          <a:xfrm>
            <a:off x="493201" y="1106439"/>
            <a:ext cx="364772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aven Pro Medium"/>
              <a:buNone/>
              <a:defRPr sz="2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>
            <a:spLocks noGrp="1"/>
          </p:cNvSpPr>
          <p:nvPr>
            <p:ph type="pic" idx="2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00" name="Google Shape;100;p24"/>
          <p:cNvSpPr txBox="1">
            <a:spLocks noGrp="1"/>
          </p:cNvSpPr>
          <p:nvPr>
            <p:ph type="body" idx="1"/>
          </p:nvPr>
        </p:nvSpPr>
        <p:spPr>
          <a:xfrm>
            <a:off x="492475" y="2169764"/>
            <a:ext cx="3647726" cy="393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b="1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3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0" i="0" cap="none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2" name="Google Shape;102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7575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list+image2c">
  <p:cSld name="Text+list+image2c">
    <p:bg>
      <p:bgPr>
        <a:solidFill>
          <a:schemeClr val="dk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>
            <a:spLocks noGrp="1"/>
          </p:cNvSpPr>
          <p:nvPr>
            <p:ph type="pic" idx="2"/>
          </p:nvPr>
        </p:nvSpPr>
        <p:spPr>
          <a:xfrm>
            <a:off x="1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5" name="Google Shape;105;p25"/>
          <p:cNvSpPr txBox="1">
            <a:spLocks noGrp="1"/>
          </p:cNvSpPr>
          <p:nvPr>
            <p:ph type="body" idx="1"/>
          </p:nvPr>
        </p:nvSpPr>
        <p:spPr>
          <a:xfrm>
            <a:off x="8050563" y="2169764"/>
            <a:ext cx="3647726" cy="393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 b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8050563" y="1106439"/>
            <a:ext cx="364772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7" name="Google Shape;107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2300" y="6243065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5"/>
          <p:cNvSpPr txBox="1">
            <a:spLocks noGrp="1"/>
          </p:cNvSpPr>
          <p:nvPr>
            <p:ph type="body" idx="3"/>
          </p:nvPr>
        </p:nvSpPr>
        <p:spPr>
          <a:xfrm>
            <a:off x="7843840" y="6131296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9404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images1">
  <p:cSld name="Text+images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 txBox="1">
            <a:spLocks noGrp="1"/>
          </p:cNvSpPr>
          <p:nvPr>
            <p:ph type="title"/>
          </p:nvPr>
        </p:nvSpPr>
        <p:spPr>
          <a:xfrm>
            <a:off x="633600" y="662400"/>
            <a:ext cx="4964400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aven Pro Medium"/>
              <a:buNone/>
              <a:defRPr sz="2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body" idx="1"/>
          </p:nvPr>
        </p:nvSpPr>
        <p:spPr>
          <a:xfrm>
            <a:off x="633601" y="1821600"/>
            <a:ext cx="4964400" cy="393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13" name="Google Shape;113;p26"/>
          <p:cNvSpPr>
            <a:spLocks noGrp="1"/>
          </p:cNvSpPr>
          <p:nvPr>
            <p:ph type="pic" idx="3"/>
          </p:nvPr>
        </p:nvSpPr>
        <p:spPr>
          <a:xfrm>
            <a:off x="6096000" y="3429000"/>
            <a:ext cx="3048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114" name="Google Shape;114;p26"/>
          <p:cNvSpPr>
            <a:spLocks noGrp="1"/>
          </p:cNvSpPr>
          <p:nvPr>
            <p:ph type="pic" idx="4"/>
          </p:nvPr>
        </p:nvSpPr>
        <p:spPr>
          <a:xfrm>
            <a:off x="9144001" y="3429000"/>
            <a:ext cx="3048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pic>
        <p:nvPicPr>
          <p:cNvPr id="115" name="Google Shape;115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90011" y="6242746"/>
            <a:ext cx="1066800" cy="3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6"/>
          <p:cNvSpPr txBox="1">
            <a:spLocks noGrp="1"/>
          </p:cNvSpPr>
          <p:nvPr>
            <p:ph type="body" idx="5"/>
          </p:nvPr>
        </p:nvSpPr>
        <p:spPr>
          <a:xfrm>
            <a:off x="305662" y="6130977"/>
            <a:ext cx="3112095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0" i="0" cap="none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3022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images2">
  <p:cSld name="Text+images2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19" name="Google Shape;119;p27"/>
          <p:cNvSpPr>
            <a:spLocks noGrp="1"/>
          </p:cNvSpPr>
          <p:nvPr>
            <p:ph type="pic" idx="3"/>
          </p:nvPr>
        </p:nvSpPr>
        <p:spPr>
          <a:xfrm>
            <a:off x="0" y="3429000"/>
            <a:ext cx="3048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120" name="Google Shape;120;p27"/>
          <p:cNvSpPr>
            <a:spLocks noGrp="1"/>
          </p:cNvSpPr>
          <p:nvPr>
            <p:ph type="pic" idx="4"/>
          </p:nvPr>
        </p:nvSpPr>
        <p:spPr>
          <a:xfrm>
            <a:off x="3048001" y="3429000"/>
            <a:ext cx="3048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121" name="Google Shape;121;p27"/>
          <p:cNvSpPr txBox="1">
            <a:spLocks noGrp="1"/>
          </p:cNvSpPr>
          <p:nvPr>
            <p:ph type="title"/>
          </p:nvPr>
        </p:nvSpPr>
        <p:spPr>
          <a:xfrm>
            <a:off x="6638160" y="662400"/>
            <a:ext cx="4964400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aven Pro Medium"/>
              <a:buNone/>
              <a:defRPr sz="2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7"/>
          <p:cNvSpPr txBox="1">
            <a:spLocks noGrp="1"/>
          </p:cNvSpPr>
          <p:nvPr>
            <p:ph type="body" idx="1"/>
          </p:nvPr>
        </p:nvSpPr>
        <p:spPr>
          <a:xfrm>
            <a:off x="6638161" y="1821600"/>
            <a:ext cx="4964400" cy="393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3" name="Google Shape;123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2300" y="6242746"/>
            <a:ext cx="1066800" cy="3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7"/>
          <p:cNvSpPr txBox="1">
            <a:spLocks noGrp="1"/>
          </p:cNvSpPr>
          <p:nvPr>
            <p:ph type="body" idx="5"/>
          </p:nvPr>
        </p:nvSpPr>
        <p:spPr>
          <a:xfrm>
            <a:off x="6397951" y="6130977"/>
            <a:ext cx="3112095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0" i="0" cap="none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0934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graph">
  <p:cSld name="Text+graph">
    <p:bg>
      <p:bgPr>
        <a:solidFill>
          <a:schemeClr val="dk2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8"/>
          <p:cNvSpPr/>
          <p:nvPr/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8"/>
          <p:cNvSpPr txBox="1">
            <a:spLocks noGrp="1"/>
          </p:cNvSpPr>
          <p:nvPr>
            <p:ph type="title"/>
          </p:nvPr>
        </p:nvSpPr>
        <p:spPr>
          <a:xfrm>
            <a:off x="493201" y="1731600"/>
            <a:ext cx="3647726" cy="2502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8"/>
          <p:cNvSpPr txBox="1">
            <a:spLocks noGrp="1"/>
          </p:cNvSpPr>
          <p:nvPr>
            <p:ph type="body" idx="1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9" name="Google Shape;129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2471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graph2">
  <p:cSld name="Text+graph2">
    <p:bg>
      <p:bgPr>
        <a:solidFill>
          <a:schemeClr val="dk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9"/>
          <p:cNvSpPr/>
          <p:nvPr/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9"/>
          <p:cNvSpPr txBox="1">
            <a:spLocks noGrp="1"/>
          </p:cNvSpPr>
          <p:nvPr>
            <p:ph type="title"/>
          </p:nvPr>
        </p:nvSpPr>
        <p:spPr>
          <a:xfrm>
            <a:off x="493201" y="1731600"/>
            <a:ext cx="3647726" cy="2502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9"/>
          <p:cNvSpPr txBox="1">
            <a:spLocks noGrp="1"/>
          </p:cNvSpPr>
          <p:nvPr>
            <p:ph type="body" idx="1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4" name="Google Shape;13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069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title with image">
  <p:cSld name="Logo title with image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1510" y="1944894"/>
            <a:ext cx="5888981" cy="198852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2"/>
          <p:cNvSpPr txBox="1">
            <a:spLocks noGrp="1"/>
          </p:cNvSpPr>
          <p:nvPr>
            <p:ph type="title"/>
          </p:nvPr>
        </p:nvSpPr>
        <p:spPr>
          <a:xfrm>
            <a:off x="0" y="-465834"/>
            <a:ext cx="12192000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  <a:defRPr sz="1800"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2136775" y="4317534"/>
            <a:ext cx="7918450" cy="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7846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type only 1b">
  <p:cSld name="Logotype only 1b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/>
          <p:nvPr/>
        </p:nvSpPr>
        <p:spPr>
          <a:xfrm>
            <a:off x="10485620" y="0"/>
            <a:ext cx="170638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0"/>
          <p:cNvSpPr txBox="1">
            <a:spLocks noGrp="1"/>
          </p:cNvSpPr>
          <p:nvPr>
            <p:ph type="title"/>
          </p:nvPr>
        </p:nvSpPr>
        <p:spPr>
          <a:xfrm>
            <a:off x="0" y="-465834"/>
            <a:ext cx="12192000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  <a:defRPr sz="1800"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8" name="Google Shape;138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5250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type only 2b">
  <p:cSld name="Logotype only 2b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1"/>
          <p:cNvSpPr/>
          <p:nvPr/>
        </p:nvSpPr>
        <p:spPr>
          <a:xfrm>
            <a:off x="0" y="6056026"/>
            <a:ext cx="12192000" cy="80197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1"/>
          <p:cNvSpPr txBox="1">
            <a:spLocks noGrp="1"/>
          </p:cNvSpPr>
          <p:nvPr>
            <p:ph type="title"/>
          </p:nvPr>
        </p:nvSpPr>
        <p:spPr>
          <a:xfrm>
            <a:off x="0" y="-465834"/>
            <a:ext cx="12192000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  <a:defRPr sz="1800"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2" name="Google Shape;14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1144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bg>
      <p:bgPr>
        <a:solidFill>
          <a:schemeClr val="dk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2"/>
          <p:cNvPicPr preferRelativeResize="0"/>
          <p:nvPr/>
        </p:nvPicPr>
        <p:blipFill rotWithShape="1">
          <a:blip r:embed="rId2">
            <a:alphaModFix amt="19000"/>
          </a:blip>
          <a:srcRect/>
          <a:stretch/>
        </p:blipFill>
        <p:spPr>
          <a:xfrm>
            <a:off x="3562185" y="0"/>
            <a:ext cx="12958137" cy="540734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2"/>
          <p:cNvSpPr txBox="1">
            <a:spLocks noGrp="1"/>
          </p:cNvSpPr>
          <p:nvPr>
            <p:ph type="title"/>
          </p:nvPr>
        </p:nvSpPr>
        <p:spPr>
          <a:xfrm>
            <a:off x="514800" y="2361600"/>
            <a:ext cx="4009493" cy="71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Maven Pro Medium"/>
              <a:buNone/>
              <a:defRPr sz="3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2"/>
          <p:cNvSpPr txBox="1">
            <a:spLocks noGrp="1"/>
          </p:cNvSpPr>
          <p:nvPr>
            <p:ph type="body" idx="1"/>
          </p:nvPr>
        </p:nvSpPr>
        <p:spPr>
          <a:xfrm>
            <a:off x="538653" y="3189600"/>
            <a:ext cx="3985640" cy="35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ven Pro Medium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2"/>
          <p:cNvSpPr>
            <a:spLocks noGrp="1"/>
          </p:cNvSpPr>
          <p:nvPr>
            <p:ph type="pic" idx="2"/>
          </p:nvPr>
        </p:nvSpPr>
        <p:spPr>
          <a:xfrm>
            <a:off x="4737600" y="399600"/>
            <a:ext cx="2268000" cy="22680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32"/>
          <p:cNvSpPr txBox="1">
            <a:spLocks noGrp="1"/>
          </p:cNvSpPr>
          <p:nvPr>
            <p:ph type="body" idx="3"/>
          </p:nvPr>
        </p:nvSpPr>
        <p:spPr>
          <a:xfrm>
            <a:off x="4737601" y="2726298"/>
            <a:ext cx="2268000" cy="261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spAutoFit/>
          </a:bodyPr>
          <a:lstStyle>
            <a:lvl1pPr marL="45720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cap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32"/>
          <p:cNvSpPr txBox="1">
            <a:spLocks noGrp="1"/>
          </p:cNvSpPr>
          <p:nvPr>
            <p:ph type="body" idx="4"/>
          </p:nvPr>
        </p:nvSpPr>
        <p:spPr>
          <a:xfrm>
            <a:off x="4737601" y="3011540"/>
            <a:ext cx="2268000" cy="228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sp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cap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32"/>
          <p:cNvSpPr>
            <a:spLocks noGrp="1"/>
          </p:cNvSpPr>
          <p:nvPr>
            <p:ph type="pic" idx="5"/>
          </p:nvPr>
        </p:nvSpPr>
        <p:spPr>
          <a:xfrm>
            <a:off x="8100732" y="399600"/>
            <a:ext cx="2268000" cy="22680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32"/>
          <p:cNvSpPr txBox="1">
            <a:spLocks noGrp="1"/>
          </p:cNvSpPr>
          <p:nvPr>
            <p:ph type="body" idx="6"/>
          </p:nvPr>
        </p:nvSpPr>
        <p:spPr>
          <a:xfrm>
            <a:off x="8100733" y="2726298"/>
            <a:ext cx="2268000" cy="261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spAutoFit/>
          </a:bodyPr>
          <a:lstStyle>
            <a:lvl1pPr marL="45720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cap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32"/>
          <p:cNvSpPr txBox="1">
            <a:spLocks noGrp="1"/>
          </p:cNvSpPr>
          <p:nvPr>
            <p:ph type="body" idx="7"/>
          </p:nvPr>
        </p:nvSpPr>
        <p:spPr>
          <a:xfrm>
            <a:off x="8100733" y="3011540"/>
            <a:ext cx="2268000" cy="228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sp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cap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32"/>
          <p:cNvSpPr>
            <a:spLocks noGrp="1"/>
          </p:cNvSpPr>
          <p:nvPr>
            <p:ph type="pic" idx="8"/>
          </p:nvPr>
        </p:nvSpPr>
        <p:spPr>
          <a:xfrm>
            <a:off x="4737600" y="3383024"/>
            <a:ext cx="2268000" cy="22680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32"/>
          <p:cNvSpPr txBox="1">
            <a:spLocks noGrp="1"/>
          </p:cNvSpPr>
          <p:nvPr>
            <p:ph type="body" idx="9"/>
          </p:nvPr>
        </p:nvSpPr>
        <p:spPr>
          <a:xfrm>
            <a:off x="4737601" y="5709722"/>
            <a:ext cx="2268000" cy="261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spAutoFit/>
          </a:bodyPr>
          <a:lstStyle>
            <a:lvl1pPr marL="45720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cap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2"/>
          <p:cNvSpPr txBox="1">
            <a:spLocks noGrp="1"/>
          </p:cNvSpPr>
          <p:nvPr>
            <p:ph type="body" idx="13"/>
          </p:nvPr>
        </p:nvSpPr>
        <p:spPr>
          <a:xfrm>
            <a:off x="4737601" y="5994964"/>
            <a:ext cx="2268000" cy="228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sp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cap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32"/>
          <p:cNvSpPr>
            <a:spLocks noGrp="1"/>
          </p:cNvSpPr>
          <p:nvPr>
            <p:ph type="pic" idx="14"/>
          </p:nvPr>
        </p:nvSpPr>
        <p:spPr>
          <a:xfrm>
            <a:off x="8100732" y="3383024"/>
            <a:ext cx="2268000" cy="22680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32"/>
          <p:cNvSpPr txBox="1">
            <a:spLocks noGrp="1"/>
          </p:cNvSpPr>
          <p:nvPr>
            <p:ph type="body" idx="15"/>
          </p:nvPr>
        </p:nvSpPr>
        <p:spPr>
          <a:xfrm>
            <a:off x="8100733" y="5709722"/>
            <a:ext cx="2268000" cy="261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spAutoFit/>
          </a:bodyPr>
          <a:lstStyle>
            <a:lvl1pPr marL="45720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cap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32"/>
          <p:cNvSpPr txBox="1">
            <a:spLocks noGrp="1"/>
          </p:cNvSpPr>
          <p:nvPr>
            <p:ph type="body" idx="16"/>
          </p:nvPr>
        </p:nvSpPr>
        <p:spPr>
          <a:xfrm>
            <a:off x="8100733" y="5994964"/>
            <a:ext cx="2268000" cy="228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sp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cap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9" name="Google Shape;15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262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X 2a">
  <p:cSld name="MX 2a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/>
          <p:nvPr/>
        </p:nvSpPr>
        <p:spPr>
          <a:xfrm>
            <a:off x="0" y="6056026"/>
            <a:ext cx="12192000" cy="80197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0"/>
          <p:cNvSpPr txBox="1">
            <a:spLocks noGrp="1"/>
          </p:cNvSpPr>
          <p:nvPr>
            <p:ph type="title"/>
          </p:nvPr>
        </p:nvSpPr>
        <p:spPr>
          <a:xfrm>
            <a:off x="0" y="-2"/>
            <a:ext cx="12192000" cy="1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8000" tIns="298800" rIns="91425" bIns="468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3600"/>
              <a:buFont typeface="Arial"/>
              <a:buNone/>
              <a:defRPr sz="3600" i="0">
                <a:solidFill>
                  <a:srgbClr val="274E1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" name="Google Shape;2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828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 green">
  <p:cSld name="Text on green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9"/>
          <p:cNvPicPr preferRelativeResize="0"/>
          <p:nvPr/>
        </p:nvPicPr>
        <p:blipFill rotWithShape="1">
          <a:blip r:embed="rId2">
            <a:alphaModFix amt="19000"/>
          </a:blip>
          <a:srcRect/>
          <a:stretch/>
        </p:blipFill>
        <p:spPr>
          <a:xfrm>
            <a:off x="3562185" y="0"/>
            <a:ext cx="12958137" cy="540734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608400" y="2185200"/>
            <a:ext cx="9182714" cy="2189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aven Pro Medium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" name="Google Shape;1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608400" y="608400"/>
            <a:ext cx="39497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0" name="Google Shape;20;p9"/>
          <p:cNvCxnSpPr/>
          <p:nvPr/>
        </p:nvCxnSpPr>
        <p:spPr>
          <a:xfrm>
            <a:off x="685797" y="1014415"/>
            <a:ext cx="701043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" name="Google Shape;21;p9"/>
          <p:cNvSpPr txBox="1">
            <a:spLocks noGrp="1"/>
          </p:cNvSpPr>
          <p:nvPr>
            <p:ph type="body" idx="2"/>
          </p:nvPr>
        </p:nvSpPr>
        <p:spPr>
          <a:xfrm>
            <a:off x="608013" y="4395600"/>
            <a:ext cx="91836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ven Pro Medium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body" idx="3"/>
          </p:nvPr>
        </p:nvSpPr>
        <p:spPr>
          <a:xfrm>
            <a:off x="305662" y="6374935"/>
            <a:ext cx="5163645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9330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X 2a">
  <p:cSld name="MX 2a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/>
          <p:nvPr/>
        </p:nvSpPr>
        <p:spPr>
          <a:xfrm>
            <a:off x="0" y="6056026"/>
            <a:ext cx="12192000" cy="80197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0"/>
          <p:cNvSpPr txBox="1">
            <a:spLocks noGrp="1"/>
          </p:cNvSpPr>
          <p:nvPr>
            <p:ph type="title"/>
          </p:nvPr>
        </p:nvSpPr>
        <p:spPr>
          <a:xfrm>
            <a:off x="0" y="-2"/>
            <a:ext cx="12192000" cy="1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8000" tIns="298800" rIns="91425" bIns="468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3600"/>
              <a:buFont typeface="Arial"/>
              <a:buNone/>
              <a:defRPr sz="3600" i="0">
                <a:solidFill>
                  <a:srgbClr val="274E1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" name="Google Shape;2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2268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X 1a">
  <p:cSld name="MX 1a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/>
          <p:nvPr/>
        </p:nvSpPr>
        <p:spPr>
          <a:xfrm>
            <a:off x="10485620" y="0"/>
            <a:ext cx="17063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1"/>
          <p:cNvSpPr txBox="1">
            <a:spLocks noGrp="1"/>
          </p:cNvSpPr>
          <p:nvPr>
            <p:ph type="title"/>
          </p:nvPr>
        </p:nvSpPr>
        <p:spPr>
          <a:xfrm>
            <a:off x="0" y="21"/>
            <a:ext cx="12192000" cy="1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8000" tIns="2988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3600"/>
              <a:buFont typeface="Arial"/>
              <a:buNone/>
              <a:defRPr sz="3600" i="0">
                <a:solidFill>
                  <a:srgbClr val="274E1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0" name="Google Shape;30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9424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title with image">
  <p:cSld name="Logo title with image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1510" y="1944894"/>
            <a:ext cx="5888981" cy="198852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2"/>
          <p:cNvSpPr txBox="1">
            <a:spLocks noGrp="1"/>
          </p:cNvSpPr>
          <p:nvPr>
            <p:ph type="title"/>
          </p:nvPr>
        </p:nvSpPr>
        <p:spPr>
          <a:xfrm>
            <a:off x="0" y="-465834"/>
            <a:ext cx="12192000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  <a:defRPr sz="1800"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2136775" y="4317534"/>
            <a:ext cx="7918450" cy="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3700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title">
  <p:cSld name="Logo title">
    <p:bg>
      <p:bgPr>
        <a:solidFill>
          <a:schemeClr val="dk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51510" y="1944894"/>
            <a:ext cx="5888981" cy="198852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3"/>
          <p:cNvSpPr txBox="1">
            <a:spLocks noGrp="1"/>
          </p:cNvSpPr>
          <p:nvPr>
            <p:ph type="title"/>
          </p:nvPr>
        </p:nvSpPr>
        <p:spPr>
          <a:xfrm>
            <a:off x="0" y="-465834"/>
            <a:ext cx="12192000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  <a:defRPr sz="1800"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body" idx="1"/>
          </p:nvPr>
        </p:nvSpPr>
        <p:spPr>
          <a:xfrm>
            <a:off x="2136775" y="4317534"/>
            <a:ext cx="7918450" cy="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5404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+short text">
  <p:cSld name="Headline+short text">
    <p:bg>
      <p:bgPr>
        <a:solidFill>
          <a:schemeClr val="dk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body" idx="1"/>
          </p:nvPr>
        </p:nvSpPr>
        <p:spPr>
          <a:xfrm>
            <a:off x="838200" y="3564000"/>
            <a:ext cx="105219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14"/>
          <p:cNvSpPr txBox="1">
            <a:spLocks noGrp="1"/>
          </p:cNvSpPr>
          <p:nvPr>
            <p:ph type="title"/>
          </p:nvPr>
        </p:nvSpPr>
        <p:spPr>
          <a:xfrm>
            <a:off x="838200" y="2696400"/>
            <a:ext cx="10515600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aven Pro Medium"/>
              <a:buNone/>
              <a:defRPr sz="50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2"/>
          </p:nvPr>
        </p:nvSpPr>
        <p:spPr>
          <a:xfrm>
            <a:off x="305662" y="6374935"/>
            <a:ext cx="5163645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63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title">
  <p:cSld name="Logo title">
    <p:bg>
      <p:bgPr>
        <a:solidFill>
          <a:schemeClr val="dk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51510" y="1944894"/>
            <a:ext cx="5888981" cy="198852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3"/>
          <p:cNvSpPr txBox="1">
            <a:spLocks noGrp="1"/>
          </p:cNvSpPr>
          <p:nvPr>
            <p:ph type="title"/>
          </p:nvPr>
        </p:nvSpPr>
        <p:spPr>
          <a:xfrm>
            <a:off x="0" y="-465834"/>
            <a:ext cx="12192000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  <a:defRPr sz="1800"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body" idx="1"/>
          </p:nvPr>
        </p:nvSpPr>
        <p:spPr>
          <a:xfrm>
            <a:off x="2136775" y="4317534"/>
            <a:ext cx="7918450" cy="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0167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 black">
  <p:cSld name="Text on black">
    <p:bg>
      <p:bgPr>
        <a:solidFill>
          <a:schemeClr val="dk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5"/>
          <p:cNvPicPr preferRelativeResize="0"/>
          <p:nvPr/>
        </p:nvPicPr>
        <p:blipFill rotWithShape="1">
          <a:blip r:embed="rId2">
            <a:alphaModFix amt="19000"/>
          </a:blip>
          <a:srcRect/>
          <a:stretch/>
        </p:blipFill>
        <p:spPr>
          <a:xfrm>
            <a:off x="3562185" y="0"/>
            <a:ext cx="12958137" cy="540734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5"/>
          <p:cNvSpPr txBox="1">
            <a:spLocks noGrp="1"/>
          </p:cNvSpPr>
          <p:nvPr>
            <p:ph type="title"/>
          </p:nvPr>
        </p:nvSpPr>
        <p:spPr>
          <a:xfrm>
            <a:off x="608400" y="2185200"/>
            <a:ext cx="9182714" cy="2189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aven Pro Medium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5"/>
          <p:cNvSpPr txBox="1">
            <a:spLocks noGrp="1"/>
          </p:cNvSpPr>
          <p:nvPr>
            <p:ph type="body" idx="1"/>
          </p:nvPr>
        </p:nvSpPr>
        <p:spPr>
          <a:xfrm>
            <a:off x="608400" y="608400"/>
            <a:ext cx="39497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0" name="Google Shape;50;p15"/>
          <p:cNvCxnSpPr/>
          <p:nvPr/>
        </p:nvCxnSpPr>
        <p:spPr>
          <a:xfrm>
            <a:off x="685797" y="1014415"/>
            <a:ext cx="701043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" name="Google Shape;51;p15"/>
          <p:cNvSpPr txBox="1">
            <a:spLocks noGrp="1"/>
          </p:cNvSpPr>
          <p:nvPr>
            <p:ph type="body" idx="2"/>
          </p:nvPr>
        </p:nvSpPr>
        <p:spPr>
          <a:xfrm>
            <a:off x="608013" y="4395600"/>
            <a:ext cx="91836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ven Pro Medium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body" idx="3"/>
          </p:nvPr>
        </p:nvSpPr>
        <p:spPr>
          <a:xfrm>
            <a:off x="305662" y="6374935"/>
            <a:ext cx="5163645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04939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image1a">
  <p:cSld name="Text+image1a">
    <p:bg>
      <p:bgPr>
        <a:solidFill>
          <a:schemeClr val="dk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6"/>
          <p:cNvSpPr txBox="1">
            <a:spLocks noGrp="1"/>
          </p:cNvSpPr>
          <p:nvPr>
            <p:ph type="title"/>
          </p:nvPr>
        </p:nvSpPr>
        <p:spPr>
          <a:xfrm>
            <a:off x="493201" y="1731600"/>
            <a:ext cx="3647726" cy="2502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>
            <a:spLocks noGrp="1"/>
          </p:cNvSpPr>
          <p:nvPr>
            <p:ph type="pic" idx="2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" name="Google Shape;5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8060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image1b">
  <p:cSld name="Text+image1b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body" idx="1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0" i="0" cap="none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title"/>
          </p:nvPr>
        </p:nvSpPr>
        <p:spPr>
          <a:xfrm>
            <a:off x="493201" y="1731600"/>
            <a:ext cx="3647726" cy="2502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Maven Pro Medium"/>
              <a:buNone/>
              <a:defRPr sz="29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>
            <a:spLocks noGrp="1"/>
          </p:cNvSpPr>
          <p:nvPr>
            <p:ph type="pic" idx="2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pic>
        <p:nvPicPr>
          <p:cNvPr id="62" name="Google Shape;6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9283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list+image1a">
  <p:cSld name="Text+list+image1a">
    <p:bg>
      <p:bgPr>
        <a:solidFill>
          <a:schemeClr val="dk2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8"/>
          <p:cNvSpPr txBox="1">
            <a:spLocks noGrp="1"/>
          </p:cNvSpPr>
          <p:nvPr>
            <p:ph type="title"/>
          </p:nvPr>
        </p:nvSpPr>
        <p:spPr>
          <a:xfrm>
            <a:off x="493201" y="1106439"/>
            <a:ext cx="364772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>
            <a:spLocks noGrp="1"/>
          </p:cNvSpPr>
          <p:nvPr>
            <p:ph type="pic" idx="2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6" name="Google Shape;66;p18"/>
          <p:cNvSpPr txBox="1">
            <a:spLocks noGrp="1"/>
          </p:cNvSpPr>
          <p:nvPr>
            <p:ph type="body" idx="1"/>
          </p:nvPr>
        </p:nvSpPr>
        <p:spPr>
          <a:xfrm>
            <a:off x="492475" y="2169764"/>
            <a:ext cx="3647726" cy="393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 b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7" name="Google Shape;67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8"/>
          <p:cNvSpPr txBox="1">
            <a:spLocks noGrp="1"/>
          </p:cNvSpPr>
          <p:nvPr>
            <p:ph type="body" idx="3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0223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list+image1b">
  <p:cSld name="Text+list+image1b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"/>
          <p:cNvSpPr txBox="1">
            <a:spLocks noGrp="1"/>
          </p:cNvSpPr>
          <p:nvPr>
            <p:ph type="title"/>
          </p:nvPr>
        </p:nvSpPr>
        <p:spPr>
          <a:xfrm>
            <a:off x="493201" y="1106439"/>
            <a:ext cx="364772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Maven Pro Medium"/>
              <a:buNone/>
              <a:defRPr sz="29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>
            <a:spLocks noGrp="1"/>
          </p:cNvSpPr>
          <p:nvPr>
            <p:ph type="pic" idx="2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72" name="Google Shape;72;p19"/>
          <p:cNvSpPr txBox="1">
            <a:spLocks noGrp="1"/>
          </p:cNvSpPr>
          <p:nvPr>
            <p:ph type="body" idx="1"/>
          </p:nvPr>
        </p:nvSpPr>
        <p:spPr>
          <a:xfrm>
            <a:off x="492475" y="2169764"/>
            <a:ext cx="3647726" cy="393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 b="1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3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0" i="0" cap="none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4" name="Google Shape;7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057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list+image1c">
  <p:cSld name="Text+list+image1c">
    <p:bg>
      <p:bgPr>
        <a:solidFill>
          <a:schemeClr val="dk2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>
            <a:spLocks noGrp="1"/>
          </p:cNvSpPr>
          <p:nvPr>
            <p:ph type="pic" idx="2"/>
          </p:nvPr>
        </p:nvSpPr>
        <p:spPr>
          <a:xfrm>
            <a:off x="1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7" name="Google Shape;77;p20"/>
          <p:cNvSpPr txBox="1">
            <a:spLocks noGrp="1"/>
          </p:cNvSpPr>
          <p:nvPr>
            <p:ph type="body" idx="1"/>
          </p:nvPr>
        </p:nvSpPr>
        <p:spPr>
          <a:xfrm>
            <a:off x="8050563" y="2169764"/>
            <a:ext cx="3647726" cy="393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 b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8050563" y="1106439"/>
            <a:ext cx="364772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9" name="Google Shape;7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2300" y="6243065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0"/>
          <p:cNvSpPr txBox="1">
            <a:spLocks noGrp="1"/>
          </p:cNvSpPr>
          <p:nvPr>
            <p:ph type="body" idx="3"/>
          </p:nvPr>
        </p:nvSpPr>
        <p:spPr>
          <a:xfrm>
            <a:off x="7843840" y="6131296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77805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image2a">
  <p:cSld name="Text+image2a">
    <p:bg>
      <p:bgPr>
        <a:solidFill>
          <a:schemeClr val="dk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493201" y="1731600"/>
            <a:ext cx="3647726" cy="2502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>
            <a:spLocks noGrp="1"/>
          </p:cNvSpPr>
          <p:nvPr>
            <p:ph type="pic" idx="2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pic>
        <p:nvPicPr>
          <p:cNvPr id="84" name="Google Shape;8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1"/>
          <p:cNvSpPr txBox="1">
            <a:spLocks noGrp="1"/>
          </p:cNvSpPr>
          <p:nvPr>
            <p:ph type="body" idx="1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8101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image2b">
  <p:cSld name="Text+image2b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title"/>
          </p:nvPr>
        </p:nvSpPr>
        <p:spPr>
          <a:xfrm>
            <a:off x="493201" y="1731600"/>
            <a:ext cx="3647726" cy="2502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aven Pro Medium"/>
              <a:buNone/>
              <a:defRPr sz="2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2"/>
          <p:cNvSpPr>
            <a:spLocks noGrp="1"/>
          </p:cNvSpPr>
          <p:nvPr>
            <p:ph type="pic" idx="2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89" name="Google Shape;89;p22"/>
          <p:cNvSpPr txBox="1">
            <a:spLocks noGrp="1"/>
          </p:cNvSpPr>
          <p:nvPr>
            <p:ph type="body" idx="1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0" i="0" cap="none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0" name="Google Shape;90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8609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list+image2a">
  <p:cSld name="Text+list+image2a">
    <p:bg>
      <p:bgPr>
        <a:solidFill>
          <a:schemeClr val="dk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>
            <a:spLocks noGrp="1"/>
          </p:cNvSpPr>
          <p:nvPr>
            <p:ph type="title"/>
          </p:nvPr>
        </p:nvSpPr>
        <p:spPr>
          <a:xfrm>
            <a:off x="493201" y="1106439"/>
            <a:ext cx="364772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3"/>
          <p:cNvSpPr>
            <a:spLocks noGrp="1"/>
          </p:cNvSpPr>
          <p:nvPr>
            <p:ph type="pic" idx="2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4" name="Google Shape;94;p23"/>
          <p:cNvSpPr txBox="1">
            <a:spLocks noGrp="1"/>
          </p:cNvSpPr>
          <p:nvPr>
            <p:ph type="body" idx="1"/>
          </p:nvPr>
        </p:nvSpPr>
        <p:spPr>
          <a:xfrm>
            <a:off x="492475" y="2169764"/>
            <a:ext cx="3647726" cy="393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 b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5" name="Google Shape;95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3"/>
          <p:cNvSpPr txBox="1">
            <a:spLocks noGrp="1"/>
          </p:cNvSpPr>
          <p:nvPr>
            <p:ph type="body" idx="3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55838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list+image2b">
  <p:cSld name="Text+list+image2b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>
            <a:spLocks noGrp="1"/>
          </p:cNvSpPr>
          <p:nvPr>
            <p:ph type="title"/>
          </p:nvPr>
        </p:nvSpPr>
        <p:spPr>
          <a:xfrm>
            <a:off x="493201" y="1106439"/>
            <a:ext cx="364772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aven Pro Medium"/>
              <a:buNone/>
              <a:defRPr sz="2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>
            <a:spLocks noGrp="1"/>
          </p:cNvSpPr>
          <p:nvPr>
            <p:ph type="pic" idx="2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00" name="Google Shape;100;p24"/>
          <p:cNvSpPr txBox="1">
            <a:spLocks noGrp="1"/>
          </p:cNvSpPr>
          <p:nvPr>
            <p:ph type="body" idx="1"/>
          </p:nvPr>
        </p:nvSpPr>
        <p:spPr>
          <a:xfrm>
            <a:off x="492475" y="2169764"/>
            <a:ext cx="3647726" cy="393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b="1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3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0" i="0" cap="none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2" name="Google Shape;102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031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+short text">
  <p:cSld name="Headline+short text">
    <p:bg>
      <p:bgPr>
        <a:solidFill>
          <a:schemeClr val="dk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body" idx="1"/>
          </p:nvPr>
        </p:nvSpPr>
        <p:spPr>
          <a:xfrm>
            <a:off x="838200" y="3564000"/>
            <a:ext cx="105219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14"/>
          <p:cNvSpPr txBox="1">
            <a:spLocks noGrp="1"/>
          </p:cNvSpPr>
          <p:nvPr>
            <p:ph type="title"/>
          </p:nvPr>
        </p:nvSpPr>
        <p:spPr>
          <a:xfrm>
            <a:off x="838200" y="2696400"/>
            <a:ext cx="10515600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aven Pro Medium"/>
              <a:buNone/>
              <a:defRPr sz="50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2"/>
          </p:nvPr>
        </p:nvSpPr>
        <p:spPr>
          <a:xfrm>
            <a:off x="305662" y="6374935"/>
            <a:ext cx="5163645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1484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list+image2c">
  <p:cSld name="Text+list+image2c">
    <p:bg>
      <p:bgPr>
        <a:solidFill>
          <a:schemeClr val="dk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>
            <a:spLocks noGrp="1"/>
          </p:cNvSpPr>
          <p:nvPr>
            <p:ph type="pic" idx="2"/>
          </p:nvPr>
        </p:nvSpPr>
        <p:spPr>
          <a:xfrm>
            <a:off x="1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5" name="Google Shape;105;p25"/>
          <p:cNvSpPr txBox="1">
            <a:spLocks noGrp="1"/>
          </p:cNvSpPr>
          <p:nvPr>
            <p:ph type="body" idx="1"/>
          </p:nvPr>
        </p:nvSpPr>
        <p:spPr>
          <a:xfrm>
            <a:off x="8050563" y="2169764"/>
            <a:ext cx="3647726" cy="393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 b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8050563" y="1106439"/>
            <a:ext cx="364772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7" name="Google Shape;107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2300" y="6243065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5"/>
          <p:cNvSpPr txBox="1">
            <a:spLocks noGrp="1"/>
          </p:cNvSpPr>
          <p:nvPr>
            <p:ph type="body" idx="3"/>
          </p:nvPr>
        </p:nvSpPr>
        <p:spPr>
          <a:xfrm>
            <a:off x="7843840" y="6131296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6544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images1">
  <p:cSld name="Text+images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 txBox="1">
            <a:spLocks noGrp="1"/>
          </p:cNvSpPr>
          <p:nvPr>
            <p:ph type="title"/>
          </p:nvPr>
        </p:nvSpPr>
        <p:spPr>
          <a:xfrm>
            <a:off x="633600" y="662400"/>
            <a:ext cx="4964400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aven Pro Medium"/>
              <a:buNone/>
              <a:defRPr sz="2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body" idx="1"/>
          </p:nvPr>
        </p:nvSpPr>
        <p:spPr>
          <a:xfrm>
            <a:off x="633601" y="1821600"/>
            <a:ext cx="4964400" cy="393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13" name="Google Shape;113;p26"/>
          <p:cNvSpPr>
            <a:spLocks noGrp="1"/>
          </p:cNvSpPr>
          <p:nvPr>
            <p:ph type="pic" idx="3"/>
          </p:nvPr>
        </p:nvSpPr>
        <p:spPr>
          <a:xfrm>
            <a:off x="6096000" y="3429000"/>
            <a:ext cx="3048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114" name="Google Shape;114;p26"/>
          <p:cNvSpPr>
            <a:spLocks noGrp="1"/>
          </p:cNvSpPr>
          <p:nvPr>
            <p:ph type="pic" idx="4"/>
          </p:nvPr>
        </p:nvSpPr>
        <p:spPr>
          <a:xfrm>
            <a:off x="9144001" y="3429000"/>
            <a:ext cx="3048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pic>
        <p:nvPicPr>
          <p:cNvPr id="115" name="Google Shape;115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90011" y="6242746"/>
            <a:ext cx="1066800" cy="3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6"/>
          <p:cNvSpPr txBox="1">
            <a:spLocks noGrp="1"/>
          </p:cNvSpPr>
          <p:nvPr>
            <p:ph type="body" idx="5"/>
          </p:nvPr>
        </p:nvSpPr>
        <p:spPr>
          <a:xfrm>
            <a:off x="305662" y="6130977"/>
            <a:ext cx="3112095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0" i="0" cap="none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933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images2">
  <p:cSld name="Text+images2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19" name="Google Shape;119;p27"/>
          <p:cNvSpPr>
            <a:spLocks noGrp="1"/>
          </p:cNvSpPr>
          <p:nvPr>
            <p:ph type="pic" idx="3"/>
          </p:nvPr>
        </p:nvSpPr>
        <p:spPr>
          <a:xfrm>
            <a:off x="0" y="3429000"/>
            <a:ext cx="3048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120" name="Google Shape;120;p27"/>
          <p:cNvSpPr>
            <a:spLocks noGrp="1"/>
          </p:cNvSpPr>
          <p:nvPr>
            <p:ph type="pic" idx="4"/>
          </p:nvPr>
        </p:nvSpPr>
        <p:spPr>
          <a:xfrm>
            <a:off x="3048001" y="3429000"/>
            <a:ext cx="3048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121" name="Google Shape;121;p27"/>
          <p:cNvSpPr txBox="1">
            <a:spLocks noGrp="1"/>
          </p:cNvSpPr>
          <p:nvPr>
            <p:ph type="title"/>
          </p:nvPr>
        </p:nvSpPr>
        <p:spPr>
          <a:xfrm>
            <a:off x="6638160" y="662400"/>
            <a:ext cx="4964400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aven Pro Medium"/>
              <a:buNone/>
              <a:defRPr sz="2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7"/>
          <p:cNvSpPr txBox="1">
            <a:spLocks noGrp="1"/>
          </p:cNvSpPr>
          <p:nvPr>
            <p:ph type="body" idx="1"/>
          </p:nvPr>
        </p:nvSpPr>
        <p:spPr>
          <a:xfrm>
            <a:off x="6638161" y="1821600"/>
            <a:ext cx="4964400" cy="393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3" name="Google Shape;123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2300" y="6242746"/>
            <a:ext cx="1066800" cy="3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7"/>
          <p:cNvSpPr txBox="1">
            <a:spLocks noGrp="1"/>
          </p:cNvSpPr>
          <p:nvPr>
            <p:ph type="body" idx="5"/>
          </p:nvPr>
        </p:nvSpPr>
        <p:spPr>
          <a:xfrm>
            <a:off x="6397951" y="6130977"/>
            <a:ext cx="3112095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0" i="0" cap="none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34664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graph">
  <p:cSld name="Text+graph">
    <p:bg>
      <p:bgPr>
        <a:solidFill>
          <a:schemeClr val="dk2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8"/>
          <p:cNvSpPr/>
          <p:nvPr/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8"/>
          <p:cNvSpPr txBox="1">
            <a:spLocks noGrp="1"/>
          </p:cNvSpPr>
          <p:nvPr>
            <p:ph type="title"/>
          </p:nvPr>
        </p:nvSpPr>
        <p:spPr>
          <a:xfrm>
            <a:off x="493201" y="1731600"/>
            <a:ext cx="3647726" cy="2502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8"/>
          <p:cNvSpPr txBox="1">
            <a:spLocks noGrp="1"/>
          </p:cNvSpPr>
          <p:nvPr>
            <p:ph type="body" idx="1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9" name="Google Shape;129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05461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graph2">
  <p:cSld name="Text+graph2">
    <p:bg>
      <p:bgPr>
        <a:solidFill>
          <a:schemeClr val="dk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9"/>
          <p:cNvSpPr/>
          <p:nvPr/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9"/>
          <p:cNvSpPr txBox="1">
            <a:spLocks noGrp="1"/>
          </p:cNvSpPr>
          <p:nvPr>
            <p:ph type="title"/>
          </p:nvPr>
        </p:nvSpPr>
        <p:spPr>
          <a:xfrm>
            <a:off x="493201" y="1731600"/>
            <a:ext cx="3647726" cy="2502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9"/>
          <p:cNvSpPr txBox="1">
            <a:spLocks noGrp="1"/>
          </p:cNvSpPr>
          <p:nvPr>
            <p:ph type="body" idx="1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4" name="Google Shape;13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4845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type only 1b">
  <p:cSld name="Logotype only 1b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/>
          <p:nvPr/>
        </p:nvSpPr>
        <p:spPr>
          <a:xfrm>
            <a:off x="10485620" y="0"/>
            <a:ext cx="170638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0"/>
          <p:cNvSpPr txBox="1">
            <a:spLocks noGrp="1"/>
          </p:cNvSpPr>
          <p:nvPr>
            <p:ph type="title"/>
          </p:nvPr>
        </p:nvSpPr>
        <p:spPr>
          <a:xfrm>
            <a:off x="0" y="-465834"/>
            <a:ext cx="12192000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  <a:defRPr sz="1800"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8" name="Google Shape;138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7154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type only 2b">
  <p:cSld name="Logotype only 2b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1"/>
          <p:cNvSpPr/>
          <p:nvPr/>
        </p:nvSpPr>
        <p:spPr>
          <a:xfrm>
            <a:off x="0" y="6056026"/>
            <a:ext cx="12192000" cy="80197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1"/>
          <p:cNvSpPr txBox="1">
            <a:spLocks noGrp="1"/>
          </p:cNvSpPr>
          <p:nvPr>
            <p:ph type="title"/>
          </p:nvPr>
        </p:nvSpPr>
        <p:spPr>
          <a:xfrm>
            <a:off x="0" y="-465834"/>
            <a:ext cx="12192000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  <a:defRPr sz="1800"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2" name="Google Shape;14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9038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bg>
      <p:bgPr>
        <a:solidFill>
          <a:schemeClr val="dk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2"/>
          <p:cNvPicPr preferRelativeResize="0"/>
          <p:nvPr/>
        </p:nvPicPr>
        <p:blipFill rotWithShape="1">
          <a:blip r:embed="rId2">
            <a:alphaModFix amt="19000"/>
          </a:blip>
          <a:srcRect/>
          <a:stretch/>
        </p:blipFill>
        <p:spPr>
          <a:xfrm>
            <a:off x="3562185" y="0"/>
            <a:ext cx="12958137" cy="540734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2"/>
          <p:cNvSpPr txBox="1">
            <a:spLocks noGrp="1"/>
          </p:cNvSpPr>
          <p:nvPr>
            <p:ph type="title"/>
          </p:nvPr>
        </p:nvSpPr>
        <p:spPr>
          <a:xfrm>
            <a:off x="514800" y="2361600"/>
            <a:ext cx="4009493" cy="71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Maven Pro Medium"/>
              <a:buNone/>
              <a:defRPr sz="3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2"/>
          <p:cNvSpPr txBox="1">
            <a:spLocks noGrp="1"/>
          </p:cNvSpPr>
          <p:nvPr>
            <p:ph type="body" idx="1"/>
          </p:nvPr>
        </p:nvSpPr>
        <p:spPr>
          <a:xfrm>
            <a:off x="538653" y="3189600"/>
            <a:ext cx="3985640" cy="35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ven Pro Medium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2"/>
          <p:cNvSpPr>
            <a:spLocks noGrp="1"/>
          </p:cNvSpPr>
          <p:nvPr>
            <p:ph type="pic" idx="2"/>
          </p:nvPr>
        </p:nvSpPr>
        <p:spPr>
          <a:xfrm>
            <a:off x="4737600" y="399600"/>
            <a:ext cx="2268000" cy="22680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32"/>
          <p:cNvSpPr txBox="1">
            <a:spLocks noGrp="1"/>
          </p:cNvSpPr>
          <p:nvPr>
            <p:ph type="body" idx="3"/>
          </p:nvPr>
        </p:nvSpPr>
        <p:spPr>
          <a:xfrm>
            <a:off x="4737601" y="2726298"/>
            <a:ext cx="2268000" cy="261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spAutoFit/>
          </a:bodyPr>
          <a:lstStyle>
            <a:lvl1pPr marL="45720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cap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32"/>
          <p:cNvSpPr txBox="1">
            <a:spLocks noGrp="1"/>
          </p:cNvSpPr>
          <p:nvPr>
            <p:ph type="body" idx="4"/>
          </p:nvPr>
        </p:nvSpPr>
        <p:spPr>
          <a:xfrm>
            <a:off x="4737601" y="3011540"/>
            <a:ext cx="2268000" cy="228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sp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cap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32"/>
          <p:cNvSpPr>
            <a:spLocks noGrp="1"/>
          </p:cNvSpPr>
          <p:nvPr>
            <p:ph type="pic" idx="5"/>
          </p:nvPr>
        </p:nvSpPr>
        <p:spPr>
          <a:xfrm>
            <a:off x="8100732" y="399600"/>
            <a:ext cx="2268000" cy="22680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32"/>
          <p:cNvSpPr txBox="1">
            <a:spLocks noGrp="1"/>
          </p:cNvSpPr>
          <p:nvPr>
            <p:ph type="body" idx="6"/>
          </p:nvPr>
        </p:nvSpPr>
        <p:spPr>
          <a:xfrm>
            <a:off x="8100733" y="2726298"/>
            <a:ext cx="2268000" cy="261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spAutoFit/>
          </a:bodyPr>
          <a:lstStyle>
            <a:lvl1pPr marL="45720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cap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32"/>
          <p:cNvSpPr txBox="1">
            <a:spLocks noGrp="1"/>
          </p:cNvSpPr>
          <p:nvPr>
            <p:ph type="body" idx="7"/>
          </p:nvPr>
        </p:nvSpPr>
        <p:spPr>
          <a:xfrm>
            <a:off x="8100733" y="3011540"/>
            <a:ext cx="2268000" cy="228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sp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cap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32"/>
          <p:cNvSpPr>
            <a:spLocks noGrp="1"/>
          </p:cNvSpPr>
          <p:nvPr>
            <p:ph type="pic" idx="8"/>
          </p:nvPr>
        </p:nvSpPr>
        <p:spPr>
          <a:xfrm>
            <a:off x="4737600" y="3383024"/>
            <a:ext cx="2268000" cy="22680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32"/>
          <p:cNvSpPr txBox="1">
            <a:spLocks noGrp="1"/>
          </p:cNvSpPr>
          <p:nvPr>
            <p:ph type="body" idx="9"/>
          </p:nvPr>
        </p:nvSpPr>
        <p:spPr>
          <a:xfrm>
            <a:off x="4737601" y="5709722"/>
            <a:ext cx="2268000" cy="261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spAutoFit/>
          </a:bodyPr>
          <a:lstStyle>
            <a:lvl1pPr marL="45720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cap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2"/>
          <p:cNvSpPr txBox="1">
            <a:spLocks noGrp="1"/>
          </p:cNvSpPr>
          <p:nvPr>
            <p:ph type="body" idx="13"/>
          </p:nvPr>
        </p:nvSpPr>
        <p:spPr>
          <a:xfrm>
            <a:off x="4737601" y="5994964"/>
            <a:ext cx="2268000" cy="228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sp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cap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32"/>
          <p:cNvSpPr>
            <a:spLocks noGrp="1"/>
          </p:cNvSpPr>
          <p:nvPr>
            <p:ph type="pic" idx="14"/>
          </p:nvPr>
        </p:nvSpPr>
        <p:spPr>
          <a:xfrm>
            <a:off x="8100732" y="3383024"/>
            <a:ext cx="2268000" cy="22680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32"/>
          <p:cNvSpPr txBox="1">
            <a:spLocks noGrp="1"/>
          </p:cNvSpPr>
          <p:nvPr>
            <p:ph type="body" idx="15"/>
          </p:nvPr>
        </p:nvSpPr>
        <p:spPr>
          <a:xfrm>
            <a:off x="8100733" y="5709722"/>
            <a:ext cx="2268000" cy="261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spAutoFit/>
          </a:bodyPr>
          <a:lstStyle>
            <a:lvl1pPr marL="45720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cap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32"/>
          <p:cNvSpPr txBox="1">
            <a:spLocks noGrp="1"/>
          </p:cNvSpPr>
          <p:nvPr>
            <p:ph type="body" idx="16"/>
          </p:nvPr>
        </p:nvSpPr>
        <p:spPr>
          <a:xfrm>
            <a:off x="8100733" y="5994964"/>
            <a:ext cx="2268000" cy="228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sp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cap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9" name="Google Shape;15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192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 black">
  <p:cSld name="Text on black">
    <p:bg>
      <p:bgPr>
        <a:solidFill>
          <a:schemeClr val="dk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5"/>
          <p:cNvPicPr preferRelativeResize="0"/>
          <p:nvPr/>
        </p:nvPicPr>
        <p:blipFill rotWithShape="1">
          <a:blip r:embed="rId2">
            <a:alphaModFix amt="19000"/>
          </a:blip>
          <a:srcRect/>
          <a:stretch/>
        </p:blipFill>
        <p:spPr>
          <a:xfrm>
            <a:off x="3562185" y="0"/>
            <a:ext cx="12958137" cy="540734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5"/>
          <p:cNvSpPr txBox="1">
            <a:spLocks noGrp="1"/>
          </p:cNvSpPr>
          <p:nvPr>
            <p:ph type="title"/>
          </p:nvPr>
        </p:nvSpPr>
        <p:spPr>
          <a:xfrm>
            <a:off x="608400" y="2185200"/>
            <a:ext cx="9182714" cy="2189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aven Pro Medium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5"/>
          <p:cNvSpPr txBox="1">
            <a:spLocks noGrp="1"/>
          </p:cNvSpPr>
          <p:nvPr>
            <p:ph type="body" idx="1"/>
          </p:nvPr>
        </p:nvSpPr>
        <p:spPr>
          <a:xfrm>
            <a:off x="608400" y="608400"/>
            <a:ext cx="39497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0" name="Google Shape;50;p15"/>
          <p:cNvCxnSpPr/>
          <p:nvPr/>
        </p:nvCxnSpPr>
        <p:spPr>
          <a:xfrm>
            <a:off x="685797" y="1014415"/>
            <a:ext cx="701043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" name="Google Shape;51;p15"/>
          <p:cNvSpPr txBox="1">
            <a:spLocks noGrp="1"/>
          </p:cNvSpPr>
          <p:nvPr>
            <p:ph type="body" idx="2"/>
          </p:nvPr>
        </p:nvSpPr>
        <p:spPr>
          <a:xfrm>
            <a:off x="608013" y="4395600"/>
            <a:ext cx="91836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ven Pro Medium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body" idx="3"/>
          </p:nvPr>
        </p:nvSpPr>
        <p:spPr>
          <a:xfrm>
            <a:off x="305662" y="6374935"/>
            <a:ext cx="5163645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6061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image1a">
  <p:cSld name="Text+image1a">
    <p:bg>
      <p:bgPr>
        <a:solidFill>
          <a:schemeClr val="dk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6"/>
          <p:cNvSpPr txBox="1">
            <a:spLocks noGrp="1"/>
          </p:cNvSpPr>
          <p:nvPr>
            <p:ph type="title"/>
          </p:nvPr>
        </p:nvSpPr>
        <p:spPr>
          <a:xfrm>
            <a:off x="493201" y="1731600"/>
            <a:ext cx="3647726" cy="2502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>
            <a:spLocks noGrp="1"/>
          </p:cNvSpPr>
          <p:nvPr>
            <p:ph type="pic" idx="2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" name="Google Shape;5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621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image1b">
  <p:cSld name="Text+image1b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body" idx="1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0" i="0" cap="none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title"/>
          </p:nvPr>
        </p:nvSpPr>
        <p:spPr>
          <a:xfrm>
            <a:off x="493201" y="1731600"/>
            <a:ext cx="3647726" cy="2502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Maven Pro Medium"/>
              <a:buNone/>
              <a:defRPr sz="29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>
            <a:spLocks noGrp="1"/>
          </p:cNvSpPr>
          <p:nvPr>
            <p:ph type="pic" idx="2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pic>
        <p:nvPicPr>
          <p:cNvPr id="62" name="Google Shape;6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694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list+image1a">
  <p:cSld name="Text+list+image1a">
    <p:bg>
      <p:bgPr>
        <a:solidFill>
          <a:schemeClr val="dk2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8"/>
          <p:cNvSpPr txBox="1">
            <a:spLocks noGrp="1"/>
          </p:cNvSpPr>
          <p:nvPr>
            <p:ph type="title"/>
          </p:nvPr>
        </p:nvSpPr>
        <p:spPr>
          <a:xfrm>
            <a:off x="493201" y="1106439"/>
            <a:ext cx="364772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>
            <a:spLocks noGrp="1"/>
          </p:cNvSpPr>
          <p:nvPr>
            <p:ph type="pic" idx="2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6" name="Google Shape;66;p18"/>
          <p:cNvSpPr txBox="1">
            <a:spLocks noGrp="1"/>
          </p:cNvSpPr>
          <p:nvPr>
            <p:ph type="body" idx="1"/>
          </p:nvPr>
        </p:nvSpPr>
        <p:spPr>
          <a:xfrm>
            <a:off x="492475" y="2169764"/>
            <a:ext cx="3647726" cy="393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 b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7" name="Google Shape;67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8"/>
          <p:cNvSpPr txBox="1">
            <a:spLocks noGrp="1"/>
          </p:cNvSpPr>
          <p:nvPr>
            <p:ph type="body" idx="3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 i="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4578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list+image1b">
  <p:cSld name="Text+list+image1b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"/>
          <p:cNvSpPr txBox="1">
            <a:spLocks noGrp="1"/>
          </p:cNvSpPr>
          <p:nvPr>
            <p:ph type="title"/>
          </p:nvPr>
        </p:nvSpPr>
        <p:spPr>
          <a:xfrm>
            <a:off x="493201" y="1106439"/>
            <a:ext cx="364772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Maven Pro Medium"/>
              <a:buNone/>
              <a:defRPr sz="29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>
            <a:spLocks noGrp="1"/>
          </p:cNvSpPr>
          <p:nvPr>
            <p:ph type="pic" idx="2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72" name="Google Shape;72;p19"/>
          <p:cNvSpPr txBox="1">
            <a:spLocks noGrp="1"/>
          </p:cNvSpPr>
          <p:nvPr>
            <p:ph type="body" idx="1"/>
          </p:nvPr>
        </p:nvSpPr>
        <p:spPr>
          <a:xfrm>
            <a:off x="492475" y="2169764"/>
            <a:ext cx="3647726" cy="393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 b="1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3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 b="0" i="0" cap="none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4" name="Google Shape;7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374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ven Pro Medium"/>
              <a:buNone/>
              <a:defRPr sz="4400" b="1" i="0" u="none" strike="noStrike" cap="none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5490B4F2-7B40-4B4C-BF5C-8D7ACE0BAF32}" type="datetime8">
              <a:rPr lang="en-SE" smtClean="0"/>
              <a:t>05/29/2024 00:56</a:t>
            </a:fld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983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26" r:id="rId23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7">
          <p15:clr>
            <a:srgbClr val="F26B43"/>
          </p15:clr>
        </p15:guide>
        <p15:guide id="3" pos="4793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ven Pro Medium"/>
              <a:buNone/>
              <a:defRPr sz="4400" b="1" i="0" u="none" strike="noStrike" cap="none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CB3BAD2A-25F5-46D0-BCC7-5826839DB26D}" type="datetime8">
              <a:rPr lang="en-SE" smtClean="0"/>
              <a:t>05/29/2024 00:56</a:t>
            </a:fld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1120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7">
          <p15:clr>
            <a:srgbClr val="F26B43"/>
          </p15:clr>
        </p15:guide>
        <p15:guide id="3" pos="4793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"/>
          <p:cNvSpPr txBox="1">
            <a:spLocks noGrp="1"/>
          </p:cNvSpPr>
          <p:nvPr>
            <p:ph type="title"/>
          </p:nvPr>
        </p:nvSpPr>
        <p:spPr>
          <a:xfrm>
            <a:off x="410019" y="4443615"/>
            <a:ext cx="10118576" cy="2189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aven Pro Medium"/>
              <a:buNone/>
            </a:pPr>
            <a:r>
              <a:rPr lang="en-US" dirty="0"/>
              <a:t>MAX IV </a:t>
            </a:r>
            <a:r>
              <a:rPr lang="en-US" dirty="0" err="1"/>
              <a:t>MXCuBE</a:t>
            </a:r>
            <a:r>
              <a:rPr lang="en-US" dirty="0"/>
              <a:t> Status Report</a:t>
            </a:r>
            <a:endParaRPr dirty="0">
              <a:latin typeface="+mn-lt"/>
            </a:endParaRPr>
          </a:p>
        </p:txBody>
      </p:sp>
      <p:sp>
        <p:nvSpPr>
          <p:cNvPr id="165" name="Google Shape;165;p1"/>
          <p:cNvSpPr txBox="1">
            <a:spLocks noGrp="1"/>
          </p:cNvSpPr>
          <p:nvPr>
            <p:ph type="body" idx="1"/>
          </p:nvPr>
        </p:nvSpPr>
        <p:spPr>
          <a:xfrm>
            <a:off x="608400" y="608400"/>
            <a:ext cx="39497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sv-SE" dirty="0" err="1">
                <a:latin typeface="+mn-lt"/>
              </a:rPr>
              <a:t>MXCuBE</a:t>
            </a:r>
            <a:r>
              <a:rPr lang="sv-SE">
                <a:latin typeface="+mn-lt"/>
              </a:rPr>
              <a:t> / </a:t>
            </a:r>
            <a:r>
              <a:rPr lang="sv-SE" dirty="0" err="1">
                <a:latin typeface="+mn-lt"/>
              </a:rPr>
              <a:t>ISPyB</a:t>
            </a:r>
            <a:r>
              <a:rPr lang="sv-SE" dirty="0">
                <a:latin typeface="+mn-lt"/>
              </a:rPr>
              <a:t> meeting</a:t>
            </a:r>
            <a:endParaRPr dirty="0">
              <a:latin typeface="+mn-lt"/>
            </a:endParaRPr>
          </a:p>
        </p:txBody>
      </p:sp>
      <p:sp>
        <p:nvSpPr>
          <p:cNvPr id="166" name="Google Shape;166;p1"/>
          <p:cNvSpPr txBox="1">
            <a:spLocks noGrp="1"/>
          </p:cNvSpPr>
          <p:nvPr>
            <p:ph type="body" idx="3"/>
          </p:nvPr>
        </p:nvSpPr>
        <p:spPr>
          <a:xfrm>
            <a:off x="410019" y="5871055"/>
            <a:ext cx="5163645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sv-SE" sz="1800" dirty="0">
                <a:latin typeface="+mn-lt"/>
              </a:rPr>
              <a:t>Jie Nan </a:t>
            </a:r>
            <a:r>
              <a:rPr lang="en-US" sz="1800" dirty="0">
                <a:latin typeface="+mn-lt"/>
              </a:rPr>
              <a:t>on behalf of the MX-group</a:t>
            </a:r>
            <a:endParaRPr lang="sv-SE" sz="1800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endParaRPr lang="sv-SE" sz="1800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sv-SE" sz="1800" dirty="0">
                <a:latin typeface="+mn-lt"/>
                <a:ea typeface="Open Sans Light"/>
                <a:cs typeface="Open Sans Light"/>
                <a:sym typeface="Open Sans Light"/>
              </a:rPr>
              <a:t>2024 May </a:t>
            </a:r>
            <a:r>
              <a:rPr lang="sv-SE" sz="1800" dirty="0">
                <a:latin typeface="+mn-lt"/>
              </a:rPr>
              <a:t>29th</a:t>
            </a:r>
            <a:endParaRPr sz="1800" dirty="0">
              <a:latin typeface="+mn-lt"/>
            </a:endParaRPr>
          </a:p>
        </p:txBody>
      </p:sp>
      <p:pic>
        <p:nvPicPr>
          <p:cNvPr id="167" name="Google Shape;16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5674" y="2963190"/>
            <a:ext cx="3601302" cy="1284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C124A-BAA0-5DE4-9015-24121737D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Multi </a:t>
            </a:r>
            <a:r>
              <a:rPr lang="sv-SE" dirty="0" err="1"/>
              <a:t>Factor</a:t>
            </a:r>
            <a:r>
              <a:rPr lang="sv-SE" dirty="0"/>
              <a:t> </a:t>
            </a:r>
            <a:r>
              <a:rPr lang="sv-SE" dirty="0" err="1"/>
              <a:t>Authentication</a:t>
            </a:r>
            <a:r>
              <a:rPr lang="sv-SE" dirty="0"/>
              <a:t> 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E4A6A7-A1AD-095A-9376-42106D1F5070}"/>
              </a:ext>
            </a:extLst>
          </p:cNvPr>
          <p:cNvSpPr txBox="1"/>
          <p:nvPr/>
        </p:nvSpPr>
        <p:spPr>
          <a:xfrm>
            <a:off x="572869" y="1073558"/>
            <a:ext cx="7387790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All </a:t>
            </a:r>
            <a:r>
              <a:rPr lang="sv-SE" dirty="0" err="1"/>
              <a:t>external</a:t>
            </a:r>
            <a:r>
              <a:rPr lang="sv-SE" dirty="0"/>
              <a:t> access to MAX IV </a:t>
            </a:r>
            <a:r>
              <a:rPr lang="sv-SE" dirty="0" err="1"/>
              <a:t>resources</a:t>
            </a:r>
            <a:r>
              <a:rPr lang="sv-SE" dirty="0"/>
              <a:t> </a:t>
            </a:r>
            <a:r>
              <a:rPr lang="sv-SE" dirty="0" err="1"/>
              <a:t>requires</a:t>
            </a:r>
            <a:r>
              <a:rPr lang="sv-SE" dirty="0"/>
              <a:t> 2-factor </a:t>
            </a:r>
            <a:r>
              <a:rPr lang="sv-SE" dirty="0" err="1"/>
              <a:t>authentication</a:t>
            </a:r>
            <a:endParaRPr lang="sv-SE" dirty="0" err="1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err="1"/>
              <a:t>Time-Based</a:t>
            </a:r>
            <a:r>
              <a:rPr lang="sv-SE" dirty="0"/>
              <a:t> </a:t>
            </a:r>
            <a:r>
              <a:rPr lang="sv-SE" dirty="0" err="1"/>
              <a:t>one-time</a:t>
            </a:r>
            <a:r>
              <a:rPr lang="sv-SE" dirty="0"/>
              <a:t> </a:t>
            </a:r>
            <a:r>
              <a:rPr lang="sv-SE" dirty="0" err="1"/>
              <a:t>password</a:t>
            </a:r>
            <a:r>
              <a:rPr lang="sv-SE" dirty="0"/>
              <a:t> (TOTP)</a:t>
            </a:r>
            <a:endParaRPr lang="sv-SE" dirty="0" err="1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mobile </a:t>
            </a:r>
            <a:r>
              <a:rPr lang="sv-SE" dirty="0" err="1"/>
              <a:t>application</a:t>
            </a:r>
            <a:r>
              <a:rPr lang="sv-SE" dirty="0"/>
              <a:t>, no SMS </a:t>
            </a:r>
            <a:r>
              <a:rPr lang="sv-SE" dirty="0" err="1"/>
              <a:t>since</a:t>
            </a:r>
            <a:r>
              <a:rPr lang="sv-SE" dirty="0"/>
              <a:t> 2024-01-15</a:t>
            </a:r>
          </a:p>
          <a:p>
            <a:pPr marL="285750" indent="-285750">
              <a:buFontTx/>
              <a:buChar char="-"/>
            </a:pPr>
            <a:endParaRPr lang="en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E6EE4-753A-34DF-898B-2B8DAC35AE05}"/>
              </a:ext>
            </a:extLst>
          </p:cNvPr>
          <p:cNvSpPr txBox="1"/>
          <p:nvPr/>
        </p:nvSpPr>
        <p:spPr>
          <a:xfrm>
            <a:off x="302490" y="6410036"/>
            <a:ext cx="584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F82C35-3D34-92D7-E639-634F72261EA7}"/>
              </a:ext>
            </a:extLst>
          </p:cNvPr>
          <p:cNvSpPr txBox="1"/>
          <p:nvPr/>
        </p:nvSpPr>
        <p:spPr>
          <a:xfrm>
            <a:off x="3454400" y="6410523"/>
            <a:ext cx="528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solidFill>
                  <a:schemeClr val="bg1"/>
                </a:solidFill>
              </a:rPr>
              <a:t> MAX IV </a:t>
            </a:r>
            <a:r>
              <a:rPr lang="sv-SE" sz="1400" dirty="0" err="1">
                <a:solidFill>
                  <a:schemeClr val="bg1"/>
                </a:solidFill>
              </a:rPr>
              <a:t>MXCuBE</a:t>
            </a:r>
            <a:r>
              <a:rPr lang="sv-SE" sz="1400" dirty="0">
                <a:solidFill>
                  <a:schemeClr val="bg1"/>
                </a:solidFill>
              </a:rPr>
              <a:t> Status </a:t>
            </a:r>
            <a:r>
              <a:rPr lang="sv-SE" sz="1400" dirty="0" err="1">
                <a:solidFill>
                  <a:schemeClr val="bg1"/>
                </a:solidFill>
              </a:rPr>
              <a:t>Report</a:t>
            </a:r>
            <a:r>
              <a:rPr lang="sv-SE" sz="1400" dirty="0">
                <a:solidFill>
                  <a:schemeClr val="bg1"/>
                </a:solidFill>
              </a:rPr>
              <a:t> @ MAX IV meeting, 2024/5/29</a:t>
            </a:r>
            <a:endParaRPr lang="en-SE" sz="1400" dirty="0">
              <a:solidFill>
                <a:schemeClr val="bg1"/>
              </a:solidFill>
            </a:endParaRPr>
          </a:p>
        </p:txBody>
      </p:sp>
      <p:pic>
        <p:nvPicPr>
          <p:cNvPr id="6" name="Picture 5" descr="What is a Time-Based One-Time Password? - Definition from WhatIs.com">
            <a:extLst>
              <a:ext uri="{FF2B5EF4-FFF2-40B4-BE49-F238E27FC236}">
                <a16:creationId xmlns:a16="http://schemas.microsoft.com/office/drawing/2014/main" id="{D61FC644-8933-DF68-C539-49BF7D26D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4801" y="804129"/>
            <a:ext cx="1954091" cy="1566741"/>
          </a:xfrm>
          <a:prstGeom prst="rect">
            <a:avLst/>
          </a:prstGeom>
        </p:spPr>
      </p:pic>
      <p:pic>
        <p:nvPicPr>
          <p:cNvPr id="7" name="Picture 6" descr="Virtual Private Network (VPN) - CyberHoot">
            <a:extLst>
              <a:ext uri="{FF2B5EF4-FFF2-40B4-BE49-F238E27FC236}">
                <a16:creationId xmlns:a16="http://schemas.microsoft.com/office/drawing/2014/main" id="{0EDF1AD9-9802-36FA-D7DE-E84EBDF782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30" t="4612" r="31584" b="54927"/>
          <a:stretch/>
        </p:blipFill>
        <p:spPr>
          <a:xfrm>
            <a:off x="2222407" y="2999623"/>
            <a:ext cx="4084189" cy="1888836"/>
          </a:xfrm>
          <a:prstGeom prst="rect">
            <a:avLst/>
          </a:prstGeom>
        </p:spPr>
      </p:pic>
      <p:pic>
        <p:nvPicPr>
          <p:cNvPr id="12" name="Picture 11" descr="Computer user, end user, monitor, work from home, remote work, employee, desktop  user icon - Download on">
            <a:extLst>
              <a:ext uri="{FF2B5EF4-FFF2-40B4-BE49-F238E27FC236}">
                <a16:creationId xmlns:a16="http://schemas.microsoft.com/office/drawing/2014/main" id="{0B700ACB-86BD-6241-4CC5-C5E25E677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77" y="3249245"/>
            <a:ext cx="1746739" cy="1736969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B44B69C4-FDD4-025E-F93B-52C4443438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295" t="9342" b="-666"/>
          <a:stretch/>
        </p:blipFill>
        <p:spPr>
          <a:xfrm>
            <a:off x="6315808" y="3157347"/>
            <a:ext cx="3556005" cy="22984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40CC25-472C-B0F0-6F1A-C27ED9C1F1BE}"/>
              </a:ext>
            </a:extLst>
          </p:cNvPr>
          <p:cNvSpPr txBox="1"/>
          <p:nvPr/>
        </p:nvSpPr>
        <p:spPr>
          <a:xfrm>
            <a:off x="10289442" y="4111625"/>
            <a:ext cx="1223596" cy="400110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cs typeface="Arial"/>
              </a:rPr>
              <a:t>Keycloak</a:t>
            </a:r>
            <a:endParaRPr lang="en-US" sz="2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341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C124A-BAA0-5DE4-9015-24121737D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Plans for the </a:t>
            </a:r>
            <a:r>
              <a:rPr lang="sv-SE" dirty="0" err="1"/>
              <a:t>next</a:t>
            </a:r>
            <a:r>
              <a:rPr lang="sv-SE" dirty="0"/>
              <a:t> </a:t>
            </a:r>
            <a:r>
              <a:rPr lang="sv-SE" dirty="0" err="1"/>
              <a:t>six</a:t>
            </a:r>
            <a:r>
              <a:rPr lang="sv-SE" dirty="0"/>
              <a:t> </a:t>
            </a:r>
            <a:r>
              <a:rPr lang="sv-SE" dirty="0" err="1"/>
              <a:t>months</a:t>
            </a:r>
            <a:endParaRPr lang="en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E4A6A7-A1AD-095A-9376-42106D1F5070}"/>
              </a:ext>
            </a:extLst>
          </p:cNvPr>
          <p:cNvSpPr txBox="1"/>
          <p:nvPr/>
        </p:nvSpPr>
        <p:spPr>
          <a:xfrm>
            <a:off x="572869" y="1073558"/>
            <a:ext cx="73877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err="1"/>
              <a:t>mxubecore</a:t>
            </a:r>
            <a:r>
              <a:rPr lang="sv-SE" dirty="0"/>
              <a:t> / </a:t>
            </a:r>
            <a:r>
              <a:rPr lang="sv-SE" dirty="0" err="1"/>
              <a:t>mxcubeweb</a:t>
            </a:r>
            <a:r>
              <a:rPr lang="sv-SE" dirty="0"/>
              <a:t> at </a:t>
            </a:r>
            <a:r>
              <a:rPr lang="sv-SE" dirty="0" err="1"/>
              <a:t>BiomMAX</a:t>
            </a:r>
            <a:endParaRPr lang="sv-SE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err="1"/>
              <a:t>Include</a:t>
            </a:r>
            <a:r>
              <a:rPr lang="sv-SE" dirty="0"/>
              <a:t> all features in mxcube3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err="1"/>
              <a:t>Integrate</a:t>
            </a:r>
            <a:r>
              <a:rPr lang="sv-SE" dirty="0"/>
              <a:t> Global </a:t>
            </a:r>
            <a:r>
              <a:rPr lang="sv-SE" dirty="0" err="1"/>
              <a:t>Phasing</a:t>
            </a:r>
            <a:r>
              <a:rPr lang="sv-SE" dirty="0"/>
              <a:t> workflow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Same </a:t>
            </a:r>
            <a:r>
              <a:rPr lang="sv-SE" dirty="0" err="1"/>
              <a:t>mxcube</a:t>
            </a:r>
            <a:r>
              <a:rPr lang="sv-SE" dirty="0"/>
              <a:t> version at </a:t>
            </a:r>
            <a:r>
              <a:rPr lang="sv-SE" dirty="0" err="1"/>
              <a:t>both</a:t>
            </a:r>
            <a:r>
              <a:rPr lang="sv-SE" dirty="0"/>
              <a:t> </a:t>
            </a:r>
            <a:r>
              <a:rPr lang="sv-SE" dirty="0" err="1"/>
              <a:t>BioMAX</a:t>
            </a:r>
            <a:r>
              <a:rPr lang="sv-SE" dirty="0"/>
              <a:t> and </a:t>
            </a:r>
            <a:r>
              <a:rPr lang="sv-SE" dirty="0" err="1"/>
              <a:t>MicroMAX</a:t>
            </a:r>
            <a:endParaRPr lang="sv-SE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err="1"/>
              <a:t>Continue</a:t>
            </a:r>
            <a:r>
              <a:rPr lang="sv-SE" dirty="0"/>
              <a:t> to </a:t>
            </a:r>
            <a:r>
              <a:rPr lang="sv-SE" dirty="0" err="1"/>
              <a:t>develop</a:t>
            </a:r>
            <a:r>
              <a:rPr lang="sv-SE" dirty="0"/>
              <a:t> the SSX features at </a:t>
            </a:r>
            <a:r>
              <a:rPr lang="sv-SE" dirty="0" err="1"/>
              <a:t>MicroMAX</a:t>
            </a:r>
            <a:endParaRPr lang="sv-SE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Fast and </a:t>
            </a:r>
            <a:r>
              <a:rPr lang="sv-SE" dirty="0" err="1"/>
              <a:t>easy</a:t>
            </a:r>
            <a:r>
              <a:rPr lang="sv-SE" dirty="0"/>
              <a:t> switch </a:t>
            </a:r>
            <a:r>
              <a:rPr lang="sv-SE" dirty="0" err="1"/>
              <a:t>between</a:t>
            </a:r>
            <a:r>
              <a:rPr lang="sv-SE" dirty="0"/>
              <a:t> different </a:t>
            </a:r>
            <a:r>
              <a:rPr lang="sv-SE" dirty="0" err="1"/>
              <a:t>setups</a:t>
            </a:r>
            <a:r>
              <a:rPr lang="sv-SE" dirty="0"/>
              <a:t>, </a:t>
            </a:r>
            <a:r>
              <a:rPr lang="sv-SE" dirty="0" err="1"/>
              <a:t>including</a:t>
            </a:r>
            <a:r>
              <a:rPr lang="sv-SE" dirty="0"/>
              <a:t> </a:t>
            </a:r>
            <a:r>
              <a:rPr lang="sv-SE" dirty="0" err="1"/>
              <a:t>detectors</a:t>
            </a:r>
            <a:endParaRPr lang="sv-SE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v-SE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endParaRPr lang="en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E6EE4-753A-34DF-898B-2B8DAC35AE05}"/>
              </a:ext>
            </a:extLst>
          </p:cNvPr>
          <p:cNvSpPr txBox="1"/>
          <p:nvPr/>
        </p:nvSpPr>
        <p:spPr>
          <a:xfrm>
            <a:off x="302490" y="6410036"/>
            <a:ext cx="584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Arial"/>
              </a:rPr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F82C35-3D34-92D7-E639-634F72261EA7}"/>
              </a:ext>
            </a:extLst>
          </p:cNvPr>
          <p:cNvSpPr txBox="1"/>
          <p:nvPr/>
        </p:nvSpPr>
        <p:spPr>
          <a:xfrm>
            <a:off x="3454400" y="6410523"/>
            <a:ext cx="528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solidFill>
                  <a:schemeClr val="bg1"/>
                </a:solidFill>
              </a:rPr>
              <a:t> MAX IV </a:t>
            </a:r>
            <a:r>
              <a:rPr lang="sv-SE" sz="1400" dirty="0" err="1">
                <a:solidFill>
                  <a:schemeClr val="bg1"/>
                </a:solidFill>
              </a:rPr>
              <a:t>MXCuBE</a:t>
            </a:r>
            <a:r>
              <a:rPr lang="sv-SE" sz="1400" dirty="0">
                <a:solidFill>
                  <a:schemeClr val="bg1"/>
                </a:solidFill>
              </a:rPr>
              <a:t> Status </a:t>
            </a:r>
            <a:r>
              <a:rPr lang="sv-SE" sz="1400" dirty="0" err="1">
                <a:solidFill>
                  <a:schemeClr val="bg1"/>
                </a:solidFill>
              </a:rPr>
              <a:t>Report</a:t>
            </a:r>
            <a:r>
              <a:rPr lang="sv-SE" sz="1400" dirty="0">
                <a:solidFill>
                  <a:schemeClr val="bg1"/>
                </a:solidFill>
              </a:rPr>
              <a:t> @ MAX IV meeting, 2024/5/29</a:t>
            </a:r>
            <a:endParaRPr lang="en-S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3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"/>
          <p:cNvSpPr txBox="1">
            <a:spLocks noGrp="1"/>
          </p:cNvSpPr>
          <p:nvPr>
            <p:ph type="title"/>
          </p:nvPr>
        </p:nvSpPr>
        <p:spPr>
          <a:xfrm>
            <a:off x="0" y="-2"/>
            <a:ext cx="12192000" cy="1090800"/>
          </a:xfrm>
          <a:prstGeom prst="rect">
            <a:avLst/>
          </a:prstGeom>
        </p:spPr>
        <p:txBody>
          <a:bodyPr spcFirstLastPara="1" wrap="square" lIns="378000" tIns="298800" rIns="91425" bIns="468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 err="1">
                <a:latin typeface="+mn-lt"/>
              </a:rPr>
              <a:t>Acknowledgements</a:t>
            </a:r>
            <a:endParaRPr lang="en-US" dirty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EDC63D-C63C-9233-94F8-973668A5EA3D}"/>
              </a:ext>
            </a:extLst>
          </p:cNvPr>
          <p:cNvSpPr txBox="1"/>
          <p:nvPr/>
        </p:nvSpPr>
        <p:spPr>
          <a:xfrm>
            <a:off x="3454400" y="6410523"/>
            <a:ext cx="528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solidFill>
                  <a:schemeClr val="bg1"/>
                </a:solidFill>
              </a:rPr>
              <a:t> MAX IV </a:t>
            </a:r>
            <a:r>
              <a:rPr lang="sv-SE" sz="1400" dirty="0" err="1">
                <a:solidFill>
                  <a:schemeClr val="bg1"/>
                </a:solidFill>
              </a:rPr>
              <a:t>MXCuBE</a:t>
            </a:r>
            <a:r>
              <a:rPr lang="sv-SE" sz="1400" dirty="0">
                <a:solidFill>
                  <a:schemeClr val="bg1"/>
                </a:solidFill>
              </a:rPr>
              <a:t> Status </a:t>
            </a:r>
            <a:r>
              <a:rPr lang="sv-SE" sz="1400" dirty="0" err="1">
                <a:solidFill>
                  <a:schemeClr val="bg1"/>
                </a:solidFill>
              </a:rPr>
              <a:t>Report</a:t>
            </a:r>
            <a:r>
              <a:rPr lang="sv-SE" sz="1400" dirty="0">
                <a:solidFill>
                  <a:schemeClr val="bg1"/>
                </a:solidFill>
              </a:rPr>
              <a:t> @ ALBA meeting, 2023/11/29</a:t>
            </a:r>
            <a:endParaRPr lang="en-SE" sz="1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44DBBB-5AB7-2261-C900-14D868D0D289}"/>
              </a:ext>
            </a:extLst>
          </p:cNvPr>
          <p:cNvSpPr txBox="1"/>
          <p:nvPr/>
        </p:nvSpPr>
        <p:spPr>
          <a:xfrm>
            <a:off x="764970" y="1093373"/>
            <a:ext cx="3944814" cy="48474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 dirty="0">
                <a:cs typeface="Segoe UI"/>
              </a:rPr>
              <a:t>MAX IV</a:t>
            </a:r>
            <a:r>
              <a:rPr lang="en-US" b="1" dirty="0">
                <a:cs typeface="Segoe UI"/>
              </a:rPr>
              <a:t>​</a:t>
            </a:r>
          </a:p>
          <a:p>
            <a:pPr marL="285750" indent="-285750">
              <a:lnSpc>
                <a:spcPct val="150000"/>
              </a:lnSpc>
              <a:buChar char="•"/>
            </a:pPr>
            <a:r>
              <a:rPr lang="sv-SE" dirty="0">
                <a:cs typeface="Arial"/>
              </a:rPr>
              <a:t>MX </a:t>
            </a:r>
            <a:r>
              <a:rPr lang="sv-SE" dirty="0" err="1">
                <a:cs typeface="Arial"/>
              </a:rPr>
              <a:t>group</a:t>
            </a:r>
            <a:r>
              <a:rPr lang="sv-SE" dirty="0">
                <a:cs typeface="Arial"/>
              </a:rPr>
              <a:t>​</a:t>
            </a:r>
          </a:p>
          <a:p>
            <a:pPr marL="285750" indent="-285750">
              <a:lnSpc>
                <a:spcPct val="150000"/>
              </a:lnSpc>
              <a:buChar char="•"/>
            </a:pPr>
            <a:r>
              <a:rPr lang="sv-SE" dirty="0">
                <a:cs typeface="Arial"/>
              </a:rPr>
              <a:t>Software </a:t>
            </a:r>
            <a:r>
              <a:rPr lang="sv-SE" dirty="0" err="1">
                <a:cs typeface="Arial"/>
              </a:rPr>
              <a:t>group</a:t>
            </a:r>
            <a:endParaRPr lang="sv-SE">
              <a:cs typeface="Arial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sv-SE" sz="1600" dirty="0">
                <a:ea typeface="+mn-lt"/>
                <a:cs typeface="+mn-lt"/>
              </a:rPr>
              <a:t>Mikel </a:t>
            </a:r>
            <a:r>
              <a:rPr lang="sv-SE" sz="1600" dirty="0" err="1">
                <a:ea typeface="+mn-lt"/>
                <a:cs typeface="+mn-lt"/>
              </a:rPr>
              <a:t>Eguiraun</a:t>
            </a:r>
            <a:endParaRPr lang="sv-SE" sz="1600" dirty="0">
              <a:ea typeface="+mn-lt"/>
              <a:cs typeface="+mn-lt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sv-SE" sz="1600" err="1">
                <a:ea typeface="+mn-lt"/>
                <a:cs typeface="+mn-lt"/>
              </a:rPr>
              <a:t>Elmir</a:t>
            </a:r>
            <a:r>
              <a:rPr lang="sv-SE" sz="1600" dirty="0">
                <a:ea typeface="+mn-lt"/>
                <a:cs typeface="+mn-lt"/>
              </a:rPr>
              <a:t> </a:t>
            </a:r>
            <a:r>
              <a:rPr lang="sv-SE" sz="1600" err="1">
                <a:ea typeface="+mn-lt"/>
                <a:cs typeface="+mn-lt"/>
              </a:rPr>
              <a:t>Jagudin</a:t>
            </a:r>
            <a:endParaRPr lang="sv-SE" sz="1600">
              <a:cs typeface="Arial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sv-SE" sz="1600" dirty="0">
                <a:ea typeface="+mn-lt"/>
                <a:cs typeface="+mn-lt"/>
              </a:rPr>
              <a:t>Fabien </a:t>
            </a:r>
            <a:r>
              <a:rPr lang="sv-SE" sz="1600" err="1">
                <a:ea typeface="+mn-lt"/>
                <a:cs typeface="+mn-lt"/>
              </a:rPr>
              <a:t>Coronis</a:t>
            </a:r>
            <a:endParaRPr lang="sv-SE" sz="1600" dirty="0" err="1">
              <a:ea typeface="+mn-lt"/>
              <a:cs typeface="+mn-lt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sv-SE" sz="1600" dirty="0">
                <a:ea typeface="+mn-lt"/>
                <a:cs typeface="+mn-lt"/>
              </a:rPr>
              <a:t>Dominika </a:t>
            </a:r>
            <a:r>
              <a:rPr lang="sv-SE" sz="1600" dirty="0" err="1">
                <a:ea typeface="+mn-lt"/>
                <a:cs typeface="+mn-lt"/>
              </a:rPr>
              <a:t>Trojanowska</a:t>
            </a:r>
            <a:r>
              <a:rPr lang="sv-SE" sz="1600" dirty="0">
                <a:ea typeface="+mn-lt"/>
                <a:cs typeface="+mn-lt"/>
              </a:rPr>
              <a:t> (S2 innovation)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sv-SE" err="1">
                <a:cs typeface="Arial"/>
              </a:rPr>
              <a:t>Scientific</a:t>
            </a:r>
            <a:r>
              <a:rPr lang="sv-SE" dirty="0">
                <a:cs typeface="Arial"/>
              </a:rPr>
              <a:t> software </a:t>
            </a:r>
            <a:r>
              <a:rPr lang="sv-SE" err="1">
                <a:cs typeface="Arial"/>
              </a:rPr>
              <a:t>group</a:t>
            </a:r>
            <a:endParaRPr lang="sv-SE" dirty="0" err="1">
              <a:cs typeface="Arial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sv-SE" sz="1600" dirty="0">
                <a:ea typeface="+mn-lt"/>
                <a:cs typeface="+mn-lt"/>
              </a:rPr>
              <a:t>Zdenek </a:t>
            </a:r>
            <a:r>
              <a:rPr lang="sv-SE" sz="1600" err="1">
                <a:ea typeface="+mn-lt"/>
                <a:cs typeface="+mn-lt"/>
              </a:rPr>
              <a:t>Matej</a:t>
            </a:r>
            <a:endParaRPr lang="sv-SE" err="1">
              <a:ea typeface="+mn-lt"/>
              <a:cs typeface="+mn-lt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sv-SE" sz="1600" dirty="0">
                <a:ea typeface="+mn-lt"/>
                <a:cs typeface="+mn-lt"/>
              </a:rPr>
              <a:t>Felix </a:t>
            </a:r>
            <a:r>
              <a:rPr lang="sv-SE" sz="1600" dirty="0" err="1">
                <a:ea typeface="+mn-lt"/>
                <a:cs typeface="+mn-lt"/>
              </a:rPr>
              <a:t>Engelmann</a:t>
            </a:r>
            <a:endParaRPr lang="sv-SE" dirty="0">
              <a:ea typeface="+mn-lt"/>
              <a:cs typeface="+mn-lt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sv-SE" sz="1600" dirty="0">
                <a:ea typeface="+mn-lt"/>
                <a:cs typeface="+mn-lt"/>
              </a:rPr>
              <a:t>Isak Lindhé</a:t>
            </a:r>
          </a:p>
          <a:p>
            <a:pPr marL="285750" indent="-285750">
              <a:buFont typeface="Arial"/>
              <a:buChar char="•"/>
            </a:pPr>
            <a:r>
              <a:rPr lang="sv-SE" err="1">
                <a:cs typeface="Arial"/>
              </a:rPr>
              <a:t>Many</a:t>
            </a:r>
            <a:r>
              <a:rPr lang="sv-SE" dirty="0">
                <a:cs typeface="Arial"/>
              </a:rPr>
              <a:t> </a:t>
            </a:r>
            <a:r>
              <a:rPr lang="sv-SE" err="1">
                <a:cs typeface="Arial"/>
              </a:rPr>
              <a:t>others</a:t>
            </a:r>
            <a:endParaRPr lang="sv-SE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3960E8-5A87-708F-867B-890CDFAB1C60}"/>
              </a:ext>
            </a:extLst>
          </p:cNvPr>
          <p:cNvSpPr txBox="1"/>
          <p:nvPr/>
        </p:nvSpPr>
        <p:spPr>
          <a:xfrm>
            <a:off x="5300394" y="1093371"/>
            <a:ext cx="2743200" cy="18010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 dirty="0">
                <a:ea typeface="+mn-lt"/>
                <a:cs typeface="+mn-lt"/>
              </a:rPr>
              <a:t>Global </a:t>
            </a:r>
            <a:r>
              <a:rPr lang="sv-SE" b="1" dirty="0" err="1">
                <a:ea typeface="+mn-lt"/>
                <a:cs typeface="+mn-lt"/>
              </a:rPr>
              <a:t>Phasing</a:t>
            </a:r>
            <a:r>
              <a:rPr lang="sv-SE" b="1" dirty="0">
                <a:ea typeface="+mn-lt"/>
                <a:cs typeface="+mn-lt"/>
              </a:rPr>
              <a:t> Ltd.</a:t>
            </a:r>
            <a:endParaRPr lang="en-US" b="1" dirty="0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sv-SE" sz="1600" dirty="0">
                <a:ea typeface="+mn-lt"/>
                <a:cs typeface="+mn-lt"/>
              </a:rPr>
              <a:t>Gérard </a:t>
            </a:r>
            <a:r>
              <a:rPr lang="sv-SE" sz="1600" err="1">
                <a:ea typeface="+mn-lt"/>
                <a:cs typeface="+mn-lt"/>
              </a:rPr>
              <a:t>Bricogne</a:t>
            </a:r>
            <a:endParaRPr lang="sv-SE" sz="1600">
              <a:ea typeface="+mn-lt"/>
              <a:cs typeface="+mn-lt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sv-SE" sz="1600" dirty="0">
                <a:cs typeface="Arial"/>
              </a:rPr>
              <a:t>Rasmus Fogh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sv-SE" sz="1600" dirty="0">
                <a:ea typeface="+mn-lt"/>
                <a:cs typeface="+mn-lt"/>
              </a:rPr>
              <a:t>Claus Flensburg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sv-SE" sz="1600" dirty="0">
                <a:ea typeface="+mn-lt"/>
                <a:cs typeface="+mn-lt"/>
              </a:rPr>
              <a:t>Peter Keller</a:t>
            </a:r>
            <a:endParaRPr lang="sv-SE" sz="1600" dirty="0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CE4DCA-0348-4FC4-BD6D-6AE5ED717519}"/>
              </a:ext>
            </a:extLst>
          </p:cNvPr>
          <p:cNvSpPr txBox="1"/>
          <p:nvPr/>
        </p:nvSpPr>
        <p:spPr>
          <a:xfrm>
            <a:off x="5434662" y="3431206"/>
            <a:ext cx="2743200" cy="18010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 dirty="0">
                <a:ea typeface="+mn-lt"/>
                <a:cs typeface="+mn-lt"/>
              </a:rPr>
              <a:t>PSI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sv-SE" sz="1600" dirty="0">
                <a:ea typeface="+mn-lt"/>
                <a:cs typeface="+mn-lt"/>
              </a:rPr>
              <a:t>Meitian Wang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sv-SE" sz="1600" dirty="0">
                <a:cs typeface="Arial"/>
              </a:rPr>
              <a:t>Filip </a:t>
            </a:r>
            <a:r>
              <a:rPr lang="sv-SE" sz="1600" dirty="0">
                <a:ea typeface="+mn-lt"/>
                <a:cs typeface="+mn-lt"/>
              </a:rPr>
              <a:t>Leonarski</a:t>
            </a:r>
            <a:endParaRPr lang="sv-SE" sz="1600" dirty="0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sv-SE" sz="1600" dirty="0">
                <a:ea typeface="+mn-lt"/>
                <a:cs typeface="+mn-lt"/>
              </a:rPr>
              <a:t>Dawn (Jiaxin) Duan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sv-SE" sz="1600" dirty="0">
                <a:ea typeface="+mn-lt"/>
                <a:cs typeface="+mn-lt"/>
              </a:rPr>
              <a:t>Michal Kepa</a:t>
            </a:r>
            <a:endParaRPr lang="sv-SE" sz="1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301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"/>
          <p:cNvSpPr txBox="1">
            <a:spLocks noGrp="1"/>
          </p:cNvSpPr>
          <p:nvPr>
            <p:ph type="title"/>
          </p:nvPr>
        </p:nvSpPr>
        <p:spPr>
          <a:xfrm>
            <a:off x="0" y="-2"/>
            <a:ext cx="12192000" cy="1090800"/>
          </a:xfrm>
          <a:prstGeom prst="rect">
            <a:avLst/>
          </a:prstGeom>
        </p:spPr>
        <p:txBody>
          <a:bodyPr spcFirstLastPara="1" wrap="square" lIns="378000" tIns="298800" rIns="91425" bIns="46800" anchor="t" anchorCtr="0">
            <a:noAutofit/>
          </a:bodyPr>
          <a:lstStyle/>
          <a:p>
            <a:r>
              <a:rPr lang="sv-SE" dirty="0">
                <a:latin typeface="+mn-lt"/>
              </a:rPr>
              <a:t>MX </a:t>
            </a:r>
            <a:r>
              <a:rPr lang="sv-SE" dirty="0" err="1">
                <a:latin typeface="+mn-lt"/>
              </a:rPr>
              <a:t>beamlines</a:t>
            </a:r>
            <a:r>
              <a:rPr lang="sv-SE" dirty="0">
                <a:latin typeface="+mn-lt"/>
              </a:rPr>
              <a:t> at MAX IV</a:t>
            </a:r>
            <a:endParaRPr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3318C3-2AC7-CCE0-C46E-E21637A629D2}"/>
              </a:ext>
            </a:extLst>
          </p:cNvPr>
          <p:cNvSpPr txBox="1"/>
          <p:nvPr/>
        </p:nvSpPr>
        <p:spPr>
          <a:xfrm>
            <a:off x="3454400" y="6410523"/>
            <a:ext cx="528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solidFill>
                  <a:schemeClr val="bg1"/>
                </a:solidFill>
              </a:rPr>
              <a:t> MAX IV </a:t>
            </a:r>
            <a:r>
              <a:rPr lang="sv-SE" sz="1400" dirty="0" err="1">
                <a:solidFill>
                  <a:schemeClr val="bg1"/>
                </a:solidFill>
              </a:rPr>
              <a:t>MXCuBE</a:t>
            </a:r>
            <a:r>
              <a:rPr lang="sv-SE" sz="1400" dirty="0">
                <a:solidFill>
                  <a:schemeClr val="bg1"/>
                </a:solidFill>
              </a:rPr>
              <a:t> Status </a:t>
            </a:r>
            <a:r>
              <a:rPr lang="sv-SE" sz="1400" dirty="0" err="1">
                <a:solidFill>
                  <a:schemeClr val="bg1"/>
                </a:solidFill>
              </a:rPr>
              <a:t>Report</a:t>
            </a:r>
            <a:r>
              <a:rPr lang="sv-SE" sz="1400" dirty="0">
                <a:solidFill>
                  <a:schemeClr val="bg1"/>
                </a:solidFill>
              </a:rPr>
              <a:t> @ MAX IV meeting, 2024/5/29</a:t>
            </a:r>
            <a:endParaRPr lang="en-SE" sz="1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DCAAE0-C855-D9DC-30DA-2A95109A34BC}"/>
              </a:ext>
            </a:extLst>
          </p:cNvPr>
          <p:cNvSpPr txBox="1"/>
          <p:nvPr/>
        </p:nvSpPr>
        <p:spPr>
          <a:xfrm>
            <a:off x="302490" y="6410036"/>
            <a:ext cx="584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66B93A-CDBF-754E-B35E-05FEE39801DB}"/>
              </a:ext>
            </a:extLst>
          </p:cNvPr>
          <p:cNvSpPr/>
          <p:nvPr/>
        </p:nvSpPr>
        <p:spPr>
          <a:xfrm>
            <a:off x="8027492" y="776071"/>
            <a:ext cx="236641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 err="1">
                <a:solidFill>
                  <a:schemeClr val="accent1"/>
                </a:solidFill>
              </a:rPr>
              <a:t>MicroMAX</a:t>
            </a:r>
            <a:endParaRPr lang="en-US" sz="2200" i="1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BEF9D7-FF8E-CF26-B4EC-5647A85EB780}"/>
              </a:ext>
            </a:extLst>
          </p:cNvPr>
          <p:cNvSpPr txBox="1"/>
          <p:nvPr/>
        </p:nvSpPr>
        <p:spPr>
          <a:xfrm>
            <a:off x="6729670" y="4189125"/>
            <a:ext cx="2811216" cy="18928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Tunable Energy (5-25keV)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err="1">
                <a:latin typeface="Calibri"/>
                <a:ea typeface="Calibri"/>
                <a:cs typeface="Calibri"/>
              </a:rPr>
              <a:t>hDCM</a:t>
            </a:r>
            <a:r>
              <a:rPr lang="en-US" sz="1300" dirty="0">
                <a:latin typeface="Calibri"/>
                <a:ea typeface="Calibri"/>
                <a:cs typeface="Calibri"/>
              </a:rPr>
              <a:t>, </a:t>
            </a:r>
            <a:r>
              <a:rPr lang="en-SE" sz="1300" dirty="0">
                <a:latin typeface="Calibri"/>
                <a:ea typeface="Calibri"/>
                <a:cs typeface="Calibri"/>
              </a:rPr>
              <a:t>10</a:t>
            </a:r>
            <a:r>
              <a:rPr lang="en-SE" sz="1300" baseline="30000" dirty="0">
                <a:latin typeface="Calibri"/>
                <a:ea typeface="Calibri"/>
                <a:cs typeface="Calibri"/>
              </a:rPr>
              <a:t>13</a:t>
            </a:r>
            <a:r>
              <a:rPr lang="en-SE" sz="1300" dirty="0">
                <a:latin typeface="Calibri"/>
                <a:ea typeface="Calibri"/>
                <a:cs typeface="Calibri"/>
              </a:rPr>
              <a:t> </a:t>
            </a:r>
            <a:r>
              <a:rPr lang="sv-SE" sz="1300" dirty="0" err="1">
                <a:latin typeface="Calibri"/>
                <a:ea typeface="Calibri"/>
                <a:cs typeface="Calibri"/>
              </a:rPr>
              <a:t>ph</a:t>
            </a:r>
            <a:r>
              <a:rPr lang="sv-SE" sz="1300" dirty="0">
                <a:latin typeface="Calibri"/>
                <a:ea typeface="Calibri"/>
                <a:cs typeface="Calibri"/>
              </a:rPr>
              <a:t>/s, </a:t>
            </a:r>
            <a:r>
              <a:rPr lang="sv-SE" sz="1300" dirty="0" err="1">
                <a:latin typeface="Calibri"/>
                <a:ea typeface="Calibri"/>
                <a:cs typeface="Calibri"/>
              </a:rPr>
              <a:t>now</a:t>
            </a:r>
            <a:r>
              <a:rPr lang="sv-SE" sz="1300" dirty="0">
                <a:latin typeface="Calibri"/>
                <a:ea typeface="Calibri"/>
                <a:cs typeface="Calibri"/>
              </a:rPr>
              <a:t> 14x4 </a:t>
            </a:r>
            <a:r>
              <a:rPr lang="el-GR" sz="1300" dirty="0">
                <a:latin typeface="Calibri"/>
                <a:ea typeface="Calibri"/>
                <a:cs typeface="Calibri"/>
              </a:rPr>
              <a:t>μ</a:t>
            </a:r>
            <a:r>
              <a:rPr lang="sv-SE" sz="1300" dirty="0">
                <a:latin typeface="Calibri"/>
                <a:ea typeface="Calibri"/>
                <a:cs typeface="Calibri"/>
              </a:rPr>
              <a:t>m</a:t>
            </a:r>
            <a:r>
              <a:rPr lang="sv-SE" sz="1300" baseline="30000" dirty="0">
                <a:latin typeface="Calibri"/>
                <a:ea typeface="Calibri"/>
                <a:cs typeface="Calibri"/>
              </a:rPr>
              <a:t>2</a:t>
            </a:r>
            <a:r>
              <a:rPr lang="sv-SE" sz="1300" dirty="0">
                <a:latin typeface="Calibri"/>
                <a:ea typeface="Calibri"/>
                <a:cs typeface="Calibri"/>
              </a:rPr>
              <a:t> </a:t>
            </a:r>
            <a:br>
              <a:rPr lang="sv-SE" sz="1300" dirty="0">
                <a:latin typeface="Calibri"/>
                <a:ea typeface="Calibri"/>
                <a:cs typeface="Calibri"/>
              </a:rPr>
            </a:br>
            <a:r>
              <a:rPr lang="sv-SE" sz="1300">
                <a:latin typeface="Calibri"/>
                <a:ea typeface="Calibri"/>
                <a:cs typeface="Calibri"/>
              </a:rPr>
              <a:t>(1 </a:t>
            </a:r>
            <a:r>
              <a:rPr lang="el-GR" sz="1300">
                <a:ea typeface="+mn-lt"/>
                <a:cs typeface="+mn-lt"/>
              </a:rPr>
              <a:t>μ</a:t>
            </a:r>
            <a:r>
              <a:rPr lang="sv-SE" sz="1300">
                <a:ea typeface="+mn-lt"/>
                <a:cs typeface="+mn-lt"/>
              </a:rPr>
              <a:t>m </a:t>
            </a:r>
            <a:r>
              <a:rPr lang="sv-SE" sz="1300" dirty="0" err="1">
                <a:ea typeface="+mn-lt"/>
                <a:cs typeface="+mn-lt"/>
              </a:rPr>
              <a:t>with</a:t>
            </a:r>
            <a:r>
              <a:rPr lang="sv-SE" sz="1300" dirty="0">
                <a:ea typeface="+mn-lt"/>
                <a:cs typeface="+mn-lt"/>
              </a:rPr>
              <a:t> </a:t>
            </a:r>
            <a:r>
              <a:rPr lang="sv-SE" sz="1300" dirty="0" err="1">
                <a:ea typeface="+mn-lt"/>
                <a:cs typeface="+mn-lt"/>
              </a:rPr>
              <a:t>mirrors</a:t>
            </a:r>
            <a:r>
              <a:rPr lang="sv-SE" sz="1300" dirty="0">
                <a:ea typeface="+mn-lt"/>
                <a:cs typeface="+mn-lt"/>
              </a:rPr>
              <a:t>)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Calibri"/>
                <a:ea typeface="Calibri"/>
                <a:cs typeface="Calibri"/>
              </a:rPr>
              <a:t>MLM, &gt;</a:t>
            </a:r>
            <a:r>
              <a:rPr lang="en-SE" sz="1300" dirty="0">
                <a:latin typeface="Calibri"/>
                <a:ea typeface="Calibri"/>
                <a:cs typeface="Calibri"/>
              </a:rPr>
              <a:t>10</a:t>
            </a:r>
            <a:r>
              <a:rPr lang="en-SE" sz="1300" baseline="30000" dirty="0">
                <a:latin typeface="Calibri"/>
                <a:ea typeface="Calibri"/>
                <a:cs typeface="Calibri"/>
              </a:rPr>
              <a:t>14</a:t>
            </a:r>
            <a:r>
              <a:rPr lang="en-SE" sz="1300" dirty="0">
                <a:latin typeface="Calibri"/>
                <a:ea typeface="Calibri"/>
                <a:cs typeface="Calibri"/>
              </a:rPr>
              <a:t> </a:t>
            </a:r>
            <a:r>
              <a:rPr lang="sv-SE" sz="1300" dirty="0" err="1">
                <a:latin typeface="Calibri"/>
                <a:ea typeface="Calibri"/>
                <a:cs typeface="Calibri"/>
              </a:rPr>
              <a:t>ph</a:t>
            </a:r>
            <a:r>
              <a:rPr lang="sv-SE" sz="1300" dirty="0">
                <a:latin typeface="Calibri"/>
                <a:ea typeface="Calibri"/>
                <a:cs typeface="Calibri"/>
              </a:rPr>
              <a:t>/s</a:t>
            </a:r>
            <a:endParaRPr lang="en-US" sz="130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Eiger2 </a:t>
            </a: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CdTe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9M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Jungfrau 9M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MD3-up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ISARA2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Cryostream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 1000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28E8CB-C869-0D9F-C63D-056EE72FA04E}"/>
              </a:ext>
            </a:extLst>
          </p:cNvPr>
          <p:cNvSpPr txBox="1"/>
          <p:nvPr/>
        </p:nvSpPr>
        <p:spPr>
          <a:xfrm>
            <a:off x="416017" y="4357251"/>
            <a:ext cx="2525691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Tunable Energy (6-24keV)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hDCM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E" sz="13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SE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SE" sz="13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sv-SE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ph</a:t>
            </a:r>
            <a:r>
              <a:rPr lang="sv-SE" sz="1300" dirty="0">
                <a:latin typeface="Calibri" panose="020F0502020204030204" pitchFamily="34" charset="0"/>
                <a:cs typeface="Calibri" panose="020F0502020204030204" pitchFamily="34" charset="0"/>
              </a:rPr>
              <a:t>/s, 20x5 </a:t>
            </a:r>
            <a:r>
              <a:rPr lang="el-GR" sz="13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sv-SE" sz="13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sv-SE" sz="13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Eiger2 </a:t>
            </a:r>
            <a:r>
              <a:rPr lang="en-US" sz="1300" b="1" dirty="0" err="1">
                <a:latin typeface="Calibri" panose="020F0502020204030204" pitchFamily="34" charset="0"/>
                <a:cs typeface="Calibri" panose="020F0502020204030204" pitchFamily="34" charset="0"/>
              </a:rPr>
              <a:t>CdTe</a:t>
            </a:r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 16M XE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MD3-down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ISARA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Amptek fluorescence detector</a:t>
            </a: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REX, Cryojet5, HC-lab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3AC0E9-55ED-C695-54CA-872A4FCF5EE0}"/>
              </a:ext>
            </a:extLst>
          </p:cNvPr>
          <p:cNvSpPr/>
          <p:nvPr/>
        </p:nvSpPr>
        <p:spPr>
          <a:xfrm>
            <a:off x="2123960" y="808552"/>
            <a:ext cx="313209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 err="1">
                <a:solidFill>
                  <a:schemeClr val="accent1"/>
                </a:solidFill>
              </a:rPr>
              <a:t>BioMAX</a:t>
            </a:r>
            <a:endParaRPr lang="en-US" sz="2200" i="1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C3451F-C1CC-6227-C3DE-4A14BBD17AF4}"/>
              </a:ext>
            </a:extLst>
          </p:cNvPr>
          <p:cNvSpPr txBox="1"/>
          <p:nvPr/>
        </p:nvSpPr>
        <p:spPr>
          <a:xfrm>
            <a:off x="3364405" y="4712315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accent1"/>
                </a:solidFill>
              </a:rPr>
              <a:t>MXCuBE3 v3.0</a:t>
            </a:r>
          </a:p>
          <a:p>
            <a:r>
              <a:rPr lang="sv-SE" dirty="0" err="1">
                <a:solidFill>
                  <a:schemeClr val="accent1"/>
                </a:solidFill>
              </a:rPr>
              <a:t>hwobj</a:t>
            </a:r>
            <a:r>
              <a:rPr lang="sv-SE" dirty="0">
                <a:solidFill>
                  <a:schemeClr val="accent1"/>
                </a:solidFill>
              </a:rPr>
              <a:t> v2.2</a:t>
            </a:r>
            <a:endParaRPr lang="en-SE" dirty="0" err="1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8652B3-559B-3219-8117-10B3182628CA}"/>
              </a:ext>
            </a:extLst>
          </p:cNvPr>
          <p:cNvSpPr txBox="1"/>
          <p:nvPr/>
        </p:nvSpPr>
        <p:spPr>
          <a:xfrm>
            <a:off x="9539232" y="4712314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>
                <a:solidFill>
                  <a:schemeClr val="accent1"/>
                </a:solidFill>
              </a:rPr>
              <a:t>MXCuBE</a:t>
            </a:r>
            <a:r>
              <a:rPr lang="sv-SE" dirty="0">
                <a:solidFill>
                  <a:schemeClr val="accent1"/>
                </a:solidFill>
              </a:rPr>
              <a:t>-web </a:t>
            </a:r>
            <a:r>
              <a:rPr lang="sv-SE" dirty="0" err="1">
                <a:solidFill>
                  <a:schemeClr val="accent1"/>
                </a:solidFill>
              </a:rPr>
              <a:t>latest</a:t>
            </a:r>
            <a:endParaRPr lang="sv-SE" dirty="0">
              <a:solidFill>
                <a:schemeClr val="accent1"/>
              </a:solidFill>
            </a:endParaRPr>
          </a:p>
          <a:p>
            <a:r>
              <a:rPr lang="sv-SE" dirty="0" err="1">
                <a:solidFill>
                  <a:schemeClr val="accent1"/>
                </a:solidFill>
              </a:rPr>
              <a:t>mxcubecore</a:t>
            </a:r>
            <a:r>
              <a:rPr lang="sv-SE" dirty="0">
                <a:solidFill>
                  <a:schemeClr val="accent1"/>
                </a:solidFill>
              </a:rPr>
              <a:t> </a:t>
            </a:r>
            <a:r>
              <a:rPr lang="sv-SE" dirty="0" err="1">
                <a:solidFill>
                  <a:schemeClr val="accent1"/>
                </a:solidFill>
              </a:rPr>
              <a:t>develop</a:t>
            </a:r>
            <a:endParaRPr lang="en-SE" dirty="0" err="1">
              <a:solidFill>
                <a:schemeClr val="accent1"/>
              </a:solidFill>
            </a:endParaRPr>
          </a:p>
        </p:txBody>
      </p:sp>
      <p:pic>
        <p:nvPicPr>
          <p:cNvPr id="14" name="Picture 13" descr="A machine in a factory&#10;&#10;Description automatically generated">
            <a:extLst>
              <a:ext uri="{FF2B5EF4-FFF2-40B4-BE49-F238E27FC236}">
                <a16:creationId xmlns:a16="http://schemas.microsoft.com/office/drawing/2014/main" id="{7DC57F81-EDD6-A9C1-54AB-7F50F9A5E8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2010" r="3639" b="17230"/>
          <a:stretch/>
        </p:blipFill>
        <p:spPr>
          <a:xfrm>
            <a:off x="6067311" y="1279034"/>
            <a:ext cx="6017111" cy="2956346"/>
          </a:xfrm>
          <a:prstGeom prst="rect">
            <a:avLst/>
          </a:prstGeom>
        </p:spPr>
      </p:pic>
      <p:pic>
        <p:nvPicPr>
          <p:cNvPr id="17" name="Picture 16" descr="A room with machines and machinery&#10;&#10;Description automatically generated with medium confidence">
            <a:extLst>
              <a:ext uri="{FF2B5EF4-FFF2-40B4-BE49-F238E27FC236}">
                <a16:creationId xmlns:a16="http://schemas.microsoft.com/office/drawing/2014/main" id="{FC600115-0ADF-F014-96AF-BF1F2189EB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" t="14463" r="2313" b="7400"/>
          <a:stretch/>
        </p:blipFill>
        <p:spPr>
          <a:xfrm>
            <a:off x="302490" y="1291850"/>
            <a:ext cx="4933154" cy="295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97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"/>
          <p:cNvSpPr txBox="1">
            <a:spLocks noGrp="1"/>
          </p:cNvSpPr>
          <p:nvPr>
            <p:ph type="title"/>
          </p:nvPr>
        </p:nvSpPr>
        <p:spPr>
          <a:xfrm>
            <a:off x="0" y="-2"/>
            <a:ext cx="12192000" cy="1090800"/>
          </a:xfrm>
          <a:prstGeom prst="rect">
            <a:avLst/>
          </a:prstGeom>
        </p:spPr>
        <p:txBody>
          <a:bodyPr spcFirstLastPara="1" wrap="square" lIns="378000" tIns="298800" rIns="91425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 err="1">
                <a:latin typeface="+mn-lt"/>
              </a:rPr>
              <a:t>BioMAX</a:t>
            </a:r>
            <a:endParaRPr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3DF76-B7A0-9210-3F27-18419D30AC02}"/>
              </a:ext>
            </a:extLst>
          </p:cNvPr>
          <p:cNvSpPr txBox="1"/>
          <p:nvPr/>
        </p:nvSpPr>
        <p:spPr>
          <a:xfrm>
            <a:off x="302490" y="6410036"/>
            <a:ext cx="584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Arial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E7403B-2A23-746E-6F8E-7D30D66E6CFA}"/>
              </a:ext>
            </a:extLst>
          </p:cNvPr>
          <p:cNvSpPr txBox="1"/>
          <p:nvPr/>
        </p:nvSpPr>
        <p:spPr>
          <a:xfrm>
            <a:off x="2243992" y="4698020"/>
            <a:ext cx="8459867" cy="11608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3000" b="1" dirty="0" err="1">
                <a:cs typeface="Arial"/>
              </a:rPr>
              <a:t>Upgrade</a:t>
            </a:r>
            <a:r>
              <a:rPr lang="sv-SE" sz="3000" b="1" dirty="0">
                <a:cs typeface="Arial"/>
              </a:rPr>
              <a:t> to </a:t>
            </a:r>
            <a:r>
              <a:rPr lang="sv-SE" sz="3000" b="1" dirty="0" err="1">
                <a:cs typeface="Arial"/>
              </a:rPr>
              <a:t>mxcubecore</a:t>
            </a:r>
            <a:r>
              <a:rPr lang="sv-SE" sz="3000" b="1" dirty="0">
                <a:cs typeface="Arial"/>
              </a:rPr>
              <a:t> /</a:t>
            </a:r>
            <a:r>
              <a:rPr lang="sv-SE" sz="3000" b="1" dirty="0" err="1">
                <a:cs typeface="Arial"/>
              </a:rPr>
              <a:t>mxcube</a:t>
            </a:r>
            <a:r>
              <a:rPr lang="sv-SE" sz="3000" b="1" dirty="0">
                <a:cs typeface="Arial"/>
              </a:rPr>
              <a:t>-web </a:t>
            </a:r>
            <a:r>
              <a:rPr lang="sv-SE" sz="3000" b="1" dirty="0" err="1">
                <a:cs typeface="Arial"/>
              </a:rPr>
              <a:t>latest</a:t>
            </a:r>
            <a:endParaRPr lang="en-US" sz="3000" b="1" dirty="0">
              <a:cs typeface="Arial"/>
            </a:endParaRPr>
          </a:p>
          <a:p>
            <a:pPr>
              <a:lnSpc>
                <a:spcPct val="150000"/>
              </a:lnSpc>
            </a:pPr>
            <a:endParaRPr lang="sv-SE" sz="3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F72F94-82DE-2815-2FE9-C926E7123A83}"/>
              </a:ext>
            </a:extLst>
          </p:cNvPr>
          <p:cNvSpPr txBox="1"/>
          <p:nvPr/>
        </p:nvSpPr>
        <p:spPr>
          <a:xfrm>
            <a:off x="3454400" y="6410523"/>
            <a:ext cx="528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solidFill>
                  <a:schemeClr val="bg1"/>
                </a:solidFill>
              </a:rPr>
              <a:t> MAX IV </a:t>
            </a:r>
            <a:r>
              <a:rPr lang="sv-SE" sz="1400" dirty="0" err="1">
                <a:solidFill>
                  <a:schemeClr val="bg1"/>
                </a:solidFill>
              </a:rPr>
              <a:t>MXCuBE</a:t>
            </a:r>
            <a:r>
              <a:rPr lang="sv-SE" sz="1400" dirty="0">
                <a:solidFill>
                  <a:schemeClr val="bg1"/>
                </a:solidFill>
              </a:rPr>
              <a:t> Status </a:t>
            </a:r>
            <a:r>
              <a:rPr lang="sv-SE" sz="1400" dirty="0" err="1">
                <a:solidFill>
                  <a:schemeClr val="bg1"/>
                </a:solidFill>
              </a:rPr>
              <a:t>Report</a:t>
            </a:r>
            <a:r>
              <a:rPr lang="sv-SE" sz="1400" dirty="0">
                <a:solidFill>
                  <a:schemeClr val="bg1"/>
                </a:solidFill>
              </a:rPr>
              <a:t> @ MAX IV meeting, 2024/5/29</a:t>
            </a:r>
            <a:endParaRPr lang="en-SE" sz="1400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DF3531-5731-FB65-1DEB-D43A4128EA91}"/>
              </a:ext>
            </a:extLst>
          </p:cNvPr>
          <p:cNvGrpSpPr/>
          <p:nvPr/>
        </p:nvGrpSpPr>
        <p:grpSpPr>
          <a:xfrm>
            <a:off x="3454400" y="1394945"/>
            <a:ext cx="4672754" cy="2846242"/>
            <a:chOff x="172582" y="2619729"/>
            <a:chExt cx="3510192" cy="229682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3DC79A-F6CE-CD73-5660-E254703FE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2" t="5284" r="32885" b="6992"/>
            <a:stretch/>
          </p:blipFill>
          <p:spPr>
            <a:xfrm>
              <a:off x="172582" y="2619729"/>
              <a:ext cx="3094079" cy="229682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F22628C-220A-1499-3D22-4379E1C53EB5}"/>
                </a:ext>
              </a:extLst>
            </p:cNvPr>
            <p:cNvSpPr/>
            <p:nvPr/>
          </p:nvSpPr>
          <p:spPr>
            <a:xfrm>
              <a:off x="284087" y="3354279"/>
              <a:ext cx="339868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RightUp"/>
                <a:lightRig rig="threePt" dir="t"/>
              </a:scene3d>
            </a:bodyPr>
            <a:lstStyle/>
            <a:p>
              <a:pPr algn="ctr"/>
              <a:r>
                <a:rPr lang="en-US" sz="8000" b="0" cap="none" spc="0" dirty="0">
                  <a:ln w="0"/>
                  <a:blipFill>
                    <a:blip r:embed="rId4"/>
                    <a:tile tx="0" ty="0" sx="100000" sy="100000" flip="none" algn="tl"/>
                  </a:blip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haroni" panose="020F0502020204030204" pitchFamily="2" charset="-79"/>
                  <a:cs typeface="Aharoni" panose="020F0502020204030204" pitchFamily="2" charset="-79"/>
                </a:rPr>
                <a:t>Freeze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694019B-3162-EB10-3417-65360276722E}"/>
              </a:ext>
            </a:extLst>
          </p:cNvPr>
          <p:cNvSpPr txBox="1"/>
          <p:nvPr/>
        </p:nvSpPr>
        <p:spPr>
          <a:xfrm>
            <a:off x="3947558" y="1090798"/>
            <a:ext cx="2749471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sv-SE" sz="1600" err="1"/>
              <a:t>MXCuBE</a:t>
            </a:r>
            <a:r>
              <a:rPr lang="sv-SE" sz="1600" dirty="0"/>
              <a:t>, web3.0, HWR 2.2</a:t>
            </a:r>
            <a:endParaRPr lang="en-US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5526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"/>
          <p:cNvSpPr txBox="1">
            <a:spLocks noGrp="1"/>
          </p:cNvSpPr>
          <p:nvPr>
            <p:ph type="title"/>
          </p:nvPr>
        </p:nvSpPr>
        <p:spPr>
          <a:xfrm>
            <a:off x="0" y="-2"/>
            <a:ext cx="12192000" cy="1090800"/>
          </a:xfrm>
          <a:prstGeom prst="rect">
            <a:avLst/>
          </a:prstGeom>
        </p:spPr>
        <p:txBody>
          <a:bodyPr spcFirstLastPara="1" wrap="square" lIns="378000" tIns="298800" rIns="91425" bIns="46800" anchor="t" anchorCtr="0">
            <a:noAutofit/>
          </a:bodyPr>
          <a:lstStyle/>
          <a:p>
            <a:r>
              <a:rPr lang="sv-SE" dirty="0" err="1">
                <a:latin typeface="+mn-lt"/>
              </a:rPr>
              <a:t>BioMAX</a:t>
            </a:r>
            <a:r>
              <a:rPr lang="sv-SE" dirty="0">
                <a:latin typeface="+mn-lt"/>
              </a:rPr>
              <a:t> - recent </a:t>
            </a:r>
            <a:r>
              <a:rPr lang="sv-SE" dirty="0" err="1">
                <a:latin typeface="+mn-lt"/>
              </a:rPr>
              <a:t>development</a:t>
            </a:r>
            <a:r>
              <a:rPr lang="sv-SE" dirty="0">
                <a:latin typeface="+mn-lt"/>
              </a:rPr>
              <a:t> (MXCuBE3)</a:t>
            </a:r>
            <a:endParaRPr dirty="0" err="1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3DF76-B7A0-9210-3F27-18419D30AC02}"/>
              </a:ext>
            </a:extLst>
          </p:cNvPr>
          <p:cNvSpPr txBox="1"/>
          <p:nvPr/>
        </p:nvSpPr>
        <p:spPr>
          <a:xfrm>
            <a:off x="302490" y="6410036"/>
            <a:ext cx="584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Arial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172335-DCB4-CC71-AD08-624E3BC8B099}"/>
              </a:ext>
            </a:extLst>
          </p:cNvPr>
          <p:cNvSpPr txBox="1"/>
          <p:nvPr/>
        </p:nvSpPr>
        <p:spPr>
          <a:xfrm>
            <a:off x="592085" y="1839352"/>
            <a:ext cx="5676489" cy="26320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600" b="1" dirty="0" err="1"/>
              <a:t>Improvements</a:t>
            </a:r>
            <a:r>
              <a:rPr lang="sv-SE" sz="1600" b="1" dirty="0"/>
              <a:t> </a:t>
            </a:r>
            <a:r>
              <a:rPr lang="sv-SE" sz="1600" b="1" dirty="0" err="1"/>
              <a:t>of</a:t>
            </a:r>
            <a:r>
              <a:rPr lang="sv-SE" sz="1600" b="1" dirty="0"/>
              <a:t> </a:t>
            </a:r>
            <a:r>
              <a:rPr lang="sv-SE" sz="1600" b="1" dirty="0" err="1"/>
              <a:t>automatic</a:t>
            </a:r>
            <a:r>
              <a:rPr lang="sv-SE" sz="1600" b="1" dirty="0"/>
              <a:t> data </a:t>
            </a:r>
            <a:r>
              <a:rPr lang="sv-SE" sz="1600" b="1" dirty="0" err="1"/>
              <a:t>collection</a:t>
            </a:r>
            <a:r>
              <a:rPr lang="sv-SE" sz="1600" b="1" dirty="0"/>
              <a:t> (</a:t>
            </a:r>
            <a:r>
              <a:rPr lang="sv-SE" sz="1600" b="1" dirty="0" err="1"/>
              <a:t>Ana’s</a:t>
            </a:r>
            <a:r>
              <a:rPr lang="sv-SE" sz="1600" b="1" dirty="0"/>
              <a:t> talk)</a:t>
            </a:r>
            <a:endParaRPr lang="sv-SE" sz="1600" b="1" dirty="0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 dirty="0"/>
              <a:t>Import data </a:t>
            </a:r>
            <a:r>
              <a:rPr lang="sv-SE" sz="1600" dirty="0" err="1"/>
              <a:t>collection</a:t>
            </a:r>
            <a:r>
              <a:rPr lang="sv-SE" sz="1600" dirty="0"/>
              <a:t> plan from </a:t>
            </a:r>
            <a:r>
              <a:rPr lang="sv-SE" sz="1600" dirty="0" err="1"/>
              <a:t>ISPyB</a:t>
            </a:r>
            <a:endParaRPr lang="sv-SE" sz="1600" dirty="0"/>
          </a:p>
          <a:p>
            <a:pPr>
              <a:lnSpc>
                <a:spcPct val="150000"/>
              </a:lnSpc>
            </a:pPr>
            <a:r>
              <a:rPr lang="sv-SE" sz="1600" b="1" dirty="0" err="1">
                <a:cs typeface="Arial"/>
              </a:rPr>
              <a:t>Enhanced</a:t>
            </a:r>
            <a:r>
              <a:rPr lang="sv-SE" sz="1600" b="1" dirty="0">
                <a:cs typeface="Arial"/>
              </a:rPr>
              <a:t> </a:t>
            </a:r>
            <a:r>
              <a:rPr lang="sv-SE" sz="1600" b="1" dirty="0" err="1">
                <a:cs typeface="Arial"/>
              </a:rPr>
              <a:t>notificaiton</a:t>
            </a:r>
            <a:r>
              <a:rPr lang="sv-SE" sz="1600" b="1" dirty="0">
                <a:cs typeface="Arial"/>
              </a:rPr>
              <a:t> to </a:t>
            </a:r>
            <a:r>
              <a:rPr lang="sv-SE" sz="1600" b="1" dirty="0" err="1">
                <a:cs typeface="Arial"/>
              </a:rPr>
              <a:t>users</a:t>
            </a:r>
            <a:r>
              <a:rPr lang="sv-SE" sz="1600" b="1" dirty="0">
                <a:cs typeface="Arial"/>
              </a:rPr>
              <a:t> and </a:t>
            </a:r>
            <a:r>
              <a:rPr lang="sv-SE" sz="1600" b="1" dirty="0" err="1">
                <a:cs typeface="Arial"/>
              </a:rPr>
              <a:t>staff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 dirty="0" err="1"/>
              <a:t>Inform</a:t>
            </a:r>
            <a:r>
              <a:rPr lang="sv-SE" sz="1600" dirty="0"/>
              <a:t> </a:t>
            </a:r>
            <a:r>
              <a:rPr lang="sv-SE" sz="1600" dirty="0" err="1"/>
              <a:t>users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queue</a:t>
            </a:r>
            <a:r>
              <a:rPr lang="sv-SE" sz="1600" dirty="0"/>
              <a:t> </a:t>
            </a:r>
            <a:r>
              <a:rPr lang="sv-SE" sz="1600" dirty="0" err="1"/>
              <a:t>change</a:t>
            </a:r>
            <a:r>
              <a:rPr lang="sv-SE" sz="1600" dirty="0"/>
              <a:t> by email (</a:t>
            </a:r>
            <a:r>
              <a:rPr lang="sv-SE" sz="1600" dirty="0" err="1"/>
              <a:t>automatic</a:t>
            </a:r>
            <a:r>
              <a:rPr lang="sv-SE" sz="1600" dirty="0"/>
              <a:t> </a:t>
            </a:r>
            <a:r>
              <a:rPr lang="sv-SE" sz="1600" dirty="0" err="1"/>
              <a:t>collection</a:t>
            </a:r>
            <a:r>
              <a:rPr lang="sv-SE" sz="1600" dirty="0"/>
              <a:t> </a:t>
            </a:r>
            <a:r>
              <a:rPr lang="sv-SE" sz="1600" dirty="0" err="1"/>
              <a:t>only</a:t>
            </a:r>
            <a:r>
              <a:rPr lang="sv-SE" sz="1600" dirty="0"/>
              <a:t>)</a:t>
            </a:r>
            <a:endParaRPr lang="sv-SE" sz="1600" dirty="0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 dirty="0" err="1">
                <a:cs typeface="Arial"/>
              </a:rPr>
              <a:t>Notification</a:t>
            </a:r>
            <a:r>
              <a:rPr lang="sv-SE" sz="1600" dirty="0">
                <a:cs typeface="Arial"/>
              </a:rPr>
              <a:t> </a:t>
            </a:r>
            <a:r>
              <a:rPr lang="sv-SE" sz="1600" dirty="0" err="1">
                <a:cs typeface="Arial"/>
              </a:rPr>
              <a:t>emails</a:t>
            </a:r>
            <a:r>
              <a:rPr lang="sv-SE" sz="1600" dirty="0">
                <a:cs typeface="Arial"/>
              </a:rPr>
              <a:t> to </a:t>
            </a:r>
            <a:r>
              <a:rPr lang="sv-SE" sz="1600" dirty="0" err="1">
                <a:cs typeface="Arial"/>
              </a:rPr>
              <a:t>users</a:t>
            </a:r>
            <a:r>
              <a:rPr lang="sv-SE" sz="1600" dirty="0">
                <a:cs typeface="Arial"/>
              </a:rPr>
              <a:t> </a:t>
            </a:r>
            <a:r>
              <a:rPr lang="sv-SE" sz="1600" dirty="0" err="1">
                <a:cs typeface="Arial"/>
              </a:rPr>
              <a:t>are</a:t>
            </a:r>
            <a:r>
              <a:rPr lang="sv-SE" sz="1600" dirty="0">
                <a:cs typeface="Arial"/>
              </a:rPr>
              <a:t> </a:t>
            </a:r>
            <a:r>
              <a:rPr lang="sv-SE" sz="1600" dirty="0" err="1">
                <a:cs typeface="Arial"/>
              </a:rPr>
              <a:t>also</a:t>
            </a:r>
            <a:r>
              <a:rPr lang="sv-SE" sz="1600" dirty="0">
                <a:cs typeface="Arial"/>
              </a:rPr>
              <a:t> sent to MAXIV </a:t>
            </a:r>
            <a:r>
              <a:rPr lang="sv-SE" sz="1600" dirty="0" err="1">
                <a:cs typeface="Arial"/>
              </a:rPr>
              <a:t>notify</a:t>
            </a:r>
            <a:r>
              <a:rPr lang="sv-SE" sz="1600" dirty="0">
                <a:cs typeface="Arial"/>
              </a:rPr>
              <a:t> </a:t>
            </a:r>
            <a:r>
              <a:rPr lang="sv-SE" sz="1600" dirty="0" err="1">
                <a:cs typeface="Arial"/>
              </a:rPr>
              <a:t>app</a:t>
            </a:r>
            <a:endParaRPr lang="sv-SE" sz="1600" dirty="0">
              <a:cs typeface="Arial"/>
            </a:endParaRPr>
          </a:p>
        </p:txBody>
      </p:sp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9B6E3A7A-1249-7D77-EC60-4DA6EC68E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231" y="1032734"/>
            <a:ext cx="2145910" cy="47925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E4236C-EBEE-C0FB-69CE-7241B6956D43}"/>
              </a:ext>
            </a:extLst>
          </p:cNvPr>
          <p:cNvSpPr txBox="1"/>
          <p:nvPr/>
        </p:nvSpPr>
        <p:spPr>
          <a:xfrm>
            <a:off x="3454400" y="6410523"/>
            <a:ext cx="528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solidFill>
                  <a:schemeClr val="bg1"/>
                </a:solidFill>
              </a:rPr>
              <a:t> MAX IV </a:t>
            </a:r>
            <a:r>
              <a:rPr lang="sv-SE" sz="1400" dirty="0" err="1">
                <a:solidFill>
                  <a:schemeClr val="bg1"/>
                </a:solidFill>
              </a:rPr>
              <a:t>MXCuBE</a:t>
            </a:r>
            <a:r>
              <a:rPr lang="sv-SE" sz="1400" dirty="0">
                <a:solidFill>
                  <a:schemeClr val="bg1"/>
                </a:solidFill>
              </a:rPr>
              <a:t> Status </a:t>
            </a:r>
            <a:r>
              <a:rPr lang="sv-SE" sz="1400" dirty="0" err="1">
                <a:solidFill>
                  <a:schemeClr val="bg1"/>
                </a:solidFill>
              </a:rPr>
              <a:t>Report</a:t>
            </a:r>
            <a:r>
              <a:rPr lang="sv-SE" sz="1400" dirty="0">
                <a:solidFill>
                  <a:schemeClr val="bg1"/>
                </a:solidFill>
              </a:rPr>
              <a:t> @ MAX IV meeting, 2024/5/29</a:t>
            </a:r>
            <a:endParaRPr lang="en-SE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"/>
          <p:cNvSpPr txBox="1">
            <a:spLocks noGrp="1"/>
          </p:cNvSpPr>
          <p:nvPr>
            <p:ph type="title"/>
          </p:nvPr>
        </p:nvSpPr>
        <p:spPr>
          <a:xfrm>
            <a:off x="0" y="-2"/>
            <a:ext cx="12192000" cy="1090800"/>
          </a:xfrm>
          <a:prstGeom prst="rect">
            <a:avLst/>
          </a:prstGeom>
        </p:spPr>
        <p:txBody>
          <a:bodyPr spcFirstLastPara="1" wrap="square" lIns="378000" tIns="298800" rIns="91425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 err="1">
                <a:latin typeface="+mn-lt"/>
              </a:rPr>
              <a:t>BioMAX</a:t>
            </a:r>
            <a:r>
              <a:rPr lang="sv-SE" dirty="0">
                <a:latin typeface="+mn-lt"/>
              </a:rPr>
              <a:t> – Eiger2 </a:t>
            </a:r>
            <a:r>
              <a:rPr lang="sv-SE" dirty="0" err="1">
                <a:latin typeface="+mn-lt"/>
              </a:rPr>
              <a:t>CdTe</a:t>
            </a:r>
            <a:r>
              <a:rPr lang="sv-SE" dirty="0">
                <a:latin typeface="+mn-lt"/>
              </a:rPr>
              <a:t> 16M XE</a:t>
            </a:r>
            <a:endParaRPr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3DF76-B7A0-9210-3F27-18419D30AC02}"/>
              </a:ext>
            </a:extLst>
          </p:cNvPr>
          <p:cNvSpPr txBox="1"/>
          <p:nvPr/>
        </p:nvSpPr>
        <p:spPr>
          <a:xfrm>
            <a:off x="302490" y="6410036"/>
            <a:ext cx="584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2E3A03-5B34-CDD2-00D8-C2D5308A736C}"/>
              </a:ext>
            </a:extLst>
          </p:cNvPr>
          <p:cNvSpPr txBox="1"/>
          <p:nvPr/>
        </p:nvSpPr>
        <p:spPr>
          <a:xfrm>
            <a:off x="3454400" y="6410523"/>
            <a:ext cx="528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solidFill>
                  <a:schemeClr val="bg1"/>
                </a:solidFill>
              </a:rPr>
              <a:t> MAX IV </a:t>
            </a:r>
            <a:r>
              <a:rPr lang="sv-SE" sz="1400" dirty="0" err="1">
                <a:solidFill>
                  <a:schemeClr val="bg1"/>
                </a:solidFill>
              </a:rPr>
              <a:t>MXCuBE</a:t>
            </a:r>
            <a:r>
              <a:rPr lang="sv-SE" sz="1400" dirty="0">
                <a:solidFill>
                  <a:schemeClr val="bg1"/>
                </a:solidFill>
              </a:rPr>
              <a:t> Status </a:t>
            </a:r>
            <a:r>
              <a:rPr lang="sv-SE" sz="1400" dirty="0" err="1">
                <a:solidFill>
                  <a:schemeClr val="bg1"/>
                </a:solidFill>
              </a:rPr>
              <a:t>Report</a:t>
            </a:r>
            <a:r>
              <a:rPr lang="sv-SE" sz="1400" dirty="0">
                <a:solidFill>
                  <a:schemeClr val="bg1"/>
                </a:solidFill>
              </a:rPr>
              <a:t> @ MAX IV meeting, 2024/5/29</a:t>
            </a:r>
            <a:endParaRPr lang="en-SE" sz="1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45380C-69E2-84D3-88C2-0DE4AEF3B1C0}"/>
              </a:ext>
            </a:extLst>
          </p:cNvPr>
          <p:cNvSpPr txBox="1"/>
          <p:nvPr/>
        </p:nvSpPr>
        <p:spPr>
          <a:xfrm>
            <a:off x="456384" y="1426605"/>
            <a:ext cx="6256388" cy="25340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In operation </a:t>
            </a:r>
            <a:r>
              <a:rPr lang="sv-SE" dirty="0" err="1"/>
              <a:t>since</a:t>
            </a:r>
            <a:r>
              <a:rPr lang="sv-SE" dirty="0"/>
              <a:t> 2024 April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Transition from Eiger 16M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err="1"/>
              <a:t>Some</a:t>
            </a:r>
            <a:r>
              <a:rPr lang="sv-SE" dirty="0"/>
              <a:t> minor </a:t>
            </a:r>
            <a:r>
              <a:rPr lang="sv-SE" dirty="0" err="1"/>
              <a:t>modification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tango server and </a:t>
            </a:r>
            <a:r>
              <a:rPr lang="sv-SE" dirty="0" err="1"/>
              <a:t>MXCuBE</a:t>
            </a:r>
            <a:endParaRPr lang="sv-SE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stay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Filewriter1 and Stream1, (Filewriter2 and Stream2 </a:t>
            </a:r>
            <a:r>
              <a:rPr lang="sv-SE" dirty="0" err="1"/>
              <a:t>available</a:t>
            </a:r>
            <a:r>
              <a:rPr lang="sv-SE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Planning to </a:t>
            </a:r>
            <a:r>
              <a:rPr lang="sv-SE" dirty="0" err="1"/>
              <a:t>have</a:t>
            </a:r>
            <a:r>
              <a:rPr lang="sv-SE" dirty="0"/>
              <a:t> 17keV as default </a:t>
            </a:r>
            <a:r>
              <a:rPr lang="sv-SE" dirty="0" err="1"/>
              <a:t>energy</a:t>
            </a:r>
            <a:r>
              <a:rPr lang="sv-SE" dirty="0"/>
              <a:t> for operation</a:t>
            </a:r>
          </a:p>
        </p:txBody>
      </p:sp>
    </p:spTree>
    <p:extLst>
      <p:ext uri="{BB962C8B-B14F-4D97-AF65-F5344CB8AC3E}">
        <p14:creationId xmlns:p14="http://schemas.microsoft.com/office/powerpoint/2010/main" val="1710155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"/>
          <p:cNvSpPr txBox="1">
            <a:spLocks noGrp="1"/>
          </p:cNvSpPr>
          <p:nvPr>
            <p:ph type="title"/>
          </p:nvPr>
        </p:nvSpPr>
        <p:spPr>
          <a:xfrm>
            <a:off x="0" y="-2"/>
            <a:ext cx="12192000" cy="1090800"/>
          </a:xfrm>
          <a:prstGeom prst="rect">
            <a:avLst/>
          </a:prstGeom>
        </p:spPr>
        <p:txBody>
          <a:bodyPr spcFirstLastPara="1" wrap="square" lIns="378000" tIns="298800" rIns="91425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>
                <a:latin typeface="+mn-lt"/>
              </a:rPr>
              <a:t>MicroMAX</a:t>
            </a:r>
            <a:endParaRPr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14798-F5C1-4FF8-2C20-DDBC89725818}"/>
              </a:ext>
            </a:extLst>
          </p:cNvPr>
          <p:cNvSpPr txBox="1"/>
          <p:nvPr/>
        </p:nvSpPr>
        <p:spPr>
          <a:xfrm>
            <a:off x="190398" y="894972"/>
            <a:ext cx="7458289" cy="38611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/>
              <a:t>X-ray delivery system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500" dirty="0">
                <a:cs typeface="Arial"/>
              </a:rPr>
              <a:t>DCM and MLM are in operation, which give 1e13 and 1.5e14 </a:t>
            </a:r>
            <a:r>
              <a:rPr lang="en-GB" sz="1500" dirty="0" err="1">
                <a:cs typeface="Arial"/>
              </a:rPr>
              <a:t>ph</a:t>
            </a:r>
            <a:r>
              <a:rPr lang="en-GB" sz="1500" dirty="0">
                <a:cs typeface="Arial"/>
              </a:rPr>
              <a:t> / s respectively</a:t>
            </a:r>
            <a:endParaRPr lang="en-GB" sz="15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500" dirty="0">
                <a:cs typeface="Arial"/>
              </a:rPr>
              <a:t>Beam focusing currently with X-ray lenses; X-ray chopper available in the autumn, KB-mirrors planned for 2025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/>
          </a:p>
          <a:p>
            <a:pPr>
              <a:lnSpc>
                <a:spcPct val="150000"/>
              </a:lnSpc>
            </a:pPr>
            <a:r>
              <a:rPr lang="en-GB" sz="1600" b="1" dirty="0"/>
              <a:t>Experiment setup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500" dirty="0"/>
              <a:t>MD3-up, an empty </a:t>
            </a:r>
            <a:r>
              <a:rPr lang="en-GB" sz="1500" dirty="0" err="1"/>
              <a:t>goino</a:t>
            </a:r>
            <a:r>
              <a:rPr lang="en-GB" sz="1500" dirty="0"/>
              <a:t> base is used for injector-based experiment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500" dirty="0"/>
              <a:t>Jungfrau 9M (on loan from PSI)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500" dirty="0"/>
              <a:t>Laser diode installed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500" dirty="0" err="1"/>
              <a:t>PandABox</a:t>
            </a:r>
            <a:r>
              <a:rPr lang="en-GB" sz="1500" dirty="0"/>
              <a:t> for timing and trigger control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C37CFB-0A4D-6F4B-F34C-67489C779162}"/>
              </a:ext>
            </a:extLst>
          </p:cNvPr>
          <p:cNvSpPr txBox="1"/>
          <p:nvPr/>
        </p:nvSpPr>
        <p:spPr>
          <a:xfrm>
            <a:off x="302490" y="6410036"/>
            <a:ext cx="584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cs typeface="Arial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360EC-6BCB-9E5A-5CBA-20E4A2458ACD}"/>
              </a:ext>
            </a:extLst>
          </p:cNvPr>
          <p:cNvSpPr txBox="1"/>
          <p:nvPr/>
        </p:nvSpPr>
        <p:spPr>
          <a:xfrm>
            <a:off x="3454400" y="6410523"/>
            <a:ext cx="528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solidFill>
                  <a:schemeClr val="bg1"/>
                </a:solidFill>
              </a:rPr>
              <a:t> MAX IV </a:t>
            </a:r>
            <a:r>
              <a:rPr lang="sv-SE" sz="1400" dirty="0" err="1">
                <a:solidFill>
                  <a:schemeClr val="bg1"/>
                </a:solidFill>
              </a:rPr>
              <a:t>MXCuBE</a:t>
            </a:r>
            <a:r>
              <a:rPr lang="sv-SE" sz="1400" dirty="0">
                <a:solidFill>
                  <a:schemeClr val="bg1"/>
                </a:solidFill>
              </a:rPr>
              <a:t> Status </a:t>
            </a:r>
            <a:r>
              <a:rPr lang="sv-SE" sz="1400" dirty="0" err="1">
                <a:solidFill>
                  <a:schemeClr val="bg1"/>
                </a:solidFill>
              </a:rPr>
              <a:t>Report</a:t>
            </a:r>
            <a:r>
              <a:rPr lang="sv-SE" sz="1400" dirty="0">
                <a:solidFill>
                  <a:schemeClr val="bg1"/>
                </a:solidFill>
              </a:rPr>
              <a:t> @ MAX IV meeting, 2024/5/29</a:t>
            </a:r>
            <a:endParaRPr lang="en-SE" sz="1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96F492-5A1D-FA3E-123F-5D83EF745741}"/>
              </a:ext>
            </a:extLst>
          </p:cNvPr>
          <p:cNvSpPr txBox="1"/>
          <p:nvPr/>
        </p:nvSpPr>
        <p:spPr>
          <a:xfrm>
            <a:off x="1809674" y="4655216"/>
            <a:ext cx="2904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/>
              <a:t>See</a:t>
            </a:r>
            <a:r>
              <a:rPr lang="sv-SE" sz="2400" dirty="0"/>
              <a:t> </a:t>
            </a:r>
            <a:r>
              <a:rPr lang="sv-SE" sz="2400" dirty="0" err="1"/>
              <a:t>Oskar’s</a:t>
            </a:r>
            <a:r>
              <a:rPr lang="sv-SE" sz="2400" dirty="0"/>
              <a:t> talk</a:t>
            </a:r>
            <a:endParaRPr lang="en-SE" sz="2400" dirty="0"/>
          </a:p>
        </p:txBody>
      </p:sp>
      <p:pic>
        <p:nvPicPr>
          <p:cNvPr id="13" name="Picture 12" descr="A green and purple machine&#10;&#10;Description automatically generated">
            <a:extLst>
              <a:ext uri="{FF2B5EF4-FFF2-40B4-BE49-F238E27FC236}">
                <a16:creationId xmlns:a16="http://schemas.microsoft.com/office/drawing/2014/main" id="{B889D8A6-52BE-DCE1-E22B-FECD84B80A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8" t="22059" r="-1"/>
          <a:stretch/>
        </p:blipFill>
        <p:spPr>
          <a:xfrm>
            <a:off x="8197328" y="1958975"/>
            <a:ext cx="2355924" cy="325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91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"/>
          <p:cNvSpPr txBox="1">
            <a:spLocks noGrp="1"/>
          </p:cNvSpPr>
          <p:nvPr>
            <p:ph type="title"/>
          </p:nvPr>
        </p:nvSpPr>
        <p:spPr>
          <a:xfrm>
            <a:off x="0" y="9767"/>
            <a:ext cx="12192000" cy="1090800"/>
          </a:xfrm>
          <a:prstGeom prst="rect">
            <a:avLst/>
          </a:prstGeom>
        </p:spPr>
        <p:txBody>
          <a:bodyPr spcFirstLastPara="1" wrap="square" lIns="378000" tIns="298800" rIns="91425" bIns="46800" anchor="t" anchorCtr="0">
            <a:noAutofit/>
          </a:bodyPr>
          <a:lstStyle/>
          <a:p>
            <a:r>
              <a:rPr lang="sv-SE" dirty="0" err="1">
                <a:latin typeface="+mn-lt"/>
              </a:rPr>
              <a:t>MicroMAX</a:t>
            </a:r>
            <a:r>
              <a:rPr lang="sv-SE" dirty="0">
                <a:latin typeface="+mn-lt"/>
              </a:rPr>
              <a:t> – Recent </a:t>
            </a:r>
            <a:r>
              <a:rPr lang="sv-SE" dirty="0" err="1">
                <a:latin typeface="+mn-lt"/>
              </a:rPr>
              <a:t>development</a:t>
            </a:r>
            <a:r>
              <a:rPr lang="sv-SE" dirty="0">
                <a:latin typeface="+mn-lt"/>
              </a:rPr>
              <a:t> (</a:t>
            </a:r>
            <a:r>
              <a:rPr lang="sv-SE" dirty="0" err="1">
                <a:latin typeface="+mn-lt"/>
              </a:rPr>
              <a:t>mxcubecore</a:t>
            </a:r>
            <a:r>
              <a:rPr lang="sv-SE" dirty="0">
                <a:latin typeface="+mn-lt"/>
              </a:rPr>
              <a:t>/web)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14798-F5C1-4FF8-2C20-DDBC89725818}"/>
              </a:ext>
            </a:extLst>
          </p:cNvPr>
          <p:cNvSpPr txBox="1"/>
          <p:nvPr/>
        </p:nvSpPr>
        <p:spPr>
          <a:xfrm>
            <a:off x="-3437" y="1344735"/>
            <a:ext cx="5044061" cy="20521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err="1">
                <a:cs typeface="Arial"/>
              </a:rPr>
              <a:t>Hutch</a:t>
            </a:r>
            <a:r>
              <a:rPr lang="sv-SE" sz="1400" dirty="0">
                <a:cs typeface="Arial"/>
              </a:rPr>
              <a:t> </a:t>
            </a:r>
            <a:r>
              <a:rPr lang="sv-SE" sz="1400" err="1">
                <a:cs typeface="Arial"/>
              </a:rPr>
              <a:t>view</a:t>
            </a:r>
            <a:endParaRPr lang="sv-SE" sz="1400" dirty="0" err="1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>
                <a:cs typeface="Arial"/>
              </a:rPr>
              <a:t>Integration </a:t>
            </a:r>
            <a:r>
              <a:rPr lang="sv-SE" sz="1400" dirty="0" err="1">
                <a:cs typeface="Arial"/>
              </a:rPr>
              <a:t>with</a:t>
            </a:r>
            <a:r>
              <a:rPr lang="sv-SE" sz="1400" dirty="0">
                <a:cs typeface="Arial"/>
              </a:rPr>
              <a:t> Jungfrau </a:t>
            </a:r>
            <a:r>
              <a:rPr lang="sv-SE" sz="1400" dirty="0" err="1">
                <a:cs typeface="Arial"/>
              </a:rPr>
              <a:t>detector</a:t>
            </a:r>
            <a:r>
              <a:rPr lang="sv-SE" sz="1400" dirty="0">
                <a:cs typeface="Arial"/>
              </a:rPr>
              <a:t> operation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 err="1">
                <a:cs typeface="Arial"/>
              </a:rPr>
              <a:t>injector-based</a:t>
            </a:r>
            <a:r>
              <a:rPr lang="sv-SE" sz="1400" dirty="0">
                <a:cs typeface="Arial"/>
              </a:rPr>
              <a:t> (</a:t>
            </a:r>
            <a:r>
              <a:rPr lang="sv-SE" sz="1400" dirty="0" err="1">
                <a:cs typeface="Arial"/>
              </a:rPr>
              <a:t>time-resolved</a:t>
            </a:r>
            <a:r>
              <a:rPr lang="sv-SE" sz="1400" dirty="0">
                <a:cs typeface="Arial"/>
              </a:rPr>
              <a:t>) </a:t>
            </a:r>
            <a:r>
              <a:rPr lang="sv-SE" sz="1400" dirty="0" err="1">
                <a:cs typeface="Arial"/>
              </a:rPr>
              <a:t>collection</a:t>
            </a:r>
            <a:endParaRPr lang="sv-SE" sz="1400" dirty="0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 err="1">
                <a:cs typeface="Arial"/>
              </a:rPr>
              <a:t>Phase</a:t>
            </a:r>
            <a:r>
              <a:rPr lang="sv-SE" sz="1400" dirty="0">
                <a:cs typeface="Arial"/>
              </a:rPr>
              <a:t> </a:t>
            </a:r>
            <a:r>
              <a:rPr lang="sv-SE" sz="1400" dirty="0" err="1">
                <a:cs typeface="Arial"/>
              </a:rPr>
              <a:t>control</a:t>
            </a:r>
            <a:r>
              <a:rPr lang="sv-SE" sz="1400" dirty="0">
                <a:cs typeface="Arial"/>
              </a:rPr>
              <a:t> for MD3 </a:t>
            </a:r>
            <a:r>
              <a:rPr lang="sv-SE" sz="1400" dirty="0" err="1">
                <a:cs typeface="Arial"/>
              </a:rPr>
              <a:t>injector</a:t>
            </a:r>
            <a:r>
              <a:rPr lang="sv-SE" sz="1400" dirty="0">
                <a:cs typeface="Arial"/>
              </a:rPr>
              <a:t> </a:t>
            </a:r>
            <a:r>
              <a:rPr lang="sv-SE" sz="1400" dirty="0" err="1">
                <a:cs typeface="Arial"/>
              </a:rPr>
              <a:t>head</a:t>
            </a:r>
            <a:endParaRPr lang="sv-SE" sz="1400" dirty="0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>
                <a:cs typeface="Arial"/>
              </a:rPr>
              <a:t>Flux </a:t>
            </a:r>
            <a:r>
              <a:rPr lang="sv-SE" sz="1400" dirty="0" err="1">
                <a:cs typeface="Arial"/>
              </a:rPr>
              <a:t>measurement</a:t>
            </a:r>
            <a:endParaRPr lang="sv-SE" sz="1400" dirty="0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SE" sz="1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82617F-18B9-C9B2-3DEF-697999D6CF1E}"/>
              </a:ext>
            </a:extLst>
          </p:cNvPr>
          <p:cNvSpPr txBox="1"/>
          <p:nvPr/>
        </p:nvSpPr>
        <p:spPr>
          <a:xfrm>
            <a:off x="302490" y="6410036"/>
            <a:ext cx="584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6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4B9F73-E4FD-E56E-6DBB-8C5553AA484F}"/>
              </a:ext>
            </a:extLst>
          </p:cNvPr>
          <p:cNvSpPr txBox="1"/>
          <p:nvPr/>
        </p:nvSpPr>
        <p:spPr>
          <a:xfrm>
            <a:off x="3454400" y="6410523"/>
            <a:ext cx="528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solidFill>
                  <a:schemeClr val="bg1"/>
                </a:solidFill>
              </a:rPr>
              <a:t> MAX IV </a:t>
            </a:r>
            <a:r>
              <a:rPr lang="sv-SE" sz="1400" dirty="0" err="1">
                <a:solidFill>
                  <a:schemeClr val="bg1"/>
                </a:solidFill>
              </a:rPr>
              <a:t>MXCuBE</a:t>
            </a:r>
            <a:r>
              <a:rPr lang="sv-SE" sz="1400" dirty="0">
                <a:solidFill>
                  <a:schemeClr val="bg1"/>
                </a:solidFill>
              </a:rPr>
              <a:t> Status </a:t>
            </a:r>
            <a:r>
              <a:rPr lang="sv-SE" sz="1400" dirty="0" err="1">
                <a:solidFill>
                  <a:schemeClr val="bg1"/>
                </a:solidFill>
              </a:rPr>
              <a:t>Report</a:t>
            </a:r>
            <a:r>
              <a:rPr lang="sv-SE" sz="1400" dirty="0">
                <a:solidFill>
                  <a:schemeClr val="bg1"/>
                </a:solidFill>
              </a:rPr>
              <a:t> @ MAX IV meeting, 2024/5/29</a:t>
            </a:r>
            <a:endParaRPr lang="en-SE" sz="1400" dirty="0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A886810-6F93-8302-B142-458352F862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1" t="1913"/>
          <a:stretch/>
        </p:blipFill>
        <p:spPr bwMode="auto">
          <a:xfrm>
            <a:off x="3950148" y="1221764"/>
            <a:ext cx="8114852" cy="440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120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"/>
          <p:cNvSpPr txBox="1">
            <a:spLocks noGrp="1"/>
          </p:cNvSpPr>
          <p:nvPr>
            <p:ph type="title"/>
          </p:nvPr>
        </p:nvSpPr>
        <p:spPr>
          <a:xfrm>
            <a:off x="0" y="-2"/>
            <a:ext cx="12192000" cy="1090800"/>
          </a:xfrm>
          <a:prstGeom prst="rect">
            <a:avLst/>
          </a:prstGeom>
        </p:spPr>
        <p:txBody>
          <a:bodyPr spcFirstLastPara="1" wrap="square" lIns="378000" tIns="298800" rIns="91425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>
                <a:latin typeface="+mn-lt"/>
              </a:rPr>
              <a:t>Jungfrau </a:t>
            </a:r>
            <a:r>
              <a:rPr lang="sv-SE" dirty="0" err="1">
                <a:latin typeface="+mn-lt"/>
              </a:rPr>
              <a:t>detector</a:t>
            </a:r>
            <a:endParaRPr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EDC63D-C63C-9233-94F8-973668A5EA3D}"/>
              </a:ext>
            </a:extLst>
          </p:cNvPr>
          <p:cNvSpPr txBox="1"/>
          <p:nvPr/>
        </p:nvSpPr>
        <p:spPr>
          <a:xfrm>
            <a:off x="3454400" y="6410523"/>
            <a:ext cx="528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solidFill>
                  <a:schemeClr val="bg1"/>
                </a:solidFill>
              </a:rPr>
              <a:t> MAX IV </a:t>
            </a:r>
            <a:r>
              <a:rPr lang="sv-SE" sz="1400" dirty="0" err="1">
                <a:solidFill>
                  <a:schemeClr val="bg1"/>
                </a:solidFill>
              </a:rPr>
              <a:t>MXCuBE</a:t>
            </a:r>
            <a:r>
              <a:rPr lang="sv-SE" sz="1400" dirty="0">
                <a:solidFill>
                  <a:schemeClr val="bg1"/>
                </a:solidFill>
              </a:rPr>
              <a:t> Status </a:t>
            </a:r>
            <a:r>
              <a:rPr lang="sv-SE" sz="1400" dirty="0" err="1">
                <a:solidFill>
                  <a:schemeClr val="bg1"/>
                </a:solidFill>
              </a:rPr>
              <a:t>Report</a:t>
            </a:r>
            <a:r>
              <a:rPr lang="sv-SE" sz="1400" dirty="0">
                <a:solidFill>
                  <a:schemeClr val="bg1"/>
                </a:solidFill>
              </a:rPr>
              <a:t> @ ALBA meeting, 2023/11/29</a:t>
            </a:r>
            <a:endParaRPr lang="en-SE" sz="1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E4AC75-2793-B3E6-B11E-81A8636BF685}"/>
              </a:ext>
            </a:extLst>
          </p:cNvPr>
          <p:cNvSpPr txBox="1"/>
          <p:nvPr/>
        </p:nvSpPr>
        <p:spPr>
          <a:xfrm>
            <a:off x="302490" y="6410036"/>
            <a:ext cx="584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0FD393-A3BE-A34E-F1B4-F0174F9E5299}"/>
              </a:ext>
            </a:extLst>
          </p:cNvPr>
          <p:cNvSpPr/>
          <p:nvPr/>
        </p:nvSpPr>
        <p:spPr>
          <a:xfrm>
            <a:off x="2234005" y="4320806"/>
            <a:ext cx="1918446" cy="8086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 err="1"/>
              <a:t>Jungfraujoch</a:t>
            </a:r>
            <a:endParaRPr lang="en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290517-3D58-EC98-E812-D4705FC92CA5}"/>
              </a:ext>
            </a:extLst>
          </p:cNvPr>
          <p:cNvSpPr txBox="1"/>
          <p:nvPr/>
        </p:nvSpPr>
        <p:spPr>
          <a:xfrm>
            <a:off x="516367" y="4401955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b="1" dirty="0"/>
              <a:t>DCU</a:t>
            </a:r>
            <a:endParaRPr lang="en-SE" sz="36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6C899C-6F25-FD09-2DD8-0CE690DA8AF4}"/>
              </a:ext>
            </a:extLst>
          </p:cNvPr>
          <p:cNvSpPr/>
          <p:nvPr/>
        </p:nvSpPr>
        <p:spPr>
          <a:xfrm>
            <a:off x="2234005" y="2833564"/>
            <a:ext cx="1918446" cy="8086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Jungfrau tango</a:t>
            </a:r>
            <a:endParaRPr lang="en-SE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6E14F38-D6F5-F821-3BB2-6E17E2AB652E}"/>
              </a:ext>
            </a:extLst>
          </p:cNvPr>
          <p:cNvCxnSpPr>
            <a:stCxn id="7" idx="2"/>
            <a:endCxn id="4" idx="0"/>
          </p:cNvCxnSpPr>
          <p:nvPr/>
        </p:nvCxnSpPr>
        <p:spPr>
          <a:xfrm>
            <a:off x="3193228" y="3642194"/>
            <a:ext cx="0" cy="6786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0E13D9C-293C-35F4-6AAA-C35E473FC33E}"/>
              </a:ext>
            </a:extLst>
          </p:cNvPr>
          <p:cNvSpPr txBox="1"/>
          <p:nvPr/>
        </p:nvSpPr>
        <p:spPr>
          <a:xfrm>
            <a:off x="3138078" y="380066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openAPI</a:t>
            </a:r>
            <a:endParaRPr lang="en-S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EBAD9D-D706-541F-7122-296CBF7408CE}"/>
              </a:ext>
            </a:extLst>
          </p:cNvPr>
          <p:cNvSpPr/>
          <p:nvPr/>
        </p:nvSpPr>
        <p:spPr>
          <a:xfrm>
            <a:off x="2234005" y="1440949"/>
            <a:ext cx="1918446" cy="8086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 err="1"/>
              <a:t>MXCuBE</a:t>
            </a:r>
            <a:endParaRPr lang="en-SE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100982D-4B1A-BBF3-3690-55DC19A76897}"/>
              </a:ext>
            </a:extLst>
          </p:cNvPr>
          <p:cNvCxnSpPr>
            <a:cxnSpLocks/>
            <a:stCxn id="13" idx="2"/>
            <a:endCxn id="7" idx="0"/>
          </p:cNvCxnSpPr>
          <p:nvPr/>
        </p:nvCxnSpPr>
        <p:spPr>
          <a:xfrm>
            <a:off x="3193228" y="2249579"/>
            <a:ext cx="0" cy="5839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231051C8-D240-639F-95DE-74E8AB6ED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213" y="956400"/>
            <a:ext cx="7079115" cy="375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5E0F23-65A2-9667-3438-DF682FC10194}"/>
              </a:ext>
            </a:extLst>
          </p:cNvPr>
          <p:cNvSpPr txBox="1"/>
          <p:nvPr/>
        </p:nvSpPr>
        <p:spPr>
          <a:xfrm>
            <a:off x="7088554" y="4734169"/>
            <a:ext cx="3251200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700" b="1" dirty="0" err="1"/>
              <a:t>Jungfraujoch</a:t>
            </a:r>
            <a:r>
              <a:rPr lang="sv-SE" sz="1700" b="1" dirty="0"/>
              <a:t> Web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582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0AE6DB-79B5-A84E-8246-9D45A986A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436" y="545398"/>
            <a:ext cx="7690564" cy="5215299"/>
          </a:xfrm>
          <a:prstGeom prst="rect">
            <a:avLst/>
          </a:prstGeom>
        </p:spPr>
      </p:pic>
      <p:sp>
        <p:nvSpPr>
          <p:cNvPr id="174" name="Google Shape;174;p2"/>
          <p:cNvSpPr txBox="1">
            <a:spLocks noGrp="1"/>
          </p:cNvSpPr>
          <p:nvPr>
            <p:ph type="title"/>
          </p:nvPr>
        </p:nvSpPr>
        <p:spPr>
          <a:xfrm>
            <a:off x="0" y="-2"/>
            <a:ext cx="12192000" cy="1090800"/>
          </a:xfrm>
          <a:prstGeom prst="rect">
            <a:avLst/>
          </a:prstGeom>
        </p:spPr>
        <p:txBody>
          <a:bodyPr spcFirstLastPara="1" wrap="square" lIns="378000" tIns="298800" rIns="91425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 err="1">
                <a:latin typeface="+mn-lt"/>
              </a:rPr>
              <a:t>MXSuite</a:t>
            </a:r>
            <a:r>
              <a:rPr lang="sv-SE" dirty="0">
                <a:latin typeface="+mn-lt"/>
              </a:rPr>
              <a:t> - </a:t>
            </a:r>
            <a:r>
              <a:rPr lang="sv-SE" dirty="0" err="1">
                <a:latin typeface="+mn-lt"/>
              </a:rPr>
              <a:t>ongoing</a:t>
            </a:r>
            <a:endParaRPr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E4AC75-2793-B3E6-B11E-81A8636BF685}"/>
              </a:ext>
            </a:extLst>
          </p:cNvPr>
          <p:cNvSpPr txBox="1"/>
          <p:nvPr/>
        </p:nvSpPr>
        <p:spPr>
          <a:xfrm>
            <a:off x="302490" y="6410036"/>
            <a:ext cx="584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8</a:t>
            </a:r>
            <a:endParaRPr lang="en-GB" sz="14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2A73C2-3B3D-938D-61FE-8EE57724A2F6}"/>
              </a:ext>
            </a:extLst>
          </p:cNvPr>
          <p:cNvSpPr txBox="1"/>
          <p:nvPr/>
        </p:nvSpPr>
        <p:spPr>
          <a:xfrm>
            <a:off x="121854" y="1181665"/>
            <a:ext cx="3995004" cy="286232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err="1"/>
              <a:t>Slurm</a:t>
            </a:r>
            <a:r>
              <a:rPr lang="sv-SE" dirty="0"/>
              <a:t> </a:t>
            </a:r>
            <a:r>
              <a:rPr lang="sv-SE" dirty="0" err="1"/>
              <a:t>job</a:t>
            </a:r>
            <a:r>
              <a:rPr lang="sv-SE" dirty="0"/>
              <a:t> per </a:t>
            </a:r>
            <a:r>
              <a:rPr lang="sv-SE" dirty="0" err="1"/>
              <a:t>collection</a:t>
            </a:r>
            <a:r>
              <a:rPr lang="sv-SE" dirty="0"/>
              <a:t> </a:t>
            </a:r>
            <a:r>
              <a:rPr lang="sv-SE" dirty="0">
                <a:sym typeface="Wingdings" panose="05000000000000000000" pitchFamily="2" charset="2"/>
              </a:rPr>
              <a:t> Service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err="1">
                <a:sym typeface="Wingdings" panose="05000000000000000000" pitchFamily="2" charset="2"/>
              </a:rPr>
              <a:t>Stream</a:t>
            </a:r>
            <a:r>
              <a:rPr lang="sv-SE" dirty="0">
                <a:sym typeface="Wingdings" panose="05000000000000000000" pitchFamily="2" charset="2"/>
              </a:rPr>
              <a:t> for all </a:t>
            </a:r>
            <a:r>
              <a:rPr lang="sv-SE" dirty="0" err="1">
                <a:sym typeface="Wingdings" panose="05000000000000000000" pitchFamily="2" charset="2"/>
              </a:rPr>
              <a:t>types</a:t>
            </a:r>
            <a:r>
              <a:rPr lang="sv-SE" dirty="0">
                <a:sym typeface="Wingdings" panose="05000000000000000000" pitchFamily="2" charset="2"/>
              </a:rPr>
              <a:t> </a:t>
            </a:r>
            <a:r>
              <a:rPr lang="sv-SE" dirty="0" err="1">
                <a:sym typeface="Wingdings" panose="05000000000000000000" pitchFamily="2" charset="2"/>
              </a:rPr>
              <a:t>of</a:t>
            </a:r>
            <a:r>
              <a:rPr lang="sv-SE" dirty="0">
                <a:sym typeface="Wingdings" panose="05000000000000000000" pitchFamily="2" charset="2"/>
              </a:rPr>
              <a:t> </a:t>
            </a:r>
            <a:r>
              <a:rPr lang="sv-SE" dirty="0" err="1">
                <a:sym typeface="Wingdings" panose="05000000000000000000" pitchFamily="2" charset="2"/>
              </a:rPr>
              <a:t>collections</a:t>
            </a:r>
            <a:endParaRPr lang="sv-SE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err="1">
                <a:sym typeface="Wingdings" panose="05000000000000000000" pitchFamily="2" charset="2"/>
              </a:rPr>
              <a:t>Results</a:t>
            </a:r>
            <a:r>
              <a:rPr lang="sv-SE" dirty="0">
                <a:sym typeface="Wingdings" panose="05000000000000000000" pitchFamily="2" charset="2"/>
              </a:rPr>
              <a:t> to </a:t>
            </a:r>
            <a:r>
              <a:rPr lang="sv-SE" dirty="0" err="1">
                <a:sym typeface="Wingdings" panose="05000000000000000000" pitchFamily="2" charset="2"/>
              </a:rPr>
              <a:t>ISPyB</a:t>
            </a:r>
            <a:endParaRPr lang="sv-SE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>
                <a:sym typeface="Wingdings" panose="05000000000000000000" pitchFamily="2" charset="2"/>
              </a:rPr>
              <a:t>web-</a:t>
            </a:r>
            <a:r>
              <a:rPr lang="sv-SE" dirty="0" err="1">
                <a:sym typeface="Wingdings" panose="05000000000000000000" pitchFamily="2" charset="2"/>
              </a:rPr>
              <a:t>based</a:t>
            </a:r>
            <a:r>
              <a:rPr lang="sv-SE" dirty="0">
                <a:sym typeface="Wingdings" panose="05000000000000000000" pitchFamily="2" charset="2"/>
              </a:rPr>
              <a:t> Live Viewer</a:t>
            </a:r>
          </a:p>
          <a:p>
            <a:endParaRPr lang="sv-SE" dirty="0">
              <a:sym typeface="Wingdings" panose="05000000000000000000" pitchFamily="2" charset="2"/>
            </a:endParaRPr>
          </a:p>
          <a:p>
            <a:endParaRPr lang="sv-SE" dirty="0">
              <a:sym typeface="Wingdings" panose="05000000000000000000" pitchFamily="2" charset="2"/>
            </a:endParaRPr>
          </a:p>
          <a:p>
            <a:endParaRPr lang="sv-SE" dirty="0">
              <a:sym typeface="Wingdings" panose="05000000000000000000" pitchFamily="2" charset="2"/>
            </a:endParaRPr>
          </a:p>
          <a:p>
            <a:endParaRPr lang="sv-SE" dirty="0">
              <a:sym typeface="Wingdings" panose="05000000000000000000" pitchFamily="2" charset="2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87B5D8A-8F45-C75A-A000-C351EB17D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42" y="3742548"/>
            <a:ext cx="1478930" cy="197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0149E03-32F2-F8A5-FD09-7EA2BDAA5046}"/>
              </a:ext>
            </a:extLst>
          </p:cNvPr>
          <p:cNvSpPr txBox="1"/>
          <p:nvPr/>
        </p:nvSpPr>
        <p:spPr>
          <a:xfrm>
            <a:off x="571431" y="5674413"/>
            <a:ext cx="1887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dirty="0"/>
              <a:t>Cecilia Casadei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8B338B-BA9E-19BC-10EB-EA2935B7ACD6}"/>
              </a:ext>
            </a:extLst>
          </p:cNvPr>
          <p:cNvSpPr txBox="1"/>
          <p:nvPr/>
        </p:nvSpPr>
        <p:spPr>
          <a:xfrm>
            <a:off x="3454400" y="6410523"/>
            <a:ext cx="528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>
                <a:solidFill>
                  <a:schemeClr val="bg1"/>
                </a:solidFill>
              </a:rPr>
              <a:t> MAX IV </a:t>
            </a:r>
            <a:r>
              <a:rPr lang="sv-SE" sz="1400" dirty="0" err="1">
                <a:solidFill>
                  <a:schemeClr val="bg1"/>
                </a:solidFill>
              </a:rPr>
              <a:t>MXCuBE</a:t>
            </a:r>
            <a:r>
              <a:rPr lang="sv-SE" sz="1400" dirty="0">
                <a:solidFill>
                  <a:schemeClr val="bg1"/>
                </a:solidFill>
              </a:rPr>
              <a:t> Status </a:t>
            </a:r>
            <a:r>
              <a:rPr lang="sv-SE" sz="1400" dirty="0" err="1">
                <a:solidFill>
                  <a:schemeClr val="bg1"/>
                </a:solidFill>
              </a:rPr>
              <a:t>Report</a:t>
            </a:r>
            <a:r>
              <a:rPr lang="sv-SE" sz="1400" dirty="0">
                <a:solidFill>
                  <a:schemeClr val="bg1"/>
                </a:solidFill>
              </a:rPr>
              <a:t> @ MAX IV meeting, 2024/5/29</a:t>
            </a:r>
            <a:endParaRPr lang="en-S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93034"/>
      </p:ext>
    </p:extLst>
  </p:cSld>
  <p:clrMapOvr>
    <a:masterClrMapping/>
  </p:clrMapOvr>
</p:sld>
</file>

<file path=ppt/theme/theme1.xml><?xml version="1.0" encoding="utf-8"?>
<a:theme xmlns:a="http://schemas.openxmlformats.org/drawingml/2006/main" name="MAX IV">
  <a:themeElements>
    <a:clrScheme name="MAX IV ny">
      <a:dk1>
        <a:srgbClr val="001427"/>
      </a:dk1>
      <a:lt1>
        <a:srgbClr val="FFFFFF"/>
      </a:lt1>
      <a:dk2>
        <a:srgbClr val="00570C"/>
      </a:dk2>
      <a:lt2>
        <a:srgbClr val="FB8C00"/>
      </a:lt2>
      <a:accent1>
        <a:srgbClr val="767171"/>
      </a:accent1>
      <a:accent2>
        <a:srgbClr val="595555"/>
      </a:accent2>
      <a:accent3>
        <a:srgbClr val="AEAAAA"/>
      </a:accent3>
      <a:accent4>
        <a:srgbClr val="00570C"/>
      </a:accent4>
      <a:accent5>
        <a:srgbClr val="F6B222"/>
      </a:accent5>
      <a:accent6>
        <a:srgbClr val="C8C3C3"/>
      </a:accent6>
      <a:hlink>
        <a:srgbClr val="0000FF"/>
      </a:hlink>
      <a:folHlink>
        <a:srgbClr val="81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X IV">
  <a:themeElements>
    <a:clrScheme name="MAX IV ny">
      <a:dk1>
        <a:srgbClr val="001427"/>
      </a:dk1>
      <a:lt1>
        <a:srgbClr val="FFFFFF"/>
      </a:lt1>
      <a:dk2>
        <a:srgbClr val="00570C"/>
      </a:dk2>
      <a:lt2>
        <a:srgbClr val="FB8C00"/>
      </a:lt2>
      <a:accent1>
        <a:srgbClr val="767171"/>
      </a:accent1>
      <a:accent2>
        <a:srgbClr val="595555"/>
      </a:accent2>
      <a:accent3>
        <a:srgbClr val="AEAAAA"/>
      </a:accent3>
      <a:accent4>
        <a:srgbClr val="00570C"/>
      </a:accent4>
      <a:accent5>
        <a:srgbClr val="F6B222"/>
      </a:accent5>
      <a:accent6>
        <a:srgbClr val="C8C3C3"/>
      </a:accent6>
      <a:hlink>
        <a:srgbClr val="0000FF"/>
      </a:hlink>
      <a:folHlink>
        <a:srgbClr val="81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8923</TotalTime>
  <Words>546</Words>
  <Application>Microsoft Office PowerPoint</Application>
  <PresentationFormat>Widescreen</PresentationFormat>
  <Paragraphs>136</Paragraphs>
  <Slides>12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MAX IV</vt:lpstr>
      <vt:lpstr>1_MAX IV</vt:lpstr>
      <vt:lpstr>MAX IV MXCuBE Status Report</vt:lpstr>
      <vt:lpstr>MX beamlines at MAX IV</vt:lpstr>
      <vt:lpstr>BioMAX</vt:lpstr>
      <vt:lpstr>BioMAX - recent development (MXCuBE3)</vt:lpstr>
      <vt:lpstr>BioMAX – Eiger2 CdTe 16M XE</vt:lpstr>
      <vt:lpstr>MicroMAX</vt:lpstr>
      <vt:lpstr>MicroMAX – Recent development (mxcubecore/web)</vt:lpstr>
      <vt:lpstr>Jungfrau detector</vt:lpstr>
      <vt:lpstr>MXSuite - ongoing</vt:lpstr>
      <vt:lpstr>Multi Factor Authentication </vt:lpstr>
      <vt:lpstr>Plans for the next six months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Jie Nan</dc:creator>
  <cp:lastModifiedBy>Jie Nan</cp:lastModifiedBy>
  <cp:revision>978</cp:revision>
  <dcterms:created xsi:type="dcterms:W3CDTF">2023-10-23T13:09:45Z</dcterms:created>
  <dcterms:modified xsi:type="dcterms:W3CDTF">2024-05-29T07:57:01Z</dcterms:modified>
</cp:coreProperties>
</file>