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478" r:id="rId2"/>
    <p:sldId id="488" r:id="rId3"/>
    <p:sldId id="496" r:id="rId4"/>
    <p:sldId id="489" r:id="rId5"/>
    <p:sldId id="490" r:id="rId6"/>
    <p:sldId id="494" r:id="rId7"/>
  </p:sldIdLst>
  <p:sldSz cx="9144000" cy="5715000" type="screen16x1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orient="horz" pos="288">
          <p15:clr>
            <a:srgbClr val="A4A3A4"/>
          </p15:clr>
        </p15:guide>
        <p15:guide id="3" orient="horz" pos="3478" userDrawn="1">
          <p15:clr>
            <a:srgbClr val="A4A3A4"/>
          </p15:clr>
        </p15:guide>
        <p15:guide id="4" orient="horz" pos="855">
          <p15:clr>
            <a:srgbClr val="A4A3A4"/>
          </p15:clr>
        </p15:guide>
        <p15:guide id="5" pos="2880">
          <p15:clr>
            <a:srgbClr val="A4A3A4"/>
          </p15:clr>
        </p15:guide>
        <p15:guide id="6" pos="521">
          <p15:clr>
            <a:srgbClr val="A4A3A4"/>
          </p15:clr>
        </p15:guide>
        <p15:guide id="7" pos="5239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URIZZO Didier" initials="ND" lastIdx="1" clrIdx="0">
    <p:extLst>
      <p:ext uri="{19B8F6BF-5375-455C-9EA6-DF929625EA0E}">
        <p15:presenceInfo xmlns:p15="http://schemas.microsoft.com/office/powerpoint/2012/main" userId="NURIZZO Didi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FF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78A"/>
    <a:srgbClr val="982C0A"/>
    <a:srgbClr val="000000"/>
    <a:srgbClr val="4E5B99"/>
    <a:srgbClr val="B7B9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7033" autoAdjust="0"/>
  </p:normalViewPr>
  <p:slideViewPr>
    <p:cSldViewPr snapToGrid="0" showGuides="1">
      <p:cViewPr varScale="1">
        <p:scale>
          <a:sx n="162" d="100"/>
          <a:sy n="162" d="100"/>
        </p:scale>
        <p:origin x="144" y="234"/>
      </p:cViewPr>
      <p:guideLst>
        <p:guide orient="horz" pos="1800"/>
        <p:guide orient="horz" pos="288"/>
        <p:guide orient="horz" pos="3478"/>
        <p:guide orient="horz" pos="855"/>
        <p:guide pos="2880"/>
        <p:guide pos="521"/>
        <p:guide pos="523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80E798-53FF-4C51-A981-953463752515}" type="datetimeFigureOut">
              <a:rPr lang="fr-FR" smtClean="0"/>
              <a:pPr/>
              <a:t>19/11/2025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06CD8F-B7ED-4A05-9FB1-A01CC0EF02CC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3496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06CD8F-B7ED-4A05-9FB1-A01CC0EF02CC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02837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06CD8F-B7ED-4A05-9FB1-A01CC0EF02CC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92724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06CD8F-B7ED-4A05-9FB1-A01CC0EF02CC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14298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06CD8F-B7ED-4A05-9FB1-A01CC0EF02CC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70002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06CD8F-B7ED-4A05-9FB1-A01CC0EF02CC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27035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06CD8F-B7ED-4A05-9FB1-A01CC0EF02CC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1214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 bwMode="gray">
          <a:xfrm>
            <a:off x="827089" y="1"/>
            <a:ext cx="7489825" cy="457729"/>
          </a:xfrm>
          <a:noFill/>
        </p:spPr>
        <p:txBody>
          <a:bodyPr anchor="b" anchorCtr="0"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827088" y="457729"/>
            <a:ext cx="7489825" cy="479558"/>
          </a:xfrm>
        </p:spPr>
        <p:txBody>
          <a:bodyPr/>
          <a:lstStyle>
            <a:lvl1pPr marL="0" indent="0" algn="l">
              <a:buNone/>
              <a:defRPr sz="12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/>
              <a:t>26/07/2013</a:t>
            </a:r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Page </a:t>
            </a:r>
            <a:fld id="{733122C9-A0B9-462F-8757-0847AD287B63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l 66TH MEETING OF THE ESRF l 30-31 May 2014 l Author</a:t>
            </a:r>
          </a:p>
        </p:txBody>
      </p:sp>
      <p:pic>
        <p:nvPicPr>
          <p:cNvPr id="9" name="Image 8" descr="logo_couv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972000" y="1417500"/>
            <a:ext cx="7200000" cy="2880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727200" y="126000"/>
            <a:ext cx="8236800" cy="496800"/>
          </a:xfrm>
          <a:solidFill>
            <a:schemeClr val="accent1"/>
          </a:solidFill>
        </p:spPr>
        <p:txBody>
          <a:bodyPr lIns="108000" tIns="0" rIns="108000" anchor="ctr" anchorCtr="0"/>
          <a:lstStyle>
            <a:lvl1pPr>
              <a:lnSpc>
                <a:spcPct val="85000"/>
              </a:lnSpc>
              <a:defRPr sz="250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 bwMode="gray">
          <a:xfrm>
            <a:off x="3351600" y="915000"/>
            <a:ext cx="5612400" cy="2970000"/>
          </a:xfrm>
          <a:solidFill>
            <a:srgbClr val="4E5B99"/>
          </a:solidFill>
        </p:spPr>
        <p:txBody>
          <a:bodyPr lIns="216000" tIns="252000"/>
          <a:lstStyle>
            <a:lvl1pPr marL="0" indent="0">
              <a:spcAft>
                <a:spcPts val="300"/>
              </a:spcAft>
              <a:buFont typeface="Arial" pitchFamily="34" charset="0"/>
              <a:buNone/>
              <a:defRPr sz="2800">
                <a:solidFill>
                  <a:schemeClr val="bg1"/>
                </a:solidFill>
              </a:defRPr>
            </a:lvl1pPr>
            <a:lvl2pPr marL="0" indent="0">
              <a:spcBef>
                <a:spcPts val="400"/>
              </a:spcBef>
              <a:spcAft>
                <a:spcPts val="0"/>
              </a:spcAft>
              <a:buFont typeface="Arial" pitchFamily="34" charset="0"/>
              <a:buNone/>
              <a:defRPr sz="2600" b="1">
                <a:solidFill>
                  <a:schemeClr val="bg1"/>
                </a:solidFill>
              </a:defRPr>
            </a:lvl2pPr>
            <a:lvl3pPr marL="0" indent="0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 sz="2250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SzPct val="80000"/>
              <a:buNone/>
              <a:defRPr sz="1750">
                <a:solidFill>
                  <a:schemeClr val="bg1"/>
                </a:solidFill>
              </a:defRPr>
            </a:lvl4pPr>
            <a:lvl5pPr marL="0" indent="0">
              <a:lnSpc>
                <a:spcPct val="80000"/>
              </a:lnSpc>
              <a:spcAft>
                <a:spcPts val="0"/>
              </a:spcAft>
              <a:buNone/>
              <a:defRPr sz="1500" b="1" i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727200" y="915000"/>
            <a:ext cx="2574000" cy="2970000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noProof="0"/>
              <a:t>26/07/2013</a:t>
            </a:r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en-US" noProof="0"/>
              <a:t>Page </a:t>
            </a:r>
            <a:fld id="{733122C9-A0B9-462F-8757-0847AD287B63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noProof="0"/>
              <a:t>l 66TH MEETING OF THE ESRF l 30-31 May 2014 l Author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 bwMode="gray"/>
        <p:txBody>
          <a:bodyPr/>
          <a:lstStyle>
            <a:lvl4pPr>
              <a:spcBef>
                <a:spcPts val="0"/>
              </a:spcBef>
              <a:spcAft>
                <a:spcPts val="300"/>
              </a:spcAft>
              <a:buSzPct val="80000"/>
              <a:defRPr/>
            </a:lvl4pPr>
            <a:lvl5pPr>
              <a:spcAft>
                <a:spcPts val="300"/>
              </a:spcAft>
              <a:defRPr/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/>
              <a:t>26/07/2013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noProof="0"/>
              <a:t>Page </a:t>
            </a:r>
            <a:fld id="{733122C9-A0B9-462F-8757-0847AD287B63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/>
              <a:t>l 66TH MEETING OF THE ESRF l 30-31 May 2014 l Author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se for importing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/>
              <a:t>26/07/2013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noProof="0"/>
              <a:t>Page </a:t>
            </a:r>
            <a:fld id="{733122C9-A0B9-462F-8757-0847AD287B63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/>
              <a:t>l 66TH MEETING OF THE ESRF l 30-31 May 2014 l Author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 descr="logo_texte.jpg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7168056" y="5067000"/>
            <a:ext cx="1975944" cy="648000"/>
          </a:xfrm>
          <a:prstGeom prst="rect">
            <a:avLst/>
          </a:prstGeom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727200" y="126000"/>
            <a:ext cx="8236800" cy="496800"/>
          </a:xfrm>
          <a:prstGeom prst="rect">
            <a:avLst/>
          </a:prstGeom>
          <a:solidFill>
            <a:schemeClr val="accent1"/>
          </a:solidFill>
        </p:spPr>
        <p:txBody>
          <a:bodyPr vert="horz" lIns="72000" tIns="0" rIns="72000" bIns="0" rtlCol="0" anchor="ctr" anchorCtr="0">
            <a:noAutofit/>
          </a:bodyPr>
          <a:lstStyle/>
          <a:p>
            <a:r>
              <a:rPr lang="en-US"/>
              <a:t>Click to edit Master title style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727200" y="805272"/>
            <a:ext cx="8236800" cy="43319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0" y="5587803"/>
            <a:ext cx="611560" cy="12719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600" b="1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26/07/2013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630001" y="5402791"/>
            <a:ext cx="6120000" cy="177074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600" b="1" cap="none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l 66TH MEETING OF THE ESRF l 30-31 May 2014 l Author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198001" y="5402865"/>
            <a:ext cx="413559" cy="177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600" b="1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Page </a:t>
            </a:r>
            <a:fld id="{733122C9-A0B9-462F-8757-0847AD287B63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8" name="Rectangle 7"/>
          <p:cNvSpPr/>
          <p:nvPr userDrawn="1"/>
        </p:nvSpPr>
        <p:spPr>
          <a:xfrm>
            <a:off x="180000" y="126000"/>
            <a:ext cx="496800" cy="49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4" r:id="rId4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1600" b="1" kern="1200" cap="all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spcAft>
          <a:spcPts val="1000"/>
        </a:spcAft>
        <a:buFont typeface="Arial" pitchFamily="34" charset="0"/>
        <a:buNone/>
        <a:defRPr sz="1800" b="1" kern="1200">
          <a:solidFill>
            <a:schemeClr val="accent6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spcBef>
          <a:spcPts val="0"/>
        </a:spcBef>
        <a:spcAft>
          <a:spcPts val="1500"/>
        </a:spcAft>
        <a:buFont typeface="Arial" pitchFamily="34" charset="0"/>
        <a:buNone/>
        <a:defRPr sz="1700" kern="1200">
          <a:solidFill>
            <a:schemeClr val="accent6"/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lnSpc>
          <a:spcPct val="105000"/>
        </a:lnSpc>
        <a:spcBef>
          <a:spcPts val="0"/>
        </a:spcBef>
        <a:spcAft>
          <a:spcPts val="500"/>
        </a:spcAft>
        <a:buFont typeface="Arial" pitchFamily="34" charset="0"/>
        <a:buNone/>
        <a:defRPr sz="15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357188" indent="-174625" algn="l" defTabSz="914400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Clr>
          <a:schemeClr val="accent6"/>
        </a:buClr>
        <a:buSzPct val="80000"/>
        <a:buFont typeface="Wingdings" pitchFamily="2" charset="2"/>
        <a:buChar char="l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162050" indent="-174625" algn="l" defTabSz="914400" rtl="0" eaLnBrk="1" latinLnBrk="0" hangingPunct="1">
        <a:spcBef>
          <a:spcPts val="0"/>
        </a:spcBef>
        <a:spcAft>
          <a:spcPts val="600"/>
        </a:spcAft>
        <a:buClr>
          <a:schemeClr val="accent6"/>
        </a:buClr>
        <a:buFont typeface="ITCOfficinaSans LT Book" pitchFamily="2" charset="0"/>
        <a:buChar char="&gt;"/>
        <a:defRPr sz="1200"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en-US" noProof="0" dirty="0"/>
              <a:t>Page </a:t>
            </a:r>
            <a:fld id="{733122C9-A0B9-462F-8757-0847AD287B63}" type="slidenum">
              <a:rPr lang="en-US" noProof="0" smtClean="0"/>
              <a:pPr/>
              <a:t>1</a:t>
            </a:fld>
            <a:endParaRPr lang="en-US" noProof="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/>
              <a:t>MX-</a:t>
            </a:r>
            <a:r>
              <a:rPr lang="en-US" dirty="0" err="1"/>
              <a:t>CuBE</a:t>
            </a:r>
            <a:r>
              <a:rPr lang="en-US" dirty="0"/>
              <a:t> Meeting - DLS - November 2025, D. </a:t>
            </a:r>
            <a:r>
              <a:rPr lang="en-US" dirty="0" err="1"/>
              <a:t>Nurizzo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GB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CCE2343-FB48-45D7-A076-2FE0FF1B53FE}"/>
              </a:ext>
            </a:extLst>
          </p:cNvPr>
          <p:cNvSpPr txBox="1"/>
          <p:nvPr/>
        </p:nvSpPr>
        <p:spPr>
          <a:xfrm>
            <a:off x="1375544" y="2304909"/>
            <a:ext cx="61430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err="1">
                <a:solidFill>
                  <a:srgbClr val="18378A"/>
                </a:solidFill>
              </a:rPr>
              <a:t>MXCuBE</a:t>
            </a:r>
            <a:r>
              <a:rPr lang="en-US" sz="4000" dirty="0">
                <a:solidFill>
                  <a:srgbClr val="18378A"/>
                </a:solidFill>
              </a:rPr>
              <a:t> automation WG</a:t>
            </a:r>
          </a:p>
        </p:txBody>
      </p:sp>
    </p:spTree>
    <p:extLst>
      <p:ext uri="{BB962C8B-B14F-4D97-AF65-F5344CB8AC3E}">
        <p14:creationId xmlns:p14="http://schemas.microsoft.com/office/powerpoint/2010/main" val="1206197170"/>
      </p:ext>
    </p:extLst>
  </p:cSld>
  <p:clrMapOvr>
    <a:masterClrMapping/>
  </p:clrMapOvr>
  <p:extLst mod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en-US" noProof="0" dirty="0"/>
              <a:t>Page </a:t>
            </a:r>
            <a:fld id="{733122C9-A0B9-462F-8757-0847AD287B63}" type="slidenum">
              <a:rPr lang="en-US" noProof="0" smtClean="0"/>
              <a:pPr/>
              <a:t>2</a:t>
            </a:fld>
            <a:endParaRPr lang="en-US" noProof="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/>
              <a:t>MX-</a:t>
            </a:r>
            <a:r>
              <a:rPr lang="en-US" dirty="0" err="1"/>
              <a:t>CuBE</a:t>
            </a:r>
            <a:r>
              <a:rPr lang="en-US" dirty="0"/>
              <a:t> Meeting - DLS - November 2025, D. Nurizzo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sz="2000" dirty="0"/>
              <a:t>Automation </a:t>
            </a:r>
            <a:r>
              <a:rPr lang="en-US" sz="2000" dirty="0" err="1"/>
              <a:t>wg</a:t>
            </a:r>
            <a:endParaRPr lang="en-GB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5623C3-9A38-4E54-B309-AA998120711A}"/>
              </a:ext>
            </a:extLst>
          </p:cNvPr>
          <p:cNvSpPr txBox="1"/>
          <p:nvPr/>
        </p:nvSpPr>
        <p:spPr>
          <a:xfrm>
            <a:off x="404780" y="1983979"/>
            <a:ext cx="851399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2300" indent="-261938">
              <a:buFont typeface="Arial" panose="020B0604020202020204" pitchFamily="34" charset="0"/>
              <a:buChar char="•"/>
            </a:pPr>
            <a:r>
              <a:rPr lang="en-US" sz="2800" dirty="0"/>
              <a:t>Common definition of automated/unattended DC</a:t>
            </a:r>
          </a:p>
          <a:p>
            <a:pPr marL="622300" indent="-261938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622300" indent="-261938">
              <a:buFont typeface="Arial" panose="020B0604020202020204" pitchFamily="34" charset="0"/>
              <a:buChar char="•"/>
            </a:pPr>
            <a:r>
              <a:rPr lang="en-US" sz="2800" dirty="0"/>
              <a:t>Long term perspective for the DC model</a:t>
            </a:r>
          </a:p>
        </p:txBody>
      </p:sp>
    </p:spTree>
    <p:extLst>
      <p:ext uri="{BB962C8B-B14F-4D97-AF65-F5344CB8AC3E}">
        <p14:creationId xmlns:p14="http://schemas.microsoft.com/office/powerpoint/2010/main" val="1108022326"/>
      </p:ext>
    </p:extLst>
  </p:cSld>
  <p:clrMapOvr>
    <a:masterClrMapping/>
  </p:clrMapOvr>
  <p:extLst mod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en-US" noProof="0" dirty="0"/>
              <a:t>Page </a:t>
            </a:r>
            <a:fld id="{733122C9-A0B9-462F-8757-0847AD287B63}" type="slidenum">
              <a:rPr lang="en-US" noProof="0" smtClean="0"/>
              <a:pPr/>
              <a:t>3</a:t>
            </a:fld>
            <a:endParaRPr lang="en-US" noProof="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/>
              <a:t>MX-</a:t>
            </a:r>
            <a:r>
              <a:rPr lang="en-US" dirty="0" err="1"/>
              <a:t>CuBE</a:t>
            </a:r>
            <a:r>
              <a:rPr lang="en-US" dirty="0"/>
              <a:t> Meeting - DLS - November 2025, D. Nurizzo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sz="2000" dirty="0"/>
              <a:t>X-ray centering</a:t>
            </a:r>
            <a:endParaRPr lang="en-GB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5623C3-9A38-4E54-B309-AA998120711A}"/>
              </a:ext>
            </a:extLst>
          </p:cNvPr>
          <p:cNvSpPr txBox="1"/>
          <p:nvPr/>
        </p:nvSpPr>
        <p:spPr>
          <a:xfrm>
            <a:off x="315000" y="1518672"/>
            <a:ext cx="851399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2300" indent="-261938">
              <a:buFont typeface="Arial" panose="020B0604020202020204" pitchFamily="34" charset="0"/>
              <a:buChar char="•"/>
            </a:pPr>
            <a:r>
              <a:rPr lang="en-US" sz="2800" dirty="0"/>
              <a:t>Based on MXLIMS data model to fit the needs of the </a:t>
            </a:r>
            <a:r>
              <a:rPr lang="en-US" sz="2800" dirty="0" err="1"/>
              <a:t>QueueModelObject</a:t>
            </a:r>
            <a:endParaRPr lang="en-US" sz="2800" dirty="0"/>
          </a:p>
          <a:p>
            <a:pPr marL="622300" indent="-261938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622300" indent="-261938">
              <a:buFont typeface="Arial" panose="020B0604020202020204" pitchFamily="34" charset="0"/>
              <a:buChar char="•"/>
            </a:pPr>
            <a:r>
              <a:rPr lang="en-US" sz="2800" dirty="0"/>
              <a:t>Configuration files per beamline</a:t>
            </a:r>
          </a:p>
          <a:p>
            <a:pPr marL="622300" indent="-261938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622300" indent="-261938">
              <a:buFont typeface="Arial" panose="020B0604020202020204" pitchFamily="34" charset="0"/>
              <a:buChar char="•"/>
            </a:pPr>
            <a:r>
              <a:rPr lang="en-US" sz="2800" dirty="0"/>
              <a:t>2D-meshes only (no line scan)</a:t>
            </a:r>
          </a:p>
        </p:txBody>
      </p:sp>
    </p:spTree>
    <p:extLst>
      <p:ext uri="{BB962C8B-B14F-4D97-AF65-F5344CB8AC3E}">
        <p14:creationId xmlns:p14="http://schemas.microsoft.com/office/powerpoint/2010/main" val="617098046"/>
      </p:ext>
    </p:extLst>
  </p:cSld>
  <p:clrMapOvr>
    <a:masterClrMapping/>
  </p:clrMapOvr>
  <p:extLst mod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en-US" noProof="0" dirty="0"/>
              <a:t>Page </a:t>
            </a:r>
            <a:fld id="{733122C9-A0B9-462F-8757-0847AD287B63}" type="slidenum">
              <a:rPr lang="en-US" noProof="0" smtClean="0"/>
              <a:pPr/>
              <a:t>4</a:t>
            </a:fld>
            <a:endParaRPr lang="en-US" noProof="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/>
              <a:t>MX-</a:t>
            </a:r>
            <a:r>
              <a:rPr lang="en-US" dirty="0" err="1"/>
              <a:t>CuBE</a:t>
            </a:r>
            <a:r>
              <a:rPr lang="en-US" dirty="0"/>
              <a:t> Meeting - DLS - November 2025, D. Nurizzo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Input parameters</a:t>
            </a:r>
            <a:endParaRPr lang="en-GB" sz="2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2950658-7E16-4B64-A498-E763198033B4}"/>
              </a:ext>
            </a:extLst>
          </p:cNvPr>
          <p:cNvSpPr txBox="1"/>
          <p:nvPr/>
        </p:nvSpPr>
        <p:spPr>
          <a:xfrm>
            <a:off x="450001" y="1087785"/>
            <a:ext cx="851399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2300" indent="-261938">
              <a:buFont typeface="Arial" panose="020B0604020202020204" pitchFamily="34" charset="0"/>
              <a:buChar char="•"/>
            </a:pPr>
            <a:r>
              <a:rPr lang="en-US" sz="2800" dirty="0"/>
              <a:t>Sample parameters:</a:t>
            </a:r>
          </a:p>
          <a:p>
            <a:pPr marL="1274762" lvl="1" indent="-457200">
              <a:buSzPct val="88000"/>
              <a:buFont typeface="Courier New" panose="02070309020205020404" pitchFamily="49" charset="0"/>
              <a:buChar char="o"/>
            </a:pPr>
            <a:r>
              <a:rPr lang="en-US" sz="2800" dirty="0"/>
              <a:t>X-ray centering region defined as a volume</a:t>
            </a:r>
          </a:p>
          <a:p>
            <a:pPr marL="1274762" lvl="1" indent="-457200">
              <a:buSzPct val="88000"/>
              <a:buFont typeface="Courier New" panose="02070309020205020404" pitchFamily="49" charset="0"/>
              <a:buChar char="o"/>
            </a:pPr>
            <a:r>
              <a:rPr lang="en-US" sz="2800" dirty="0"/>
              <a:t>Implemented in MXLIMS (Rasmus/Martin)</a:t>
            </a:r>
          </a:p>
          <a:p>
            <a:pPr marL="1274762" lvl="1" indent="-457200">
              <a:buSzPct val="88000"/>
              <a:buFont typeface="Courier New" panose="02070309020205020404" pitchFamily="49" charset="0"/>
              <a:buChar char="o"/>
            </a:pPr>
            <a:endParaRPr lang="en-US" sz="2800" dirty="0"/>
          </a:p>
          <a:p>
            <a:pPr marL="622300" indent="-261938">
              <a:buFont typeface="Arial" panose="020B0604020202020204" pitchFamily="34" charset="0"/>
              <a:buChar char="•"/>
            </a:pPr>
            <a:r>
              <a:rPr lang="en-US" sz="2800" dirty="0"/>
              <a:t>Beamline parameters as for standard DC</a:t>
            </a:r>
          </a:p>
          <a:p>
            <a:pPr marL="622300" indent="-261938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622300" indent="-261938">
              <a:buFont typeface="Arial" panose="020B0604020202020204" pitchFamily="34" charset="0"/>
              <a:buChar char="•"/>
            </a:pPr>
            <a:r>
              <a:rPr lang="en-US" sz="2800" dirty="0"/>
              <a:t>Acquisition parameters as for standard DC</a:t>
            </a:r>
          </a:p>
        </p:txBody>
      </p:sp>
    </p:spTree>
    <p:extLst>
      <p:ext uri="{BB962C8B-B14F-4D97-AF65-F5344CB8AC3E}">
        <p14:creationId xmlns:p14="http://schemas.microsoft.com/office/powerpoint/2010/main" val="1163615847"/>
      </p:ext>
    </p:extLst>
  </p:cSld>
  <p:clrMapOvr>
    <a:masterClrMapping/>
  </p:clrMapOvr>
  <p:extLst mod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en-US" noProof="0" dirty="0"/>
              <a:t>Page </a:t>
            </a:r>
            <a:fld id="{733122C9-A0B9-462F-8757-0847AD287B63}" type="slidenum">
              <a:rPr lang="en-US" noProof="0" smtClean="0"/>
              <a:pPr/>
              <a:t>5</a:t>
            </a:fld>
            <a:endParaRPr lang="en-US" noProof="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/>
              <a:t>MX-</a:t>
            </a:r>
            <a:r>
              <a:rPr lang="en-US" dirty="0" err="1"/>
              <a:t>CuBE</a:t>
            </a:r>
            <a:r>
              <a:rPr lang="en-US" dirty="0"/>
              <a:t> Meeting - DLS - November 2025, D. Nurizzo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err="1"/>
              <a:t>OUTput</a:t>
            </a:r>
            <a:r>
              <a:rPr lang="en-US" dirty="0"/>
              <a:t> parameters</a:t>
            </a:r>
            <a:endParaRPr lang="en-GB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6D734B-4C4F-4BBF-AD00-1E25550CEB8E}"/>
              </a:ext>
            </a:extLst>
          </p:cNvPr>
          <p:cNvSpPr txBox="1"/>
          <p:nvPr/>
        </p:nvSpPr>
        <p:spPr>
          <a:xfrm>
            <a:off x="450001" y="1202932"/>
            <a:ext cx="851399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2300" indent="-261938">
              <a:buFont typeface="Arial" panose="020B0604020202020204" pitchFamily="34" charset="0"/>
              <a:buChar char="•"/>
            </a:pPr>
            <a:r>
              <a:rPr lang="en-US" sz="2800" dirty="0"/>
              <a:t>A 3D volume with sub-volumes</a:t>
            </a:r>
          </a:p>
          <a:p>
            <a:pPr marL="622300" indent="-261938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622300" indent="-261938">
              <a:buFont typeface="Arial" panose="020B0604020202020204" pitchFamily="34" charset="0"/>
              <a:buChar char="•"/>
            </a:pPr>
            <a:r>
              <a:rPr lang="en-US" sz="2800" dirty="0"/>
              <a:t>Point cloud in (XYZ) and quality indicators</a:t>
            </a:r>
          </a:p>
          <a:p>
            <a:pPr marL="622300" indent="-261938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622300" indent="-261938">
              <a:buFont typeface="Arial" panose="020B0604020202020204" pitchFamily="34" charset="0"/>
              <a:buChar char="•"/>
            </a:pPr>
            <a:r>
              <a:rPr lang="en-US" sz="2800" dirty="0"/>
              <a:t>Survey to define quality indicators from the different sites</a:t>
            </a:r>
          </a:p>
          <a:p>
            <a:pPr marL="622300" indent="-261938">
              <a:buFont typeface="Arial" panose="020B0604020202020204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80352672"/>
      </p:ext>
    </p:extLst>
  </p:cSld>
  <p:clrMapOvr>
    <a:masterClrMapping/>
  </p:clrMapOvr>
  <p:extLst mod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en-US" noProof="0" dirty="0"/>
              <a:t>Page </a:t>
            </a:r>
            <a:fld id="{733122C9-A0B9-462F-8757-0847AD287B63}" type="slidenum">
              <a:rPr lang="en-US" noProof="0" smtClean="0"/>
              <a:pPr/>
              <a:t>6</a:t>
            </a:fld>
            <a:endParaRPr lang="en-US" noProof="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/>
              <a:t>MX-</a:t>
            </a:r>
            <a:r>
              <a:rPr lang="en-US" dirty="0" err="1"/>
              <a:t>CuBE</a:t>
            </a:r>
            <a:r>
              <a:rPr lang="en-US" dirty="0"/>
              <a:t> Meeting - DLS - November 2025, D. Nurizzo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Automation / UDC and Queue WG</a:t>
            </a:r>
            <a:endParaRPr lang="en-GB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7C11E7-8E92-4D22-9CC5-9D81A390973C}"/>
              </a:ext>
            </a:extLst>
          </p:cNvPr>
          <p:cNvSpPr txBox="1"/>
          <p:nvPr/>
        </p:nvSpPr>
        <p:spPr>
          <a:xfrm>
            <a:off x="404780" y="872341"/>
            <a:ext cx="851399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All the minutes in:</a:t>
            </a:r>
          </a:p>
          <a:p>
            <a:endParaRPr lang="en-US" sz="2800" dirty="0"/>
          </a:p>
          <a:p>
            <a:r>
              <a:rPr lang="en-US" sz="2800" dirty="0"/>
              <a:t>	https://github.com/mxcube/mxcube.github.io/tree/master/doc/developers_meetings</a:t>
            </a:r>
          </a:p>
          <a:p>
            <a:endParaRPr lang="en-US" sz="2800" dirty="0"/>
          </a:p>
          <a:p>
            <a:r>
              <a:rPr lang="en-US" sz="2800" dirty="0" err="1"/>
              <a:t>Github</a:t>
            </a:r>
            <a:r>
              <a:rPr lang="en-US" sz="2800" dirty="0"/>
              <a:t> discussion in:</a:t>
            </a:r>
          </a:p>
          <a:p>
            <a:endParaRPr lang="en-US" sz="2800" dirty="0"/>
          </a:p>
          <a:p>
            <a:r>
              <a:rPr lang="en-US" sz="2800" dirty="0"/>
              <a:t>	https://github.com/mxcube/mxcubecore/discussions/categories/automation-udc-and-queue</a:t>
            </a:r>
          </a:p>
        </p:txBody>
      </p:sp>
    </p:spTree>
    <p:extLst>
      <p:ext uri="{BB962C8B-B14F-4D97-AF65-F5344CB8AC3E}">
        <p14:creationId xmlns:p14="http://schemas.microsoft.com/office/powerpoint/2010/main" val="1061687724"/>
      </p:ext>
    </p:extLst>
  </p:cSld>
  <p:clrMapOvr>
    <a:masterClrMapping/>
  </p:clrMapOvr>
  <p:extLst mod="1"/>
</p:sld>
</file>

<file path=ppt/theme/theme1.xml><?xml version="1.0" encoding="utf-8"?>
<a:theme xmlns:a="http://schemas.openxmlformats.org/drawingml/2006/main" name="ESRF - default">
  <a:themeElements>
    <a:clrScheme name="ESRF">
      <a:dk1>
        <a:sysClr val="windowText" lastClr="000000"/>
      </a:dk1>
      <a:lt1>
        <a:sysClr val="window" lastClr="FFFFFF"/>
      </a:lt1>
      <a:dk2>
        <a:srgbClr val="B7B9BA"/>
      </a:dk2>
      <a:lt2>
        <a:srgbClr val="AF007C"/>
      </a:lt2>
      <a:accent1>
        <a:srgbClr val="132577"/>
      </a:accent1>
      <a:accent2>
        <a:srgbClr val="ED7703"/>
      </a:accent2>
      <a:accent3>
        <a:srgbClr val="F4A300"/>
      </a:accent3>
      <a:accent4>
        <a:srgbClr val="FFDD00"/>
      </a:accent4>
      <a:accent5>
        <a:srgbClr val="51A026"/>
      </a:accent5>
      <a:accent6>
        <a:srgbClr val="0098D4"/>
      </a:accent6>
      <a:hlink>
        <a:srgbClr val="000000"/>
      </a:hlink>
      <a:folHlink>
        <a:srgbClr val="000000"/>
      </a:folHlink>
    </a:clrScheme>
    <a:fontScheme name="Solocal_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Blank.potx" id="{D491124D-B4FF-4E4D-A40E-D4B6A7C3EB8B}" vid="{FBE99AAE-F3B4-470F-9D3B-592C769BA032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4810</TotalTime>
  <Words>245</Words>
  <Application>Microsoft Office PowerPoint</Application>
  <PresentationFormat>On-screen Show (16:10)</PresentationFormat>
  <Paragraphs>52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Courier New</vt:lpstr>
      <vt:lpstr>ITCOfficinaSans LT Book</vt:lpstr>
      <vt:lpstr>Wingdings</vt:lpstr>
      <vt:lpstr>ESRF - default</vt:lpstr>
      <vt:lpstr> </vt:lpstr>
      <vt:lpstr> Automation wg</vt:lpstr>
      <vt:lpstr> X-ray centering</vt:lpstr>
      <vt:lpstr> Input parameters</vt:lpstr>
      <vt:lpstr> OUTput parameters</vt:lpstr>
      <vt:lpstr>Automation / UDC and Queue WG</vt:lpstr>
    </vt:vector>
  </TitlesOfParts>
  <Company>ESRF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NURIZZO Didier</dc:creator>
  <cp:lastModifiedBy>Didier Nurizzo</cp:lastModifiedBy>
  <cp:revision>978</cp:revision>
  <dcterms:created xsi:type="dcterms:W3CDTF">2016-11-30T06:53:18Z</dcterms:created>
  <dcterms:modified xsi:type="dcterms:W3CDTF">2025-11-19T11:52:28Z</dcterms:modified>
</cp:coreProperties>
</file>