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5" r:id="rId1"/>
  </p:sldMasterIdLst>
  <p:notesMasterIdLst>
    <p:notesMasterId r:id="rId9"/>
  </p:notesMasterIdLst>
  <p:sldIdLst>
    <p:sldId id="256" r:id="rId2"/>
    <p:sldId id="272" r:id="rId3"/>
    <p:sldId id="274" r:id="rId4"/>
    <p:sldId id="275" r:id="rId5"/>
    <p:sldId id="273" r:id="rId6"/>
    <p:sldId id="276" r:id="rId7"/>
    <p:sldId id="277" r:id="rId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68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F3072F9-E8FD-44E2-98D6-2EE48393BF12}">
  <a:tblStyle styleId="{FF3072F9-E8FD-44E2-98D6-2EE48393BF1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DB2966D-7C64-4632-9757-B9FB653683C0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57"/>
    <p:restoredTop sz="96339"/>
  </p:normalViewPr>
  <p:slideViewPr>
    <p:cSldViewPr snapToGrid="0">
      <p:cViewPr>
        <p:scale>
          <a:sx n="200" d="100"/>
          <a:sy n="200" d="100"/>
        </p:scale>
        <p:origin x="168" y="976"/>
      </p:cViewPr>
      <p:guideLst>
        <p:guide orient="horz" pos="46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85aaf6e725_2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" name="Google Shape;39;g85aaf6e725_2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>
          <a:extLst>
            <a:ext uri="{FF2B5EF4-FFF2-40B4-BE49-F238E27FC236}">
              <a16:creationId xmlns:a16="http://schemas.microsoft.com/office/drawing/2014/main" id="{2AA6DDD0-7A50-901E-3DE3-24A293E8D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85aaf6e725_2_32:notes">
            <a:extLst>
              <a:ext uri="{FF2B5EF4-FFF2-40B4-BE49-F238E27FC236}">
                <a16:creationId xmlns:a16="http://schemas.microsoft.com/office/drawing/2014/main" id="{81800809-CACB-1858-859A-2FA24949E39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" name="Google Shape;39;g85aaf6e725_2_32:notes">
            <a:extLst>
              <a:ext uri="{FF2B5EF4-FFF2-40B4-BE49-F238E27FC236}">
                <a16:creationId xmlns:a16="http://schemas.microsoft.com/office/drawing/2014/main" id="{BDF4D271-1509-A40C-2F03-6258E793FC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7718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457200" y="205976"/>
            <a:ext cx="8229600" cy="5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388834" y="707276"/>
            <a:ext cx="8229600" cy="32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457200" y="205976"/>
            <a:ext cx="8229600" cy="5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2"/>
          </p:nvPr>
        </p:nvSpPr>
        <p:spPr>
          <a:xfrm>
            <a:off x="4692274" y="1200150"/>
            <a:ext cx="39945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457200" y="205976"/>
            <a:ext cx="8229600" cy="5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1"/>
                </a:solidFill>
              </a:defRPr>
            </a:lvl1pPr>
            <a:lvl2pPr lvl="1">
              <a:buNone/>
              <a:defRPr>
                <a:solidFill>
                  <a:schemeClr val="dk1"/>
                </a:solidFill>
              </a:defRPr>
            </a:lvl2pPr>
            <a:lvl3pPr lvl="2">
              <a:buNone/>
              <a:defRPr>
                <a:solidFill>
                  <a:schemeClr val="dk1"/>
                </a:solidFill>
              </a:defRPr>
            </a:lvl3pPr>
            <a:lvl4pPr lvl="3">
              <a:buNone/>
              <a:defRPr>
                <a:solidFill>
                  <a:schemeClr val="dk1"/>
                </a:solidFill>
              </a:defRPr>
            </a:lvl4pPr>
            <a:lvl5pPr lvl="4">
              <a:buNone/>
              <a:defRPr>
                <a:solidFill>
                  <a:schemeClr val="dk1"/>
                </a:solidFill>
              </a:defRPr>
            </a:lvl5pPr>
            <a:lvl6pPr lvl="5">
              <a:buNone/>
              <a:defRPr>
                <a:solidFill>
                  <a:schemeClr val="dk1"/>
                </a:solidFill>
              </a:defRPr>
            </a:lvl6pPr>
            <a:lvl7pPr lvl="6">
              <a:buNone/>
              <a:defRPr>
                <a:solidFill>
                  <a:schemeClr val="dk1"/>
                </a:solidFill>
              </a:defRPr>
            </a:lvl7pPr>
            <a:lvl8pPr lvl="7">
              <a:buNone/>
              <a:defRPr>
                <a:solidFill>
                  <a:schemeClr val="dk1"/>
                </a:solidFill>
              </a:defRPr>
            </a:lvl8pPr>
            <a:lvl9pPr lvl="8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Google Shape;33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ight-gradient">
    <p:bg>
      <p:bgPr>
        <a:gradFill>
          <a:gsLst>
            <a:gs pos="0">
              <a:schemeClr val="lt1"/>
            </a:gs>
            <a:gs pos="30000">
              <a:schemeClr val="lt1"/>
            </a:gs>
            <a:gs pos="100000">
              <a:schemeClr val="lt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05976"/>
            <a:ext cx="8229600" cy="5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882562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9" name="Google Shape;9;p1"/>
          <p:cNvSpPr txBox="1"/>
          <p:nvPr/>
        </p:nvSpPr>
        <p:spPr>
          <a:xfrm>
            <a:off x="1974300" y="4783548"/>
            <a:ext cx="5195400" cy="3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baseline="0" dirty="0" err="1">
                <a:solidFill>
                  <a:schemeClr val="tx1"/>
                </a:solidFill>
                <a:effectLst/>
                <a:latin typeface="Fira Sans" panose="020F0502020204030204" pitchFamily="34" charset="0"/>
              </a:rPr>
              <a:t>MXCuBE-ISPyB</a:t>
            </a:r>
            <a:r>
              <a:rPr lang="en-US" sz="1200" b="0" i="0" baseline="0" dirty="0">
                <a:solidFill>
                  <a:schemeClr val="tx1"/>
                </a:solidFill>
                <a:effectLst/>
                <a:latin typeface="Fira Sans" panose="020F0502020204030204" pitchFamily="34" charset="0"/>
              </a:rPr>
              <a:t> Joint </a:t>
            </a:r>
            <a:r>
              <a:rPr lang="en" sz="1200" dirty="0"/>
              <a:t>Meeting Nov 19, 2025</a:t>
            </a:r>
          </a:p>
        </p:txBody>
      </p:sp>
      <p:pic>
        <p:nvPicPr>
          <p:cNvPr id="8" name="Google Shape;8;p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164662" y="4400975"/>
            <a:ext cx="554289" cy="69064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>
            <a:spLocks noGrp="1"/>
          </p:cNvSpPr>
          <p:nvPr>
            <p:ph type="ctrTitle"/>
          </p:nvPr>
        </p:nvSpPr>
        <p:spPr>
          <a:xfrm>
            <a:off x="296780" y="601433"/>
            <a:ext cx="8550442" cy="232318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1" dirty="0">
                <a:solidFill>
                  <a:srgbClr val="0070C0"/>
                </a:solidFill>
              </a:rPr>
              <a:t>Life Sciences Collaborative Access Team (LS-CAT) @ APS:</a:t>
            </a:r>
            <a:br>
              <a:rPr lang="en-US" sz="4400" i="1" dirty="0">
                <a:solidFill>
                  <a:srgbClr val="0070C0"/>
                </a:solidFill>
              </a:rPr>
            </a:br>
            <a:r>
              <a:rPr lang="en-US" sz="4400" i="1" dirty="0">
                <a:solidFill>
                  <a:srgbClr val="0070C0"/>
                </a:solidFill>
              </a:rPr>
              <a:t>Path to </a:t>
            </a:r>
            <a:r>
              <a:rPr lang="en-US" sz="4400" i="1" dirty="0" err="1">
                <a:solidFill>
                  <a:srgbClr val="0070C0"/>
                </a:solidFill>
              </a:rPr>
              <a:t>MxCuBE</a:t>
            </a:r>
            <a:endParaRPr sz="4400" i="1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49F400-0CEF-B69F-26D0-0B427BDF8D9B}"/>
              </a:ext>
            </a:extLst>
          </p:cNvPr>
          <p:cNvSpPr txBox="1"/>
          <p:nvPr/>
        </p:nvSpPr>
        <p:spPr>
          <a:xfrm>
            <a:off x="2422187" y="3266960"/>
            <a:ext cx="42898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Joseph S Brunzelle</a:t>
            </a:r>
          </a:p>
          <a:p>
            <a:pPr algn="ctr"/>
            <a:r>
              <a:rPr lang="en-US" sz="2400" dirty="0" err="1"/>
              <a:t>j-brunzelle@northwestern.edu</a:t>
            </a:r>
            <a:endParaRPr lang="en-US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>
          <a:extLst>
            <a:ext uri="{FF2B5EF4-FFF2-40B4-BE49-F238E27FC236}">
              <a16:creationId xmlns:a16="http://schemas.microsoft.com/office/drawing/2014/main" id="{937760D6-05AD-2C00-7F42-8E13D816F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oogle Shape;115;p1">
            <a:extLst>
              <a:ext uri="{FF2B5EF4-FFF2-40B4-BE49-F238E27FC236}">
                <a16:creationId xmlns:a16="http://schemas.microsoft.com/office/drawing/2014/main" id="{E426F268-8F32-1745-1D88-C53A8434B610}"/>
              </a:ext>
            </a:extLst>
          </p:cNvPr>
          <p:cNvCxnSpPr>
            <a:cxnSpLocks/>
          </p:cNvCxnSpPr>
          <p:nvPr/>
        </p:nvCxnSpPr>
        <p:spPr>
          <a:xfrm flipH="1">
            <a:off x="8321816" y="2920236"/>
            <a:ext cx="435356" cy="3862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Google Shape;90;p1">
            <a:extLst>
              <a:ext uri="{FF2B5EF4-FFF2-40B4-BE49-F238E27FC236}">
                <a16:creationId xmlns:a16="http://schemas.microsoft.com/office/drawing/2014/main" id="{765C659C-76CC-8E86-F742-52D15C1B473A}"/>
              </a:ext>
            </a:extLst>
          </p:cNvPr>
          <p:cNvSpPr txBox="1"/>
          <p:nvPr/>
        </p:nvSpPr>
        <p:spPr>
          <a:xfrm>
            <a:off x="3184544" y="4385126"/>
            <a:ext cx="878863" cy="1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775" tIns="29375" rIns="58775" bIns="293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P8-50 Shutter</a:t>
            </a:r>
            <a:endParaRPr dirty="0"/>
          </a:p>
        </p:txBody>
      </p:sp>
      <p:sp>
        <p:nvSpPr>
          <p:cNvPr id="8" name="Google Shape;114;p1">
            <a:extLst>
              <a:ext uri="{FF2B5EF4-FFF2-40B4-BE49-F238E27FC236}">
                <a16:creationId xmlns:a16="http://schemas.microsoft.com/office/drawing/2014/main" id="{6A11466A-41D7-1290-12C6-DB54785A7EBD}"/>
              </a:ext>
            </a:extLst>
          </p:cNvPr>
          <p:cNvSpPr/>
          <p:nvPr/>
        </p:nvSpPr>
        <p:spPr>
          <a:xfrm rot="344170">
            <a:off x="5636818" y="1774523"/>
            <a:ext cx="496013" cy="8379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19;p1">
            <a:extLst>
              <a:ext uri="{FF2B5EF4-FFF2-40B4-BE49-F238E27FC236}">
                <a16:creationId xmlns:a16="http://schemas.microsoft.com/office/drawing/2014/main" id="{D95690C4-A36D-6C4C-38B9-EE656463B19A}"/>
              </a:ext>
            </a:extLst>
          </p:cNvPr>
          <p:cNvSpPr/>
          <p:nvPr/>
        </p:nvSpPr>
        <p:spPr>
          <a:xfrm rot="304776">
            <a:off x="4843817" y="1416754"/>
            <a:ext cx="1025379" cy="1036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" name="Google Shape;120;p1">
            <a:extLst>
              <a:ext uri="{FF2B5EF4-FFF2-40B4-BE49-F238E27FC236}">
                <a16:creationId xmlns:a16="http://schemas.microsoft.com/office/drawing/2014/main" id="{4A82159D-1462-94A2-D076-6B8CC839B5FA}"/>
              </a:ext>
            </a:extLst>
          </p:cNvPr>
          <p:cNvCxnSpPr/>
          <p:nvPr/>
        </p:nvCxnSpPr>
        <p:spPr>
          <a:xfrm rot="10800000">
            <a:off x="5341683" y="1521653"/>
            <a:ext cx="563959" cy="249454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123;p1">
            <a:extLst>
              <a:ext uri="{FF2B5EF4-FFF2-40B4-BE49-F238E27FC236}">
                <a16:creationId xmlns:a16="http://schemas.microsoft.com/office/drawing/2014/main" id="{8C55A958-CCE0-06A9-0D27-FE63551C2F3B}"/>
              </a:ext>
            </a:extLst>
          </p:cNvPr>
          <p:cNvSpPr/>
          <p:nvPr/>
        </p:nvSpPr>
        <p:spPr>
          <a:xfrm rot="330724">
            <a:off x="2299809" y="1367820"/>
            <a:ext cx="633141" cy="269282"/>
          </a:xfrm>
          <a:prstGeom prst="rect">
            <a:avLst/>
          </a:prstGeom>
          <a:solidFill>
            <a:srgbClr val="C0C0C0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4;p1">
            <a:extLst>
              <a:ext uri="{FF2B5EF4-FFF2-40B4-BE49-F238E27FC236}">
                <a16:creationId xmlns:a16="http://schemas.microsoft.com/office/drawing/2014/main" id="{CB9D89F5-F14E-CA74-15B0-CB33C62FBB8E}"/>
              </a:ext>
            </a:extLst>
          </p:cNvPr>
          <p:cNvSpPr txBox="1"/>
          <p:nvPr/>
        </p:nvSpPr>
        <p:spPr>
          <a:xfrm>
            <a:off x="6579034" y="1003868"/>
            <a:ext cx="1312242" cy="340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775" tIns="29375" rIns="58775" bIns="293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Power-Limiting Aperture</a:t>
            </a:r>
            <a:endParaRPr dirty="0"/>
          </a:p>
        </p:txBody>
      </p:sp>
      <p:sp>
        <p:nvSpPr>
          <p:cNvPr id="13" name="Google Shape;125;p1">
            <a:extLst>
              <a:ext uri="{FF2B5EF4-FFF2-40B4-BE49-F238E27FC236}">
                <a16:creationId xmlns:a16="http://schemas.microsoft.com/office/drawing/2014/main" id="{6E2D86B8-358D-93C1-870A-579612467453}"/>
              </a:ext>
            </a:extLst>
          </p:cNvPr>
          <p:cNvSpPr txBox="1"/>
          <p:nvPr/>
        </p:nvSpPr>
        <p:spPr>
          <a:xfrm>
            <a:off x="8085294" y="903344"/>
            <a:ext cx="874222" cy="490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775" tIns="29375" rIns="58775" bIns="293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Fixed Aperture</a:t>
            </a:r>
            <a:endParaRPr dirty="0"/>
          </a:p>
        </p:txBody>
      </p:sp>
      <p:sp>
        <p:nvSpPr>
          <p:cNvPr id="14" name="Google Shape;126;p1">
            <a:extLst>
              <a:ext uri="{FF2B5EF4-FFF2-40B4-BE49-F238E27FC236}">
                <a16:creationId xmlns:a16="http://schemas.microsoft.com/office/drawing/2014/main" id="{2A0BD1A6-8AC5-3149-A399-F49CD2108803}"/>
              </a:ext>
            </a:extLst>
          </p:cNvPr>
          <p:cNvSpPr txBox="1"/>
          <p:nvPr/>
        </p:nvSpPr>
        <p:spPr>
          <a:xfrm>
            <a:off x="4615989" y="698500"/>
            <a:ext cx="1900775" cy="490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775" tIns="29375" rIns="58775" bIns="293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Kohzu</a:t>
            </a: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HLD-8NE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Monochromator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 111 or 220 crystals</a:t>
            </a:r>
            <a:endParaRPr dirty="0"/>
          </a:p>
        </p:txBody>
      </p:sp>
      <p:sp>
        <p:nvSpPr>
          <p:cNvPr id="15" name="Google Shape;127;p1">
            <a:extLst>
              <a:ext uri="{FF2B5EF4-FFF2-40B4-BE49-F238E27FC236}">
                <a16:creationId xmlns:a16="http://schemas.microsoft.com/office/drawing/2014/main" id="{2BAECAF7-69FE-DE2A-8AD5-22B21BD69391}"/>
              </a:ext>
            </a:extLst>
          </p:cNvPr>
          <p:cNvSpPr txBox="1"/>
          <p:nvPr/>
        </p:nvSpPr>
        <p:spPr>
          <a:xfrm>
            <a:off x="3111132" y="681042"/>
            <a:ext cx="871334" cy="340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775" tIns="29375" rIns="58775" bIns="293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P4-40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WB Shutter</a:t>
            </a:r>
            <a:endParaRPr dirty="0"/>
          </a:p>
        </p:txBody>
      </p:sp>
      <p:cxnSp>
        <p:nvCxnSpPr>
          <p:cNvPr id="18" name="Google Shape;142;p1">
            <a:extLst>
              <a:ext uri="{FF2B5EF4-FFF2-40B4-BE49-F238E27FC236}">
                <a16:creationId xmlns:a16="http://schemas.microsoft.com/office/drawing/2014/main" id="{F41B43CA-8139-D9C0-79D8-F1F0279FEF85}"/>
              </a:ext>
            </a:extLst>
          </p:cNvPr>
          <p:cNvCxnSpPr/>
          <p:nvPr/>
        </p:nvCxnSpPr>
        <p:spPr>
          <a:xfrm rot="10800000">
            <a:off x="5401393" y="2926889"/>
            <a:ext cx="1405882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" name="Google Shape;162;p1">
            <a:extLst>
              <a:ext uri="{FF2B5EF4-FFF2-40B4-BE49-F238E27FC236}">
                <a16:creationId xmlns:a16="http://schemas.microsoft.com/office/drawing/2014/main" id="{68A54618-42B7-B58E-D651-C598C390DAA2}"/>
              </a:ext>
            </a:extLst>
          </p:cNvPr>
          <p:cNvSpPr txBox="1"/>
          <p:nvPr/>
        </p:nvSpPr>
        <p:spPr>
          <a:xfrm>
            <a:off x="5180100" y="4199262"/>
            <a:ext cx="1034336" cy="1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775" tIns="29375" rIns="58775" bIns="293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P8-50 Shutter</a:t>
            </a:r>
            <a:endParaRPr dirty="0"/>
          </a:p>
        </p:txBody>
      </p:sp>
      <p:sp>
        <p:nvSpPr>
          <p:cNvPr id="22" name="Google Shape;166;p1">
            <a:extLst>
              <a:ext uri="{FF2B5EF4-FFF2-40B4-BE49-F238E27FC236}">
                <a16:creationId xmlns:a16="http://schemas.microsoft.com/office/drawing/2014/main" id="{7A892F11-9B07-05CA-A754-B67BB9CD1004}"/>
              </a:ext>
            </a:extLst>
          </p:cNvPr>
          <p:cNvSpPr txBox="1"/>
          <p:nvPr/>
        </p:nvSpPr>
        <p:spPr>
          <a:xfrm>
            <a:off x="7011116" y="3291475"/>
            <a:ext cx="1074178" cy="340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775" tIns="29375" rIns="58775" bIns="293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Power-Limiting Aperture</a:t>
            </a:r>
            <a:endParaRPr dirty="0"/>
          </a:p>
        </p:txBody>
      </p:sp>
      <p:sp>
        <p:nvSpPr>
          <p:cNvPr id="23" name="Google Shape;167;p1">
            <a:extLst>
              <a:ext uri="{FF2B5EF4-FFF2-40B4-BE49-F238E27FC236}">
                <a16:creationId xmlns:a16="http://schemas.microsoft.com/office/drawing/2014/main" id="{3AA2D32A-C278-3DC8-AD93-0315812E3C7C}"/>
              </a:ext>
            </a:extLst>
          </p:cNvPr>
          <p:cNvSpPr txBox="1"/>
          <p:nvPr/>
        </p:nvSpPr>
        <p:spPr>
          <a:xfrm>
            <a:off x="8179355" y="2036449"/>
            <a:ext cx="874222" cy="490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775" tIns="29375" rIns="58775" bIns="293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Fixed Aperture</a:t>
            </a:r>
            <a:endParaRPr dirty="0"/>
          </a:p>
        </p:txBody>
      </p:sp>
      <p:sp>
        <p:nvSpPr>
          <p:cNvPr id="24" name="Google Shape;168;p1">
            <a:extLst>
              <a:ext uri="{FF2B5EF4-FFF2-40B4-BE49-F238E27FC236}">
                <a16:creationId xmlns:a16="http://schemas.microsoft.com/office/drawing/2014/main" id="{65B8493A-9D12-DE9E-8A1C-046B0161BF7F}"/>
              </a:ext>
            </a:extLst>
          </p:cNvPr>
          <p:cNvSpPr txBox="1"/>
          <p:nvPr/>
        </p:nvSpPr>
        <p:spPr>
          <a:xfrm>
            <a:off x="5694905" y="3644671"/>
            <a:ext cx="805449" cy="1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775" tIns="29375" rIns="58775" bIns="293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 Lenses</a:t>
            </a:r>
            <a:endParaRPr dirty="0"/>
          </a:p>
        </p:txBody>
      </p:sp>
      <p:sp>
        <p:nvSpPr>
          <p:cNvPr id="25" name="Google Shape;169;p1">
            <a:extLst>
              <a:ext uri="{FF2B5EF4-FFF2-40B4-BE49-F238E27FC236}">
                <a16:creationId xmlns:a16="http://schemas.microsoft.com/office/drawing/2014/main" id="{D5EDFC5C-9E7B-24B3-59A0-7FBA2B134321}"/>
              </a:ext>
            </a:extLst>
          </p:cNvPr>
          <p:cNvSpPr txBox="1"/>
          <p:nvPr/>
        </p:nvSpPr>
        <p:spPr>
          <a:xfrm>
            <a:off x="4052883" y="3602914"/>
            <a:ext cx="805449" cy="1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775" tIns="29375" rIns="58775" bIns="293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 Lenses</a:t>
            </a:r>
            <a:endParaRPr dirty="0"/>
          </a:p>
        </p:txBody>
      </p:sp>
      <p:sp>
        <p:nvSpPr>
          <p:cNvPr id="26" name="Google Shape;171;p1">
            <a:extLst>
              <a:ext uri="{FF2B5EF4-FFF2-40B4-BE49-F238E27FC236}">
                <a16:creationId xmlns:a16="http://schemas.microsoft.com/office/drawing/2014/main" id="{DBC8EFCF-B838-2BD0-7DAA-C84BD35181C8}"/>
              </a:ext>
            </a:extLst>
          </p:cNvPr>
          <p:cNvSpPr txBox="1"/>
          <p:nvPr/>
        </p:nvSpPr>
        <p:spPr>
          <a:xfrm>
            <a:off x="454120" y="780529"/>
            <a:ext cx="967239" cy="3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775" tIns="29375" rIns="58775" bIns="293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ea typeface="Comic Sans MS"/>
                <a:cs typeface="Comic Sans MS"/>
                <a:sym typeface="Comic Sans MS"/>
              </a:rPr>
              <a:t>21ID-D</a:t>
            </a:r>
            <a:endParaRPr sz="2000" dirty="0"/>
          </a:p>
        </p:txBody>
      </p:sp>
      <p:sp>
        <p:nvSpPr>
          <p:cNvPr id="27" name="Google Shape;172;p1">
            <a:extLst>
              <a:ext uri="{FF2B5EF4-FFF2-40B4-BE49-F238E27FC236}">
                <a16:creationId xmlns:a16="http://schemas.microsoft.com/office/drawing/2014/main" id="{961CB60E-B327-CB50-8DD2-29DB51B2F169}"/>
              </a:ext>
            </a:extLst>
          </p:cNvPr>
          <p:cNvSpPr txBox="1"/>
          <p:nvPr/>
        </p:nvSpPr>
        <p:spPr>
          <a:xfrm>
            <a:off x="2408333" y="2749473"/>
            <a:ext cx="1481981" cy="36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775" tIns="29375" rIns="58775" bIns="293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dk1"/>
                </a:solidFill>
                <a:ea typeface="Comic Sans MS"/>
                <a:cs typeface="Comic Sans MS"/>
                <a:sym typeface="Comic Sans MS"/>
              </a:rPr>
              <a:t>21ID F-G</a:t>
            </a:r>
            <a:endParaRPr sz="2000" dirty="0"/>
          </a:p>
        </p:txBody>
      </p:sp>
      <p:sp>
        <p:nvSpPr>
          <p:cNvPr id="28" name="Google Shape;176;p1">
            <a:extLst>
              <a:ext uri="{FF2B5EF4-FFF2-40B4-BE49-F238E27FC236}">
                <a16:creationId xmlns:a16="http://schemas.microsoft.com/office/drawing/2014/main" id="{6CB2FB47-8C71-4E30-F3A3-5DA50E84C1DF}"/>
              </a:ext>
            </a:extLst>
          </p:cNvPr>
          <p:cNvSpPr txBox="1"/>
          <p:nvPr/>
        </p:nvSpPr>
        <p:spPr>
          <a:xfrm>
            <a:off x="4216720" y="2034900"/>
            <a:ext cx="2249925" cy="340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775" tIns="29375" rIns="58775" bIns="293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Side-Bounce Single Laue Diamond 111 Crystal Monochromators</a:t>
            </a:r>
            <a:endParaRPr dirty="0"/>
          </a:p>
        </p:txBody>
      </p:sp>
      <p:sp>
        <p:nvSpPr>
          <p:cNvPr id="30" name="Google Shape;178;p1">
            <a:extLst>
              <a:ext uri="{FF2B5EF4-FFF2-40B4-BE49-F238E27FC236}">
                <a16:creationId xmlns:a16="http://schemas.microsoft.com/office/drawing/2014/main" id="{1A44A6B3-9C9B-44FF-4B7D-5ACEAA72C2EC}"/>
              </a:ext>
            </a:extLst>
          </p:cNvPr>
          <p:cNvSpPr/>
          <p:nvPr/>
        </p:nvSpPr>
        <p:spPr>
          <a:xfrm rot="10800000" flipV="1">
            <a:off x="1243816" y="1564025"/>
            <a:ext cx="651672" cy="171419"/>
          </a:xfrm>
          <a:prstGeom prst="flowChartProcess">
            <a:avLst/>
          </a:prstGeom>
          <a:solidFill>
            <a:schemeClr val="lt2"/>
          </a:solidFill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isometricLeftDown">
              <a:rot lat="20108946" lon="770682" rev="21209277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" name="Google Shape;180;p1">
            <a:extLst>
              <a:ext uri="{FF2B5EF4-FFF2-40B4-BE49-F238E27FC236}">
                <a16:creationId xmlns:a16="http://schemas.microsoft.com/office/drawing/2014/main" id="{B6DD5018-1B12-7028-88C0-F7A82C6AA6A8}"/>
              </a:ext>
            </a:extLst>
          </p:cNvPr>
          <p:cNvCxnSpPr/>
          <p:nvPr/>
        </p:nvCxnSpPr>
        <p:spPr>
          <a:xfrm flipH="1">
            <a:off x="2024641" y="1521014"/>
            <a:ext cx="600404" cy="208518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182;p1">
            <a:extLst>
              <a:ext uri="{FF2B5EF4-FFF2-40B4-BE49-F238E27FC236}">
                <a16:creationId xmlns:a16="http://schemas.microsoft.com/office/drawing/2014/main" id="{F7BA0A43-BB2B-2A92-84BC-A56FEC1006E9}"/>
              </a:ext>
            </a:extLst>
          </p:cNvPr>
          <p:cNvCxnSpPr/>
          <p:nvPr/>
        </p:nvCxnSpPr>
        <p:spPr>
          <a:xfrm rot="11228700">
            <a:off x="1577359" y="1689989"/>
            <a:ext cx="457715" cy="11514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" name="Google Shape;183;p1">
            <a:extLst>
              <a:ext uri="{FF2B5EF4-FFF2-40B4-BE49-F238E27FC236}">
                <a16:creationId xmlns:a16="http://schemas.microsoft.com/office/drawing/2014/main" id="{D48DB05F-C3CA-7946-F967-77C7D4260B73}"/>
              </a:ext>
            </a:extLst>
          </p:cNvPr>
          <p:cNvSpPr txBox="1"/>
          <p:nvPr/>
        </p:nvSpPr>
        <p:spPr>
          <a:xfrm>
            <a:off x="1434420" y="1042534"/>
            <a:ext cx="1426104" cy="1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775" tIns="29375" rIns="58775" bIns="293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KB Bimorph Mirrors</a:t>
            </a:r>
            <a:endParaRPr dirty="0"/>
          </a:p>
        </p:txBody>
      </p:sp>
      <p:cxnSp>
        <p:nvCxnSpPr>
          <p:cNvPr id="34" name="Google Shape;181;p1">
            <a:extLst>
              <a:ext uri="{FF2B5EF4-FFF2-40B4-BE49-F238E27FC236}">
                <a16:creationId xmlns:a16="http://schemas.microsoft.com/office/drawing/2014/main" id="{82226F10-2251-5377-ED7F-E5D4E7016BE7}"/>
              </a:ext>
            </a:extLst>
          </p:cNvPr>
          <p:cNvCxnSpPr>
            <a:cxnSpLocks/>
          </p:cNvCxnSpPr>
          <p:nvPr/>
        </p:nvCxnSpPr>
        <p:spPr>
          <a:xfrm flipH="1" flipV="1">
            <a:off x="4269936" y="1503597"/>
            <a:ext cx="1067723" cy="20257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39195B5-DD33-ACD8-CDB5-0E7807BDA62B}"/>
              </a:ext>
            </a:extLst>
          </p:cNvPr>
          <p:cNvGrpSpPr/>
          <p:nvPr/>
        </p:nvGrpSpPr>
        <p:grpSpPr>
          <a:xfrm>
            <a:off x="3687725" y="1189308"/>
            <a:ext cx="717348" cy="598167"/>
            <a:chOff x="6443388" y="26535547"/>
            <a:chExt cx="1394832" cy="1179339"/>
          </a:xfrm>
        </p:grpSpPr>
        <p:sp>
          <p:nvSpPr>
            <p:cNvPr id="81" name="Up Arrow Callout 1135">
              <a:extLst>
                <a:ext uri="{FF2B5EF4-FFF2-40B4-BE49-F238E27FC236}">
                  <a16:creationId xmlns:a16="http://schemas.microsoft.com/office/drawing/2014/main" id="{635881FA-7217-F2F9-C793-FE6A6D1FAD93}"/>
                </a:ext>
              </a:extLst>
            </p:cNvPr>
            <p:cNvSpPr/>
            <p:nvPr/>
          </p:nvSpPr>
          <p:spPr>
            <a:xfrm flipV="1">
              <a:off x="6622068" y="26535547"/>
              <a:ext cx="1216152" cy="657020"/>
            </a:xfrm>
            <a:custGeom>
              <a:avLst/>
              <a:gdLst>
                <a:gd name="connsiteX0" fmla="*/ 0 w 1216152"/>
                <a:gd name="connsiteY0" fmla="*/ 425933 h 1216152"/>
                <a:gd name="connsiteX1" fmla="*/ 456057 w 1216152"/>
                <a:gd name="connsiteY1" fmla="*/ 425933 h 1216152"/>
                <a:gd name="connsiteX2" fmla="*/ 456057 w 1216152"/>
                <a:gd name="connsiteY2" fmla="*/ 304038 h 1216152"/>
                <a:gd name="connsiteX3" fmla="*/ 304038 w 1216152"/>
                <a:gd name="connsiteY3" fmla="*/ 304038 h 1216152"/>
                <a:gd name="connsiteX4" fmla="*/ 608076 w 1216152"/>
                <a:gd name="connsiteY4" fmla="*/ 0 h 1216152"/>
                <a:gd name="connsiteX5" fmla="*/ 912114 w 1216152"/>
                <a:gd name="connsiteY5" fmla="*/ 304038 h 1216152"/>
                <a:gd name="connsiteX6" fmla="*/ 760095 w 1216152"/>
                <a:gd name="connsiteY6" fmla="*/ 304038 h 1216152"/>
                <a:gd name="connsiteX7" fmla="*/ 760095 w 1216152"/>
                <a:gd name="connsiteY7" fmla="*/ 425933 h 1216152"/>
                <a:gd name="connsiteX8" fmla="*/ 1216152 w 1216152"/>
                <a:gd name="connsiteY8" fmla="*/ 425933 h 1216152"/>
                <a:gd name="connsiteX9" fmla="*/ 1216152 w 1216152"/>
                <a:gd name="connsiteY9" fmla="*/ 1216152 h 1216152"/>
                <a:gd name="connsiteX10" fmla="*/ 0 w 1216152"/>
                <a:gd name="connsiteY10" fmla="*/ 1216152 h 1216152"/>
                <a:gd name="connsiteX11" fmla="*/ 0 w 1216152"/>
                <a:gd name="connsiteY11" fmla="*/ 425933 h 1216152"/>
                <a:gd name="connsiteX0" fmla="*/ 0 w 1216152"/>
                <a:gd name="connsiteY0" fmla="*/ 394183 h 1184402"/>
                <a:gd name="connsiteX1" fmla="*/ 456057 w 1216152"/>
                <a:gd name="connsiteY1" fmla="*/ 394183 h 1184402"/>
                <a:gd name="connsiteX2" fmla="*/ 456057 w 1216152"/>
                <a:gd name="connsiteY2" fmla="*/ 272288 h 1184402"/>
                <a:gd name="connsiteX3" fmla="*/ 304038 w 1216152"/>
                <a:gd name="connsiteY3" fmla="*/ 272288 h 1184402"/>
                <a:gd name="connsiteX4" fmla="*/ 639826 w 1216152"/>
                <a:gd name="connsiteY4" fmla="*/ 0 h 1184402"/>
                <a:gd name="connsiteX5" fmla="*/ 912114 w 1216152"/>
                <a:gd name="connsiteY5" fmla="*/ 272288 h 1184402"/>
                <a:gd name="connsiteX6" fmla="*/ 760095 w 1216152"/>
                <a:gd name="connsiteY6" fmla="*/ 272288 h 1184402"/>
                <a:gd name="connsiteX7" fmla="*/ 760095 w 1216152"/>
                <a:gd name="connsiteY7" fmla="*/ 394183 h 1184402"/>
                <a:gd name="connsiteX8" fmla="*/ 1216152 w 1216152"/>
                <a:gd name="connsiteY8" fmla="*/ 394183 h 1184402"/>
                <a:gd name="connsiteX9" fmla="*/ 1216152 w 1216152"/>
                <a:gd name="connsiteY9" fmla="*/ 1184402 h 1184402"/>
                <a:gd name="connsiteX10" fmla="*/ 0 w 1216152"/>
                <a:gd name="connsiteY10" fmla="*/ 1184402 h 1184402"/>
                <a:gd name="connsiteX11" fmla="*/ 0 w 1216152"/>
                <a:gd name="connsiteY11" fmla="*/ 394183 h 1184402"/>
                <a:gd name="connsiteX0" fmla="*/ 0 w 1216152"/>
                <a:gd name="connsiteY0" fmla="*/ 121895 h 912114"/>
                <a:gd name="connsiteX1" fmla="*/ 456057 w 1216152"/>
                <a:gd name="connsiteY1" fmla="*/ 121895 h 912114"/>
                <a:gd name="connsiteX2" fmla="*/ 456057 w 1216152"/>
                <a:gd name="connsiteY2" fmla="*/ 0 h 912114"/>
                <a:gd name="connsiteX3" fmla="*/ 304038 w 1216152"/>
                <a:gd name="connsiteY3" fmla="*/ 0 h 912114"/>
                <a:gd name="connsiteX4" fmla="*/ 912114 w 1216152"/>
                <a:gd name="connsiteY4" fmla="*/ 0 h 912114"/>
                <a:gd name="connsiteX5" fmla="*/ 760095 w 1216152"/>
                <a:gd name="connsiteY5" fmla="*/ 0 h 912114"/>
                <a:gd name="connsiteX6" fmla="*/ 760095 w 1216152"/>
                <a:gd name="connsiteY6" fmla="*/ 121895 h 912114"/>
                <a:gd name="connsiteX7" fmla="*/ 1216152 w 1216152"/>
                <a:gd name="connsiteY7" fmla="*/ 121895 h 912114"/>
                <a:gd name="connsiteX8" fmla="*/ 1216152 w 1216152"/>
                <a:gd name="connsiteY8" fmla="*/ 912114 h 912114"/>
                <a:gd name="connsiteX9" fmla="*/ 0 w 1216152"/>
                <a:gd name="connsiteY9" fmla="*/ 912114 h 912114"/>
                <a:gd name="connsiteX10" fmla="*/ 0 w 1216152"/>
                <a:gd name="connsiteY10" fmla="*/ 121895 h 912114"/>
                <a:gd name="connsiteX0" fmla="*/ 0 w 1216152"/>
                <a:gd name="connsiteY0" fmla="*/ 121895 h 912114"/>
                <a:gd name="connsiteX1" fmla="*/ 456057 w 1216152"/>
                <a:gd name="connsiteY1" fmla="*/ 121895 h 912114"/>
                <a:gd name="connsiteX2" fmla="*/ 456057 w 1216152"/>
                <a:gd name="connsiteY2" fmla="*/ 0 h 912114"/>
                <a:gd name="connsiteX3" fmla="*/ 912114 w 1216152"/>
                <a:gd name="connsiteY3" fmla="*/ 0 h 912114"/>
                <a:gd name="connsiteX4" fmla="*/ 760095 w 1216152"/>
                <a:gd name="connsiteY4" fmla="*/ 0 h 912114"/>
                <a:gd name="connsiteX5" fmla="*/ 760095 w 1216152"/>
                <a:gd name="connsiteY5" fmla="*/ 121895 h 912114"/>
                <a:gd name="connsiteX6" fmla="*/ 1216152 w 1216152"/>
                <a:gd name="connsiteY6" fmla="*/ 121895 h 912114"/>
                <a:gd name="connsiteX7" fmla="*/ 1216152 w 1216152"/>
                <a:gd name="connsiteY7" fmla="*/ 912114 h 912114"/>
                <a:gd name="connsiteX8" fmla="*/ 0 w 1216152"/>
                <a:gd name="connsiteY8" fmla="*/ 912114 h 912114"/>
                <a:gd name="connsiteX9" fmla="*/ 0 w 1216152"/>
                <a:gd name="connsiteY9" fmla="*/ 121895 h 912114"/>
                <a:gd name="connsiteX0" fmla="*/ 0 w 1216152"/>
                <a:gd name="connsiteY0" fmla="*/ 121895 h 912114"/>
                <a:gd name="connsiteX1" fmla="*/ 456057 w 1216152"/>
                <a:gd name="connsiteY1" fmla="*/ 121895 h 912114"/>
                <a:gd name="connsiteX2" fmla="*/ 456057 w 1216152"/>
                <a:gd name="connsiteY2" fmla="*/ 0 h 912114"/>
                <a:gd name="connsiteX3" fmla="*/ 760095 w 1216152"/>
                <a:gd name="connsiteY3" fmla="*/ 0 h 912114"/>
                <a:gd name="connsiteX4" fmla="*/ 760095 w 1216152"/>
                <a:gd name="connsiteY4" fmla="*/ 121895 h 912114"/>
                <a:gd name="connsiteX5" fmla="*/ 1216152 w 1216152"/>
                <a:gd name="connsiteY5" fmla="*/ 121895 h 912114"/>
                <a:gd name="connsiteX6" fmla="*/ 1216152 w 1216152"/>
                <a:gd name="connsiteY6" fmla="*/ 912114 h 912114"/>
                <a:gd name="connsiteX7" fmla="*/ 0 w 1216152"/>
                <a:gd name="connsiteY7" fmla="*/ 912114 h 912114"/>
                <a:gd name="connsiteX8" fmla="*/ 0 w 1216152"/>
                <a:gd name="connsiteY8" fmla="*/ 121895 h 912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6152" h="912114">
                  <a:moveTo>
                    <a:pt x="0" y="121895"/>
                  </a:moveTo>
                  <a:lnTo>
                    <a:pt x="456057" y="121895"/>
                  </a:lnTo>
                  <a:lnTo>
                    <a:pt x="456057" y="0"/>
                  </a:lnTo>
                  <a:lnTo>
                    <a:pt x="760095" y="0"/>
                  </a:lnTo>
                  <a:lnTo>
                    <a:pt x="760095" y="121895"/>
                  </a:lnTo>
                  <a:lnTo>
                    <a:pt x="1216152" y="121895"/>
                  </a:lnTo>
                  <a:lnTo>
                    <a:pt x="1216152" y="912114"/>
                  </a:lnTo>
                  <a:lnTo>
                    <a:pt x="0" y="912114"/>
                  </a:lnTo>
                  <a:lnTo>
                    <a:pt x="0" y="121895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scene3d>
              <a:camera prst="isometricLeftDown"/>
              <a:lightRig rig="threePt" dir="t"/>
            </a:scene3d>
            <a:sp3d extrusionH="2349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endParaRPr lang="en-US"/>
            </a:p>
          </p:txBody>
        </p:sp>
        <p:sp>
          <p:nvSpPr>
            <p:cNvPr id="82" name="Up Arrow Callout 1135">
              <a:extLst>
                <a:ext uri="{FF2B5EF4-FFF2-40B4-BE49-F238E27FC236}">
                  <a16:creationId xmlns:a16="http://schemas.microsoft.com/office/drawing/2014/main" id="{A5C24199-C23A-D6DB-143F-9AAFB97E5BBB}"/>
                </a:ext>
              </a:extLst>
            </p:cNvPr>
            <p:cNvSpPr/>
            <p:nvPr/>
          </p:nvSpPr>
          <p:spPr>
            <a:xfrm>
              <a:off x="6443388" y="27145670"/>
              <a:ext cx="1216152" cy="569216"/>
            </a:xfrm>
            <a:custGeom>
              <a:avLst/>
              <a:gdLst>
                <a:gd name="connsiteX0" fmla="*/ 0 w 1216152"/>
                <a:gd name="connsiteY0" fmla="*/ 425933 h 1216152"/>
                <a:gd name="connsiteX1" fmla="*/ 456057 w 1216152"/>
                <a:gd name="connsiteY1" fmla="*/ 425933 h 1216152"/>
                <a:gd name="connsiteX2" fmla="*/ 456057 w 1216152"/>
                <a:gd name="connsiteY2" fmla="*/ 304038 h 1216152"/>
                <a:gd name="connsiteX3" fmla="*/ 304038 w 1216152"/>
                <a:gd name="connsiteY3" fmla="*/ 304038 h 1216152"/>
                <a:gd name="connsiteX4" fmla="*/ 608076 w 1216152"/>
                <a:gd name="connsiteY4" fmla="*/ 0 h 1216152"/>
                <a:gd name="connsiteX5" fmla="*/ 912114 w 1216152"/>
                <a:gd name="connsiteY5" fmla="*/ 304038 h 1216152"/>
                <a:gd name="connsiteX6" fmla="*/ 760095 w 1216152"/>
                <a:gd name="connsiteY6" fmla="*/ 304038 h 1216152"/>
                <a:gd name="connsiteX7" fmla="*/ 760095 w 1216152"/>
                <a:gd name="connsiteY7" fmla="*/ 425933 h 1216152"/>
                <a:gd name="connsiteX8" fmla="*/ 1216152 w 1216152"/>
                <a:gd name="connsiteY8" fmla="*/ 425933 h 1216152"/>
                <a:gd name="connsiteX9" fmla="*/ 1216152 w 1216152"/>
                <a:gd name="connsiteY9" fmla="*/ 1216152 h 1216152"/>
                <a:gd name="connsiteX10" fmla="*/ 0 w 1216152"/>
                <a:gd name="connsiteY10" fmla="*/ 1216152 h 1216152"/>
                <a:gd name="connsiteX11" fmla="*/ 0 w 1216152"/>
                <a:gd name="connsiteY11" fmla="*/ 425933 h 1216152"/>
                <a:gd name="connsiteX0" fmla="*/ 0 w 1216152"/>
                <a:gd name="connsiteY0" fmla="*/ 394183 h 1184402"/>
                <a:gd name="connsiteX1" fmla="*/ 456057 w 1216152"/>
                <a:gd name="connsiteY1" fmla="*/ 394183 h 1184402"/>
                <a:gd name="connsiteX2" fmla="*/ 456057 w 1216152"/>
                <a:gd name="connsiteY2" fmla="*/ 272288 h 1184402"/>
                <a:gd name="connsiteX3" fmla="*/ 304038 w 1216152"/>
                <a:gd name="connsiteY3" fmla="*/ 272288 h 1184402"/>
                <a:gd name="connsiteX4" fmla="*/ 639826 w 1216152"/>
                <a:gd name="connsiteY4" fmla="*/ 0 h 1184402"/>
                <a:gd name="connsiteX5" fmla="*/ 912114 w 1216152"/>
                <a:gd name="connsiteY5" fmla="*/ 272288 h 1184402"/>
                <a:gd name="connsiteX6" fmla="*/ 760095 w 1216152"/>
                <a:gd name="connsiteY6" fmla="*/ 272288 h 1184402"/>
                <a:gd name="connsiteX7" fmla="*/ 760095 w 1216152"/>
                <a:gd name="connsiteY7" fmla="*/ 394183 h 1184402"/>
                <a:gd name="connsiteX8" fmla="*/ 1216152 w 1216152"/>
                <a:gd name="connsiteY8" fmla="*/ 394183 h 1184402"/>
                <a:gd name="connsiteX9" fmla="*/ 1216152 w 1216152"/>
                <a:gd name="connsiteY9" fmla="*/ 1184402 h 1184402"/>
                <a:gd name="connsiteX10" fmla="*/ 0 w 1216152"/>
                <a:gd name="connsiteY10" fmla="*/ 1184402 h 1184402"/>
                <a:gd name="connsiteX11" fmla="*/ 0 w 1216152"/>
                <a:gd name="connsiteY11" fmla="*/ 394183 h 1184402"/>
                <a:gd name="connsiteX0" fmla="*/ 0 w 1216152"/>
                <a:gd name="connsiteY0" fmla="*/ 121895 h 912114"/>
                <a:gd name="connsiteX1" fmla="*/ 456057 w 1216152"/>
                <a:gd name="connsiteY1" fmla="*/ 121895 h 912114"/>
                <a:gd name="connsiteX2" fmla="*/ 456057 w 1216152"/>
                <a:gd name="connsiteY2" fmla="*/ 0 h 912114"/>
                <a:gd name="connsiteX3" fmla="*/ 304038 w 1216152"/>
                <a:gd name="connsiteY3" fmla="*/ 0 h 912114"/>
                <a:gd name="connsiteX4" fmla="*/ 912114 w 1216152"/>
                <a:gd name="connsiteY4" fmla="*/ 0 h 912114"/>
                <a:gd name="connsiteX5" fmla="*/ 760095 w 1216152"/>
                <a:gd name="connsiteY5" fmla="*/ 0 h 912114"/>
                <a:gd name="connsiteX6" fmla="*/ 760095 w 1216152"/>
                <a:gd name="connsiteY6" fmla="*/ 121895 h 912114"/>
                <a:gd name="connsiteX7" fmla="*/ 1216152 w 1216152"/>
                <a:gd name="connsiteY7" fmla="*/ 121895 h 912114"/>
                <a:gd name="connsiteX8" fmla="*/ 1216152 w 1216152"/>
                <a:gd name="connsiteY8" fmla="*/ 912114 h 912114"/>
                <a:gd name="connsiteX9" fmla="*/ 0 w 1216152"/>
                <a:gd name="connsiteY9" fmla="*/ 912114 h 912114"/>
                <a:gd name="connsiteX10" fmla="*/ 0 w 1216152"/>
                <a:gd name="connsiteY10" fmla="*/ 121895 h 912114"/>
                <a:gd name="connsiteX0" fmla="*/ 0 w 1216152"/>
                <a:gd name="connsiteY0" fmla="*/ 121895 h 912114"/>
                <a:gd name="connsiteX1" fmla="*/ 456057 w 1216152"/>
                <a:gd name="connsiteY1" fmla="*/ 121895 h 912114"/>
                <a:gd name="connsiteX2" fmla="*/ 456057 w 1216152"/>
                <a:gd name="connsiteY2" fmla="*/ 0 h 912114"/>
                <a:gd name="connsiteX3" fmla="*/ 912114 w 1216152"/>
                <a:gd name="connsiteY3" fmla="*/ 0 h 912114"/>
                <a:gd name="connsiteX4" fmla="*/ 760095 w 1216152"/>
                <a:gd name="connsiteY4" fmla="*/ 0 h 912114"/>
                <a:gd name="connsiteX5" fmla="*/ 760095 w 1216152"/>
                <a:gd name="connsiteY5" fmla="*/ 121895 h 912114"/>
                <a:gd name="connsiteX6" fmla="*/ 1216152 w 1216152"/>
                <a:gd name="connsiteY6" fmla="*/ 121895 h 912114"/>
                <a:gd name="connsiteX7" fmla="*/ 1216152 w 1216152"/>
                <a:gd name="connsiteY7" fmla="*/ 912114 h 912114"/>
                <a:gd name="connsiteX8" fmla="*/ 0 w 1216152"/>
                <a:gd name="connsiteY8" fmla="*/ 912114 h 912114"/>
                <a:gd name="connsiteX9" fmla="*/ 0 w 1216152"/>
                <a:gd name="connsiteY9" fmla="*/ 121895 h 912114"/>
                <a:gd name="connsiteX0" fmla="*/ 0 w 1216152"/>
                <a:gd name="connsiteY0" fmla="*/ 121895 h 912114"/>
                <a:gd name="connsiteX1" fmla="*/ 456057 w 1216152"/>
                <a:gd name="connsiteY1" fmla="*/ 121895 h 912114"/>
                <a:gd name="connsiteX2" fmla="*/ 456057 w 1216152"/>
                <a:gd name="connsiteY2" fmla="*/ 0 h 912114"/>
                <a:gd name="connsiteX3" fmla="*/ 760095 w 1216152"/>
                <a:gd name="connsiteY3" fmla="*/ 0 h 912114"/>
                <a:gd name="connsiteX4" fmla="*/ 760095 w 1216152"/>
                <a:gd name="connsiteY4" fmla="*/ 121895 h 912114"/>
                <a:gd name="connsiteX5" fmla="*/ 1216152 w 1216152"/>
                <a:gd name="connsiteY5" fmla="*/ 121895 h 912114"/>
                <a:gd name="connsiteX6" fmla="*/ 1216152 w 1216152"/>
                <a:gd name="connsiteY6" fmla="*/ 912114 h 912114"/>
                <a:gd name="connsiteX7" fmla="*/ 0 w 1216152"/>
                <a:gd name="connsiteY7" fmla="*/ 912114 h 912114"/>
                <a:gd name="connsiteX8" fmla="*/ 0 w 1216152"/>
                <a:gd name="connsiteY8" fmla="*/ 121895 h 912114"/>
                <a:gd name="connsiteX0" fmla="*/ 0 w 1216152"/>
                <a:gd name="connsiteY0" fmla="*/ 121895 h 912114"/>
                <a:gd name="connsiteX1" fmla="*/ 456057 w 1216152"/>
                <a:gd name="connsiteY1" fmla="*/ 121895 h 912114"/>
                <a:gd name="connsiteX2" fmla="*/ 468757 w 1216152"/>
                <a:gd name="connsiteY2" fmla="*/ 423141 h 912114"/>
                <a:gd name="connsiteX3" fmla="*/ 760095 w 1216152"/>
                <a:gd name="connsiteY3" fmla="*/ 0 h 912114"/>
                <a:gd name="connsiteX4" fmla="*/ 760095 w 1216152"/>
                <a:gd name="connsiteY4" fmla="*/ 121895 h 912114"/>
                <a:gd name="connsiteX5" fmla="*/ 1216152 w 1216152"/>
                <a:gd name="connsiteY5" fmla="*/ 121895 h 912114"/>
                <a:gd name="connsiteX6" fmla="*/ 1216152 w 1216152"/>
                <a:gd name="connsiteY6" fmla="*/ 912114 h 912114"/>
                <a:gd name="connsiteX7" fmla="*/ 0 w 1216152"/>
                <a:gd name="connsiteY7" fmla="*/ 912114 h 912114"/>
                <a:gd name="connsiteX8" fmla="*/ 0 w 1216152"/>
                <a:gd name="connsiteY8" fmla="*/ 121895 h 912114"/>
                <a:gd name="connsiteX0" fmla="*/ 0 w 1216152"/>
                <a:gd name="connsiteY0" fmla="*/ 0 h 790219"/>
                <a:gd name="connsiteX1" fmla="*/ 456057 w 1216152"/>
                <a:gd name="connsiteY1" fmla="*/ 0 h 790219"/>
                <a:gd name="connsiteX2" fmla="*/ 468757 w 1216152"/>
                <a:gd name="connsiteY2" fmla="*/ 301246 h 790219"/>
                <a:gd name="connsiteX3" fmla="*/ 766445 w 1216152"/>
                <a:gd name="connsiteY3" fmla="*/ 310062 h 790219"/>
                <a:gd name="connsiteX4" fmla="*/ 760095 w 1216152"/>
                <a:gd name="connsiteY4" fmla="*/ 0 h 790219"/>
                <a:gd name="connsiteX5" fmla="*/ 1216152 w 1216152"/>
                <a:gd name="connsiteY5" fmla="*/ 0 h 790219"/>
                <a:gd name="connsiteX6" fmla="*/ 1216152 w 1216152"/>
                <a:gd name="connsiteY6" fmla="*/ 790219 h 790219"/>
                <a:gd name="connsiteX7" fmla="*/ 0 w 1216152"/>
                <a:gd name="connsiteY7" fmla="*/ 790219 h 790219"/>
                <a:gd name="connsiteX8" fmla="*/ 0 w 1216152"/>
                <a:gd name="connsiteY8" fmla="*/ 0 h 790219"/>
                <a:gd name="connsiteX0" fmla="*/ 0 w 1216152"/>
                <a:gd name="connsiteY0" fmla="*/ 0 h 790219"/>
                <a:gd name="connsiteX1" fmla="*/ 456057 w 1216152"/>
                <a:gd name="connsiteY1" fmla="*/ 0 h 790219"/>
                <a:gd name="connsiteX2" fmla="*/ 468757 w 1216152"/>
                <a:gd name="connsiteY2" fmla="*/ 301246 h 790219"/>
                <a:gd name="connsiteX3" fmla="*/ 766445 w 1216152"/>
                <a:gd name="connsiteY3" fmla="*/ 310062 h 790219"/>
                <a:gd name="connsiteX4" fmla="*/ 769620 w 1216152"/>
                <a:gd name="connsiteY4" fmla="*/ 8815 h 790219"/>
                <a:gd name="connsiteX5" fmla="*/ 1216152 w 1216152"/>
                <a:gd name="connsiteY5" fmla="*/ 0 h 790219"/>
                <a:gd name="connsiteX6" fmla="*/ 1216152 w 1216152"/>
                <a:gd name="connsiteY6" fmla="*/ 790219 h 790219"/>
                <a:gd name="connsiteX7" fmla="*/ 0 w 1216152"/>
                <a:gd name="connsiteY7" fmla="*/ 790219 h 790219"/>
                <a:gd name="connsiteX8" fmla="*/ 0 w 1216152"/>
                <a:gd name="connsiteY8" fmla="*/ 0 h 790219"/>
                <a:gd name="connsiteX0" fmla="*/ 0 w 1216152"/>
                <a:gd name="connsiteY0" fmla="*/ 0 h 790219"/>
                <a:gd name="connsiteX1" fmla="*/ 456057 w 1216152"/>
                <a:gd name="connsiteY1" fmla="*/ 0 h 790219"/>
                <a:gd name="connsiteX2" fmla="*/ 468757 w 1216152"/>
                <a:gd name="connsiteY2" fmla="*/ 301246 h 790219"/>
                <a:gd name="connsiteX3" fmla="*/ 766445 w 1216152"/>
                <a:gd name="connsiteY3" fmla="*/ 314470 h 790219"/>
                <a:gd name="connsiteX4" fmla="*/ 769620 w 1216152"/>
                <a:gd name="connsiteY4" fmla="*/ 8815 h 790219"/>
                <a:gd name="connsiteX5" fmla="*/ 1216152 w 1216152"/>
                <a:gd name="connsiteY5" fmla="*/ 0 h 790219"/>
                <a:gd name="connsiteX6" fmla="*/ 1216152 w 1216152"/>
                <a:gd name="connsiteY6" fmla="*/ 790219 h 790219"/>
                <a:gd name="connsiteX7" fmla="*/ 0 w 1216152"/>
                <a:gd name="connsiteY7" fmla="*/ 790219 h 790219"/>
                <a:gd name="connsiteX8" fmla="*/ 0 w 1216152"/>
                <a:gd name="connsiteY8" fmla="*/ 0 h 790219"/>
                <a:gd name="connsiteX0" fmla="*/ 0 w 1216152"/>
                <a:gd name="connsiteY0" fmla="*/ 0 h 790219"/>
                <a:gd name="connsiteX1" fmla="*/ 456057 w 1216152"/>
                <a:gd name="connsiteY1" fmla="*/ 0 h 790219"/>
                <a:gd name="connsiteX2" fmla="*/ 456057 w 1216152"/>
                <a:gd name="connsiteY2" fmla="*/ 305654 h 790219"/>
                <a:gd name="connsiteX3" fmla="*/ 766445 w 1216152"/>
                <a:gd name="connsiteY3" fmla="*/ 314470 h 790219"/>
                <a:gd name="connsiteX4" fmla="*/ 769620 w 1216152"/>
                <a:gd name="connsiteY4" fmla="*/ 8815 h 790219"/>
                <a:gd name="connsiteX5" fmla="*/ 1216152 w 1216152"/>
                <a:gd name="connsiteY5" fmla="*/ 0 h 790219"/>
                <a:gd name="connsiteX6" fmla="*/ 1216152 w 1216152"/>
                <a:gd name="connsiteY6" fmla="*/ 790219 h 790219"/>
                <a:gd name="connsiteX7" fmla="*/ 0 w 1216152"/>
                <a:gd name="connsiteY7" fmla="*/ 790219 h 790219"/>
                <a:gd name="connsiteX8" fmla="*/ 0 w 1216152"/>
                <a:gd name="connsiteY8" fmla="*/ 0 h 790219"/>
                <a:gd name="connsiteX0" fmla="*/ 0 w 1216152"/>
                <a:gd name="connsiteY0" fmla="*/ 0 h 790219"/>
                <a:gd name="connsiteX1" fmla="*/ 456057 w 1216152"/>
                <a:gd name="connsiteY1" fmla="*/ 0 h 790219"/>
                <a:gd name="connsiteX2" fmla="*/ 456057 w 1216152"/>
                <a:gd name="connsiteY2" fmla="*/ 305654 h 790219"/>
                <a:gd name="connsiteX3" fmla="*/ 766445 w 1216152"/>
                <a:gd name="connsiteY3" fmla="*/ 314470 h 790219"/>
                <a:gd name="connsiteX4" fmla="*/ 804545 w 1216152"/>
                <a:gd name="connsiteY4" fmla="*/ 13223 h 790219"/>
                <a:gd name="connsiteX5" fmla="*/ 1216152 w 1216152"/>
                <a:gd name="connsiteY5" fmla="*/ 0 h 790219"/>
                <a:gd name="connsiteX6" fmla="*/ 1216152 w 1216152"/>
                <a:gd name="connsiteY6" fmla="*/ 790219 h 790219"/>
                <a:gd name="connsiteX7" fmla="*/ 0 w 1216152"/>
                <a:gd name="connsiteY7" fmla="*/ 790219 h 790219"/>
                <a:gd name="connsiteX8" fmla="*/ 0 w 1216152"/>
                <a:gd name="connsiteY8" fmla="*/ 0 h 790219"/>
                <a:gd name="connsiteX0" fmla="*/ 0 w 1216152"/>
                <a:gd name="connsiteY0" fmla="*/ 0 h 790219"/>
                <a:gd name="connsiteX1" fmla="*/ 456057 w 1216152"/>
                <a:gd name="connsiteY1" fmla="*/ 0 h 790219"/>
                <a:gd name="connsiteX2" fmla="*/ 456057 w 1216152"/>
                <a:gd name="connsiteY2" fmla="*/ 305654 h 790219"/>
                <a:gd name="connsiteX3" fmla="*/ 804545 w 1216152"/>
                <a:gd name="connsiteY3" fmla="*/ 314470 h 790219"/>
                <a:gd name="connsiteX4" fmla="*/ 804545 w 1216152"/>
                <a:gd name="connsiteY4" fmla="*/ 13223 h 790219"/>
                <a:gd name="connsiteX5" fmla="*/ 1216152 w 1216152"/>
                <a:gd name="connsiteY5" fmla="*/ 0 h 790219"/>
                <a:gd name="connsiteX6" fmla="*/ 1216152 w 1216152"/>
                <a:gd name="connsiteY6" fmla="*/ 790219 h 790219"/>
                <a:gd name="connsiteX7" fmla="*/ 0 w 1216152"/>
                <a:gd name="connsiteY7" fmla="*/ 790219 h 790219"/>
                <a:gd name="connsiteX8" fmla="*/ 0 w 1216152"/>
                <a:gd name="connsiteY8" fmla="*/ 0 h 790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6152" h="790219">
                  <a:moveTo>
                    <a:pt x="0" y="0"/>
                  </a:moveTo>
                  <a:lnTo>
                    <a:pt x="456057" y="0"/>
                  </a:lnTo>
                  <a:lnTo>
                    <a:pt x="456057" y="305654"/>
                  </a:lnTo>
                  <a:lnTo>
                    <a:pt x="804545" y="314470"/>
                  </a:lnTo>
                  <a:cubicBezTo>
                    <a:pt x="805603" y="214054"/>
                    <a:pt x="803487" y="113639"/>
                    <a:pt x="804545" y="13223"/>
                  </a:cubicBezTo>
                  <a:lnTo>
                    <a:pt x="1216152" y="0"/>
                  </a:lnTo>
                  <a:lnTo>
                    <a:pt x="1216152" y="790219"/>
                  </a:lnTo>
                  <a:lnTo>
                    <a:pt x="0" y="790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scene3d>
              <a:camera prst="isometricLeftDown"/>
              <a:lightRig rig="threePt" dir="t"/>
            </a:scene3d>
            <a:sp3d extrusionH="2349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36" name="Google Shape;115;p1">
            <a:extLst>
              <a:ext uri="{FF2B5EF4-FFF2-40B4-BE49-F238E27FC236}">
                <a16:creationId xmlns:a16="http://schemas.microsoft.com/office/drawing/2014/main" id="{13B5ACFC-FA06-EB05-5FAC-6E8A70BA23EB}"/>
              </a:ext>
            </a:extLst>
          </p:cNvPr>
          <p:cNvCxnSpPr>
            <a:cxnSpLocks/>
          </p:cNvCxnSpPr>
          <p:nvPr/>
        </p:nvCxnSpPr>
        <p:spPr>
          <a:xfrm flipH="1">
            <a:off x="8236174" y="1756082"/>
            <a:ext cx="435356" cy="3862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95F1B6E-6680-98AD-64DA-DBCB1DF6B27B}"/>
              </a:ext>
            </a:extLst>
          </p:cNvPr>
          <p:cNvGrpSpPr/>
          <p:nvPr/>
        </p:nvGrpSpPr>
        <p:grpSpPr>
          <a:xfrm rot="429177">
            <a:off x="8073755" y="1540284"/>
            <a:ext cx="484591" cy="371860"/>
            <a:chOff x="16225896" y="25933561"/>
            <a:chExt cx="942254" cy="733154"/>
          </a:xfrm>
        </p:grpSpPr>
        <p:sp>
          <p:nvSpPr>
            <p:cNvPr id="79" name="Trapezoid 78">
              <a:extLst>
                <a:ext uri="{FF2B5EF4-FFF2-40B4-BE49-F238E27FC236}">
                  <a16:creationId xmlns:a16="http://schemas.microsoft.com/office/drawing/2014/main" id="{BBAA670C-71B4-3B10-DDCA-C03BF8016914}"/>
                </a:ext>
              </a:extLst>
            </p:cNvPr>
            <p:cNvSpPr/>
            <p:nvPr/>
          </p:nvSpPr>
          <p:spPr>
            <a:xfrm rot="15008150">
              <a:off x="16334966" y="25842133"/>
              <a:ext cx="729495" cy="917992"/>
            </a:xfrm>
            <a:prstGeom prst="trapezoid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isometricLeftDown">
                <a:rot lat="2100000" lon="2700000" rev="600000"/>
              </a:camera>
              <a:lightRig rig="threePt" dir="t"/>
            </a:scene3d>
            <a:sp3d extrusionH="254000" contourW="19050" prstMaterial="matte"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Google Shape;117;p1">
              <a:extLst>
                <a:ext uri="{FF2B5EF4-FFF2-40B4-BE49-F238E27FC236}">
                  <a16:creationId xmlns:a16="http://schemas.microsoft.com/office/drawing/2014/main" id="{8AC2FF0F-6869-C3F6-1CD3-71C72A5CF792}"/>
                </a:ext>
              </a:extLst>
            </p:cNvPr>
            <p:cNvSpPr/>
            <p:nvPr/>
          </p:nvSpPr>
          <p:spPr>
            <a:xfrm>
              <a:off x="16225896" y="25933561"/>
              <a:ext cx="942254" cy="733154"/>
            </a:xfrm>
            <a:prstGeom prst="rect">
              <a:avLst/>
            </a:prstGeom>
            <a:solidFill>
              <a:schemeClr val="accent1">
                <a:alpha val="46666"/>
              </a:schemeClr>
            </a:solidFill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cene3d>
              <a:camera prst="isometricRightUp"/>
              <a:lightRig rig="threePt" dir="t"/>
            </a:scene3d>
            <a:sp3d extrusionH="254000"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8" name="Google Shape;115;p1">
            <a:extLst>
              <a:ext uri="{FF2B5EF4-FFF2-40B4-BE49-F238E27FC236}">
                <a16:creationId xmlns:a16="http://schemas.microsoft.com/office/drawing/2014/main" id="{FA38299C-03BA-08DF-32D7-07190C6E85A7}"/>
              </a:ext>
            </a:extLst>
          </p:cNvPr>
          <p:cNvCxnSpPr>
            <a:cxnSpLocks/>
          </p:cNvCxnSpPr>
          <p:nvPr/>
        </p:nvCxnSpPr>
        <p:spPr>
          <a:xfrm flipH="1">
            <a:off x="6846637" y="1758013"/>
            <a:ext cx="1248525" cy="11075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A876611-018E-38BC-FE95-DA763D894AA2}"/>
              </a:ext>
            </a:extLst>
          </p:cNvPr>
          <p:cNvGrpSpPr/>
          <p:nvPr/>
        </p:nvGrpSpPr>
        <p:grpSpPr>
          <a:xfrm>
            <a:off x="6486750" y="1566441"/>
            <a:ext cx="549509" cy="464628"/>
            <a:chOff x="8632002" y="26786155"/>
            <a:chExt cx="1068482" cy="916055"/>
          </a:xfrm>
        </p:grpSpPr>
        <p:sp>
          <p:nvSpPr>
            <p:cNvPr id="77" name="L-Shape 76">
              <a:extLst>
                <a:ext uri="{FF2B5EF4-FFF2-40B4-BE49-F238E27FC236}">
                  <a16:creationId xmlns:a16="http://schemas.microsoft.com/office/drawing/2014/main" id="{11AF2CAB-9A62-4340-F334-0F0E42D37EDC}"/>
                </a:ext>
              </a:extLst>
            </p:cNvPr>
            <p:cNvSpPr/>
            <p:nvPr/>
          </p:nvSpPr>
          <p:spPr>
            <a:xfrm flipH="1" flipV="1">
              <a:off x="8662655" y="26786155"/>
              <a:ext cx="1037829" cy="617190"/>
            </a:xfrm>
            <a:prstGeom prst="corner">
              <a:avLst/>
            </a:prstGeom>
            <a:solidFill>
              <a:schemeClr val="accent6">
                <a:lumMod val="75000"/>
              </a:schemeClr>
            </a:solidFill>
            <a:scene3d>
              <a:camera prst="isometricLeftDown"/>
              <a:lightRig rig="threePt" dir="t"/>
            </a:scene3d>
            <a:sp3d extrusionH="254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L-Shape 77">
              <a:extLst>
                <a:ext uri="{FF2B5EF4-FFF2-40B4-BE49-F238E27FC236}">
                  <a16:creationId xmlns:a16="http://schemas.microsoft.com/office/drawing/2014/main" id="{C025F358-7108-5602-9B16-5F7ED8F565DC}"/>
                </a:ext>
              </a:extLst>
            </p:cNvPr>
            <p:cNvSpPr/>
            <p:nvPr/>
          </p:nvSpPr>
          <p:spPr>
            <a:xfrm>
              <a:off x="8632002" y="27085020"/>
              <a:ext cx="1037829" cy="617190"/>
            </a:xfrm>
            <a:prstGeom prst="corner">
              <a:avLst/>
            </a:prstGeom>
            <a:solidFill>
              <a:schemeClr val="accent6">
                <a:lumMod val="60000"/>
                <a:lumOff val="40000"/>
              </a:schemeClr>
            </a:solidFill>
            <a:scene3d>
              <a:camera prst="isometricLeftDown"/>
              <a:lightRig rig="threePt" dir="t"/>
            </a:scene3d>
            <a:sp3d extrusionH="254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0" name="Google Shape;181;p1">
            <a:extLst>
              <a:ext uri="{FF2B5EF4-FFF2-40B4-BE49-F238E27FC236}">
                <a16:creationId xmlns:a16="http://schemas.microsoft.com/office/drawing/2014/main" id="{DFC459E5-AE9F-6666-3074-C906BCA900EA}"/>
              </a:ext>
            </a:extLst>
          </p:cNvPr>
          <p:cNvCxnSpPr>
            <a:cxnSpLocks/>
          </p:cNvCxnSpPr>
          <p:nvPr/>
        </p:nvCxnSpPr>
        <p:spPr>
          <a:xfrm flipH="1">
            <a:off x="2624427" y="1503597"/>
            <a:ext cx="1654868" cy="18056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CFF7BA6-5FEC-8F44-8D25-A748A7D4155B}"/>
              </a:ext>
            </a:extLst>
          </p:cNvPr>
          <p:cNvGrpSpPr/>
          <p:nvPr/>
        </p:nvGrpSpPr>
        <p:grpSpPr>
          <a:xfrm>
            <a:off x="7287166" y="2712353"/>
            <a:ext cx="549509" cy="464628"/>
            <a:chOff x="8632002" y="26786155"/>
            <a:chExt cx="1068482" cy="916055"/>
          </a:xfrm>
        </p:grpSpPr>
        <p:sp>
          <p:nvSpPr>
            <p:cNvPr id="75" name="L-Shape 74">
              <a:extLst>
                <a:ext uri="{FF2B5EF4-FFF2-40B4-BE49-F238E27FC236}">
                  <a16:creationId xmlns:a16="http://schemas.microsoft.com/office/drawing/2014/main" id="{F92810E8-72FC-B9B3-9061-BC3365513ADA}"/>
                </a:ext>
              </a:extLst>
            </p:cNvPr>
            <p:cNvSpPr/>
            <p:nvPr/>
          </p:nvSpPr>
          <p:spPr>
            <a:xfrm flipH="1" flipV="1">
              <a:off x="8662655" y="26786155"/>
              <a:ext cx="1037829" cy="617190"/>
            </a:xfrm>
            <a:prstGeom prst="corner">
              <a:avLst/>
            </a:prstGeom>
            <a:solidFill>
              <a:schemeClr val="accent6">
                <a:lumMod val="75000"/>
              </a:schemeClr>
            </a:solidFill>
            <a:scene3d>
              <a:camera prst="isometricLeftDown"/>
              <a:lightRig rig="threePt" dir="t"/>
            </a:scene3d>
            <a:sp3d extrusionH="254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L-Shape 75">
              <a:extLst>
                <a:ext uri="{FF2B5EF4-FFF2-40B4-BE49-F238E27FC236}">
                  <a16:creationId xmlns:a16="http://schemas.microsoft.com/office/drawing/2014/main" id="{E25D029F-D084-BB6F-E08B-D3452EDC3C8E}"/>
                </a:ext>
              </a:extLst>
            </p:cNvPr>
            <p:cNvSpPr/>
            <p:nvPr/>
          </p:nvSpPr>
          <p:spPr>
            <a:xfrm>
              <a:off x="8632002" y="27085020"/>
              <a:ext cx="1037829" cy="617190"/>
            </a:xfrm>
            <a:prstGeom prst="corner">
              <a:avLst/>
            </a:prstGeom>
            <a:solidFill>
              <a:schemeClr val="accent6">
                <a:lumMod val="60000"/>
                <a:lumOff val="40000"/>
              </a:schemeClr>
            </a:solidFill>
            <a:scene3d>
              <a:camera prst="isometricLeftDown"/>
              <a:lightRig rig="threePt" dir="t"/>
            </a:scene3d>
            <a:sp3d extrusionH="2540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1015DE6-CBB1-59CD-3389-F70AAA3FFD38}"/>
              </a:ext>
            </a:extLst>
          </p:cNvPr>
          <p:cNvGrpSpPr/>
          <p:nvPr/>
        </p:nvGrpSpPr>
        <p:grpSpPr>
          <a:xfrm rot="429177">
            <a:off x="8206728" y="2706786"/>
            <a:ext cx="484591" cy="371860"/>
            <a:chOff x="16225896" y="25933561"/>
            <a:chExt cx="942254" cy="733154"/>
          </a:xfrm>
        </p:grpSpPr>
        <p:sp>
          <p:nvSpPr>
            <p:cNvPr id="73" name="Trapezoid 72">
              <a:extLst>
                <a:ext uri="{FF2B5EF4-FFF2-40B4-BE49-F238E27FC236}">
                  <a16:creationId xmlns:a16="http://schemas.microsoft.com/office/drawing/2014/main" id="{16618714-B601-6F4C-5D63-9D715358216D}"/>
                </a:ext>
              </a:extLst>
            </p:cNvPr>
            <p:cNvSpPr/>
            <p:nvPr/>
          </p:nvSpPr>
          <p:spPr>
            <a:xfrm rot="15008150">
              <a:off x="16334966" y="25842133"/>
              <a:ext cx="729495" cy="917992"/>
            </a:xfrm>
            <a:prstGeom prst="trapezoid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isometricLeftDown">
                <a:rot lat="2100000" lon="2700000" rev="600000"/>
              </a:camera>
              <a:lightRig rig="threePt" dir="t"/>
            </a:scene3d>
            <a:sp3d extrusionH="254000" contourW="19050" prstMaterial="matte"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Google Shape;117;p1">
              <a:extLst>
                <a:ext uri="{FF2B5EF4-FFF2-40B4-BE49-F238E27FC236}">
                  <a16:creationId xmlns:a16="http://schemas.microsoft.com/office/drawing/2014/main" id="{B689EABE-81AC-1E46-71B1-E9CBABC9D8B8}"/>
                </a:ext>
              </a:extLst>
            </p:cNvPr>
            <p:cNvSpPr/>
            <p:nvPr/>
          </p:nvSpPr>
          <p:spPr>
            <a:xfrm>
              <a:off x="16225896" y="25933561"/>
              <a:ext cx="942254" cy="733154"/>
            </a:xfrm>
            <a:prstGeom prst="rect">
              <a:avLst/>
            </a:prstGeom>
            <a:solidFill>
              <a:schemeClr val="accent1">
                <a:alpha val="46666"/>
              </a:schemeClr>
            </a:solidFill>
            <a:ln>
              <a:noFill/>
            </a:ln>
            <a:effectLst>
              <a:outerShdw blurRad="225425" dist="50800" dir="5220000" algn="ctr">
                <a:srgbClr val="000000">
                  <a:alpha val="33000"/>
                </a:srgbClr>
              </a:outerShdw>
            </a:effectLst>
            <a:scene3d>
              <a:camera prst="isometricRightUp"/>
              <a:lightRig rig="threePt" dir="t"/>
            </a:scene3d>
            <a:sp3d extrusionH="254000"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136;p1">
            <a:extLst>
              <a:ext uri="{FF2B5EF4-FFF2-40B4-BE49-F238E27FC236}">
                <a16:creationId xmlns:a16="http://schemas.microsoft.com/office/drawing/2014/main" id="{941D058F-9D40-291B-6FE6-97F02BD282F3}"/>
              </a:ext>
            </a:extLst>
          </p:cNvPr>
          <p:cNvSpPr/>
          <p:nvPr/>
        </p:nvSpPr>
        <p:spPr>
          <a:xfrm>
            <a:off x="5197624" y="2754573"/>
            <a:ext cx="451538" cy="331326"/>
          </a:xfrm>
          <a:prstGeom prst="rect">
            <a:avLst/>
          </a:prstGeom>
          <a:solidFill>
            <a:srgbClr val="FF99CC">
              <a:alpha val="74509"/>
            </a:srgb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contourClr>
              <a:srgbClr val="FFFFFF"/>
            </a:contourClr>
          </a:sp3d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136;p1">
            <a:extLst>
              <a:ext uri="{FF2B5EF4-FFF2-40B4-BE49-F238E27FC236}">
                <a16:creationId xmlns:a16="http://schemas.microsoft.com/office/drawing/2014/main" id="{ED3F557F-828D-6835-7F97-7CBD552EE695}"/>
              </a:ext>
            </a:extLst>
          </p:cNvPr>
          <p:cNvSpPr/>
          <p:nvPr/>
        </p:nvSpPr>
        <p:spPr>
          <a:xfrm>
            <a:off x="6579034" y="2765703"/>
            <a:ext cx="451538" cy="331326"/>
          </a:xfrm>
          <a:prstGeom prst="rect">
            <a:avLst/>
          </a:prstGeom>
          <a:solidFill>
            <a:srgbClr val="FF99CC">
              <a:alpha val="74509"/>
            </a:srgb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contourClr>
              <a:srgbClr val="FFFFFF"/>
            </a:contourClr>
          </a:sp3d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" name="Google Shape;129;p1">
            <a:extLst>
              <a:ext uri="{FF2B5EF4-FFF2-40B4-BE49-F238E27FC236}">
                <a16:creationId xmlns:a16="http://schemas.microsoft.com/office/drawing/2014/main" id="{81302751-0B6B-E458-0063-B5BC3DA3A90F}"/>
              </a:ext>
            </a:extLst>
          </p:cNvPr>
          <p:cNvCxnSpPr/>
          <p:nvPr/>
        </p:nvCxnSpPr>
        <p:spPr>
          <a:xfrm flipH="1">
            <a:off x="3571770" y="2927528"/>
            <a:ext cx="1830241" cy="1015085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F816027-456B-83B0-6353-A74B6F0E2D3C}"/>
              </a:ext>
            </a:extLst>
          </p:cNvPr>
          <p:cNvGrpSpPr/>
          <p:nvPr/>
        </p:nvGrpSpPr>
        <p:grpSpPr>
          <a:xfrm>
            <a:off x="3149324" y="3686365"/>
            <a:ext cx="717348" cy="598167"/>
            <a:chOff x="6443388" y="26535547"/>
            <a:chExt cx="1394832" cy="1179339"/>
          </a:xfrm>
        </p:grpSpPr>
        <p:sp>
          <p:nvSpPr>
            <p:cNvPr id="71" name="Up Arrow Callout 1135">
              <a:extLst>
                <a:ext uri="{FF2B5EF4-FFF2-40B4-BE49-F238E27FC236}">
                  <a16:creationId xmlns:a16="http://schemas.microsoft.com/office/drawing/2014/main" id="{87641602-5FE3-F546-5131-9AD2060AE4A8}"/>
                </a:ext>
              </a:extLst>
            </p:cNvPr>
            <p:cNvSpPr/>
            <p:nvPr/>
          </p:nvSpPr>
          <p:spPr>
            <a:xfrm flipV="1">
              <a:off x="6622068" y="26535547"/>
              <a:ext cx="1216152" cy="657020"/>
            </a:xfrm>
            <a:custGeom>
              <a:avLst/>
              <a:gdLst>
                <a:gd name="connsiteX0" fmla="*/ 0 w 1216152"/>
                <a:gd name="connsiteY0" fmla="*/ 425933 h 1216152"/>
                <a:gd name="connsiteX1" fmla="*/ 456057 w 1216152"/>
                <a:gd name="connsiteY1" fmla="*/ 425933 h 1216152"/>
                <a:gd name="connsiteX2" fmla="*/ 456057 w 1216152"/>
                <a:gd name="connsiteY2" fmla="*/ 304038 h 1216152"/>
                <a:gd name="connsiteX3" fmla="*/ 304038 w 1216152"/>
                <a:gd name="connsiteY3" fmla="*/ 304038 h 1216152"/>
                <a:gd name="connsiteX4" fmla="*/ 608076 w 1216152"/>
                <a:gd name="connsiteY4" fmla="*/ 0 h 1216152"/>
                <a:gd name="connsiteX5" fmla="*/ 912114 w 1216152"/>
                <a:gd name="connsiteY5" fmla="*/ 304038 h 1216152"/>
                <a:gd name="connsiteX6" fmla="*/ 760095 w 1216152"/>
                <a:gd name="connsiteY6" fmla="*/ 304038 h 1216152"/>
                <a:gd name="connsiteX7" fmla="*/ 760095 w 1216152"/>
                <a:gd name="connsiteY7" fmla="*/ 425933 h 1216152"/>
                <a:gd name="connsiteX8" fmla="*/ 1216152 w 1216152"/>
                <a:gd name="connsiteY8" fmla="*/ 425933 h 1216152"/>
                <a:gd name="connsiteX9" fmla="*/ 1216152 w 1216152"/>
                <a:gd name="connsiteY9" fmla="*/ 1216152 h 1216152"/>
                <a:gd name="connsiteX10" fmla="*/ 0 w 1216152"/>
                <a:gd name="connsiteY10" fmla="*/ 1216152 h 1216152"/>
                <a:gd name="connsiteX11" fmla="*/ 0 w 1216152"/>
                <a:gd name="connsiteY11" fmla="*/ 425933 h 1216152"/>
                <a:gd name="connsiteX0" fmla="*/ 0 w 1216152"/>
                <a:gd name="connsiteY0" fmla="*/ 394183 h 1184402"/>
                <a:gd name="connsiteX1" fmla="*/ 456057 w 1216152"/>
                <a:gd name="connsiteY1" fmla="*/ 394183 h 1184402"/>
                <a:gd name="connsiteX2" fmla="*/ 456057 w 1216152"/>
                <a:gd name="connsiteY2" fmla="*/ 272288 h 1184402"/>
                <a:gd name="connsiteX3" fmla="*/ 304038 w 1216152"/>
                <a:gd name="connsiteY3" fmla="*/ 272288 h 1184402"/>
                <a:gd name="connsiteX4" fmla="*/ 639826 w 1216152"/>
                <a:gd name="connsiteY4" fmla="*/ 0 h 1184402"/>
                <a:gd name="connsiteX5" fmla="*/ 912114 w 1216152"/>
                <a:gd name="connsiteY5" fmla="*/ 272288 h 1184402"/>
                <a:gd name="connsiteX6" fmla="*/ 760095 w 1216152"/>
                <a:gd name="connsiteY6" fmla="*/ 272288 h 1184402"/>
                <a:gd name="connsiteX7" fmla="*/ 760095 w 1216152"/>
                <a:gd name="connsiteY7" fmla="*/ 394183 h 1184402"/>
                <a:gd name="connsiteX8" fmla="*/ 1216152 w 1216152"/>
                <a:gd name="connsiteY8" fmla="*/ 394183 h 1184402"/>
                <a:gd name="connsiteX9" fmla="*/ 1216152 w 1216152"/>
                <a:gd name="connsiteY9" fmla="*/ 1184402 h 1184402"/>
                <a:gd name="connsiteX10" fmla="*/ 0 w 1216152"/>
                <a:gd name="connsiteY10" fmla="*/ 1184402 h 1184402"/>
                <a:gd name="connsiteX11" fmla="*/ 0 w 1216152"/>
                <a:gd name="connsiteY11" fmla="*/ 394183 h 1184402"/>
                <a:gd name="connsiteX0" fmla="*/ 0 w 1216152"/>
                <a:gd name="connsiteY0" fmla="*/ 121895 h 912114"/>
                <a:gd name="connsiteX1" fmla="*/ 456057 w 1216152"/>
                <a:gd name="connsiteY1" fmla="*/ 121895 h 912114"/>
                <a:gd name="connsiteX2" fmla="*/ 456057 w 1216152"/>
                <a:gd name="connsiteY2" fmla="*/ 0 h 912114"/>
                <a:gd name="connsiteX3" fmla="*/ 304038 w 1216152"/>
                <a:gd name="connsiteY3" fmla="*/ 0 h 912114"/>
                <a:gd name="connsiteX4" fmla="*/ 912114 w 1216152"/>
                <a:gd name="connsiteY4" fmla="*/ 0 h 912114"/>
                <a:gd name="connsiteX5" fmla="*/ 760095 w 1216152"/>
                <a:gd name="connsiteY5" fmla="*/ 0 h 912114"/>
                <a:gd name="connsiteX6" fmla="*/ 760095 w 1216152"/>
                <a:gd name="connsiteY6" fmla="*/ 121895 h 912114"/>
                <a:gd name="connsiteX7" fmla="*/ 1216152 w 1216152"/>
                <a:gd name="connsiteY7" fmla="*/ 121895 h 912114"/>
                <a:gd name="connsiteX8" fmla="*/ 1216152 w 1216152"/>
                <a:gd name="connsiteY8" fmla="*/ 912114 h 912114"/>
                <a:gd name="connsiteX9" fmla="*/ 0 w 1216152"/>
                <a:gd name="connsiteY9" fmla="*/ 912114 h 912114"/>
                <a:gd name="connsiteX10" fmla="*/ 0 w 1216152"/>
                <a:gd name="connsiteY10" fmla="*/ 121895 h 912114"/>
                <a:gd name="connsiteX0" fmla="*/ 0 w 1216152"/>
                <a:gd name="connsiteY0" fmla="*/ 121895 h 912114"/>
                <a:gd name="connsiteX1" fmla="*/ 456057 w 1216152"/>
                <a:gd name="connsiteY1" fmla="*/ 121895 h 912114"/>
                <a:gd name="connsiteX2" fmla="*/ 456057 w 1216152"/>
                <a:gd name="connsiteY2" fmla="*/ 0 h 912114"/>
                <a:gd name="connsiteX3" fmla="*/ 912114 w 1216152"/>
                <a:gd name="connsiteY3" fmla="*/ 0 h 912114"/>
                <a:gd name="connsiteX4" fmla="*/ 760095 w 1216152"/>
                <a:gd name="connsiteY4" fmla="*/ 0 h 912114"/>
                <a:gd name="connsiteX5" fmla="*/ 760095 w 1216152"/>
                <a:gd name="connsiteY5" fmla="*/ 121895 h 912114"/>
                <a:gd name="connsiteX6" fmla="*/ 1216152 w 1216152"/>
                <a:gd name="connsiteY6" fmla="*/ 121895 h 912114"/>
                <a:gd name="connsiteX7" fmla="*/ 1216152 w 1216152"/>
                <a:gd name="connsiteY7" fmla="*/ 912114 h 912114"/>
                <a:gd name="connsiteX8" fmla="*/ 0 w 1216152"/>
                <a:gd name="connsiteY8" fmla="*/ 912114 h 912114"/>
                <a:gd name="connsiteX9" fmla="*/ 0 w 1216152"/>
                <a:gd name="connsiteY9" fmla="*/ 121895 h 912114"/>
                <a:gd name="connsiteX0" fmla="*/ 0 w 1216152"/>
                <a:gd name="connsiteY0" fmla="*/ 121895 h 912114"/>
                <a:gd name="connsiteX1" fmla="*/ 456057 w 1216152"/>
                <a:gd name="connsiteY1" fmla="*/ 121895 h 912114"/>
                <a:gd name="connsiteX2" fmla="*/ 456057 w 1216152"/>
                <a:gd name="connsiteY2" fmla="*/ 0 h 912114"/>
                <a:gd name="connsiteX3" fmla="*/ 760095 w 1216152"/>
                <a:gd name="connsiteY3" fmla="*/ 0 h 912114"/>
                <a:gd name="connsiteX4" fmla="*/ 760095 w 1216152"/>
                <a:gd name="connsiteY4" fmla="*/ 121895 h 912114"/>
                <a:gd name="connsiteX5" fmla="*/ 1216152 w 1216152"/>
                <a:gd name="connsiteY5" fmla="*/ 121895 h 912114"/>
                <a:gd name="connsiteX6" fmla="*/ 1216152 w 1216152"/>
                <a:gd name="connsiteY6" fmla="*/ 912114 h 912114"/>
                <a:gd name="connsiteX7" fmla="*/ 0 w 1216152"/>
                <a:gd name="connsiteY7" fmla="*/ 912114 h 912114"/>
                <a:gd name="connsiteX8" fmla="*/ 0 w 1216152"/>
                <a:gd name="connsiteY8" fmla="*/ 121895 h 912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6152" h="912114">
                  <a:moveTo>
                    <a:pt x="0" y="121895"/>
                  </a:moveTo>
                  <a:lnTo>
                    <a:pt x="456057" y="121895"/>
                  </a:lnTo>
                  <a:lnTo>
                    <a:pt x="456057" y="0"/>
                  </a:lnTo>
                  <a:lnTo>
                    <a:pt x="760095" y="0"/>
                  </a:lnTo>
                  <a:lnTo>
                    <a:pt x="760095" y="121895"/>
                  </a:lnTo>
                  <a:lnTo>
                    <a:pt x="1216152" y="121895"/>
                  </a:lnTo>
                  <a:lnTo>
                    <a:pt x="1216152" y="912114"/>
                  </a:lnTo>
                  <a:lnTo>
                    <a:pt x="0" y="912114"/>
                  </a:lnTo>
                  <a:lnTo>
                    <a:pt x="0" y="121895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scene3d>
              <a:camera prst="isometricLeftDown"/>
              <a:lightRig rig="threePt" dir="t"/>
            </a:scene3d>
            <a:sp3d extrusionH="2349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endParaRPr lang="en-US"/>
            </a:p>
          </p:txBody>
        </p:sp>
        <p:sp>
          <p:nvSpPr>
            <p:cNvPr id="72" name="Up Arrow Callout 1135">
              <a:extLst>
                <a:ext uri="{FF2B5EF4-FFF2-40B4-BE49-F238E27FC236}">
                  <a16:creationId xmlns:a16="http://schemas.microsoft.com/office/drawing/2014/main" id="{5E4FD4C0-F140-4FB9-37D3-90BA47121D3B}"/>
                </a:ext>
              </a:extLst>
            </p:cNvPr>
            <p:cNvSpPr/>
            <p:nvPr/>
          </p:nvSpPr>
          <p:spPr>
            <a:xfrm>
              <a:off x="6443388" y="27145670"/>
              <a:ext cx="1216152" cy="569216"/>
            </a:xfrm>
            <a:custGeom>
              <a:avLst/>
              <a:gdLst>
                <a:gd name="connsiteX0" fmla="*/ 0 w 1216152"/>
                <a:gd name="connsiteY0" fmla="*/ 425933 h 1216152"/>
                <a:gd name="connsiteX1" fmla="*/ 456057 w 1216152"/>
                <a:gd name="connsiteY1" fmla="*/ 425933 h 1216152"/>
                <a:gd name="connsiteX2" fmla="*/ 456057 w 1216152"/>
                <a:gd name="connsiteY2" fmla="*/ 304038 h 1216152"/>
                <a:gd name="connsiteX3" fmla="*/ 304038 w 1216152"/>
                <a:gd name="connsiteY3" fmla="*/ 304038 h 1216152"/>
                <a:gd name="connsiteX4" fmla="*/ 608076 w 1216152"/>
                <a:gd name="connsiteY4" fmla="*/ 0 h 1216152"/>
                <a:gd name="connsiteX5" fmla="*/ 912114 w 1216152"/>
                <a:gd name="connsiteY5" fmla="*/ 304038 h 1216152"/>
                <a:gd name="connsiteX6" fmla="*/ 760095 w 1216152"/>
                <a:gd name="connsiteY6" fmla="*/ 304038 h 1216152"/>
                <a:gd name="connsiteX7" fmla="*/ 760095 w 1216152"/>
                <a:gd name="connsiteY7" fmla="*/ 425933 h 1216152"/>
                <a:gd name="connsiteX8" fmla="*/ 1216152 w 1216152"/>
                <a:gd name="connsiteY8" fmla="*/ 425933 h 1216152"/>
                <a:gd name="connsiteX9" fmla="*/ 1216152 w 1216152"/>
                <a:gd name="connsiteY9" fmla="*/ 1216152 h 1216152"/>
                <a:gd name="connsiteX10" fmla="*/ 0 w 1216152"/>
                <a:gd name="connsiteY10" fmla="*/ 1216152 h 1216152"/>
                <a:gd name="connsiteX11" fmla="*/ 0 w 1216152"/>
                <a:gd name="connsiteY11" fmla="*/ 425933 h 1216152"/>
                <a:gd name="connsiteX0" fmla="*/ 0 w 1216152"/>
                <a:gd name="connsiteY0" fmla="*/ 394183 h 1184402"/>
                <a:gd name="connsiteX1" fmla="*/ 456057 w 1216152"/>
                <a:gd name="connsiteY1" fmla="*/ 394183 h 1184402"/>
                <a:gd name="connsiteX2" fmla="*/ 456057 w 1216152"/>
                <a:gd name="connsiteY2" fmla="*/ 272288 h 1184402"/>
                <a:gd name="connsiteX3" fmla="*/ 304038 w 1216152"/>
                <a:gd name="connsiteY3" fmla="*/ 272288 h 1184402"/>
                <a:gd name="connsiteX4" fmla="*/ 639826 w 1216152"/>
                <a:gd name="connsiteY4" fmla="*/ 0 h 1184402"/>
                <a:gd name="connsiteX5" fmla="*/ 912114 w 1216152"/>
                <a:gd name="connsiteY5" fmla="*/ 272288 h 1184402"/>
                <a:gd name="connsiteX6" fmla="*/ 760095 w 1216152"/>
                <a:gd name="connsiteY6" fmla="*/ 272288 h 1184402"/>
                <a:gd name="connsiteX7" fmla="*/ 760095 w 1216152"/>
                <a:gd name="connsiteY7" fmla="*/ 394183 h 1184402"/>
                <a:gd name="connsiteX8" fmla="*/ 1216152 w 1216152"/>
                <a:gd name="connsiteY8" fmla="*/ 394183 h 1184402"/>
                <a:gd name="connsiteX9" fmla="*/ 1216152 w 1216152"/>
                <a:gd name="connsiteY9" fmla="*/ 1184402 h 1184402"/>
                <a:gd name="connsiteX10" fmla="*/ 0 w 1216152"/>
                <a:gd name="connsiteY10" fmla="*/ 1184402 h 1184402"/>
                <a:gd name="connsiteX11" fmla="*/ 0 w 1216152"/>
                <a:gd name="connsiteY11" fmla="*/ 394183 h 1184402"/>
                <a:gd name="connsiteX0" fmla="*/ 0 w 1216152"/>
                <a:gd name="connsiteY0" fmla="*/ 121895 h 912114"/>
                <a:gd name="connsiteX1" fmla="*/ 456057 w 1216152"/>
                <a:gd name="connsiteY1" fmla="*/ 121895 h 912114"/>
                <a:gd name="connsiteX2" fmla="*/ 456057 w 1216152"/>
                <a:gd name="connsiteY2" fmla="*/ 0 h 912114"/>
                <a:gd name="connsiteX3" fmla="*/ 304038 w 1216152"/>
                <a:gd name="connsiteY3" fmla="*/ 0 h 912114"/>
                <a:gd name="connsiteX4" fmla="*/ 912114 w 1216152"/>
                <a:gd name="connsiteY4" fmla="*/ 0 h 912114"/>
                <a:gd name="connsiteX5" fmla="*/ 760095 w 1216152"/>
                <a:gd name="connsiteY5" fmla="*/ 0 h 912114"/>
                <a:gd name="connsiteX6" fmla="*/ 760095 w 1216152"/>
                <a:gd name="connsiteY6" fmla="*/ 121895 h 912114"/>
                <a:gd name="connsiteX7" fmla="*/ 1216152 w 1216152"/>
                <a:gd name="connsiteY7" fmla="*/ 121895 h 912114"/>
                <a:gd name="connsiteX8" fmla="*/ 1216152 w 1216152"/>
                <a:gd name="connsiteY8" fmla="*/ 912114 h 912114"/>
                <a:gd name="connsiteX9" fmla="*/ 0 w 1216152"/>
                <a:gd name="connsiteY9" fmla="*/ 912114 h 912114"/>
                <a:gd name="connsiteX10" fmla="*/ 0 w 1216152"/>
                <a:gd name="connsiteY10" fmla="*/ 121895 h 912114"/>
                <a:gd name="connsiteX0" fmla="*/ 0 w 1216152"/>
                <a:gd name="connsiteY0" fmla="*/ 121895 h 912114"/>
                <a:gd name="connsiteX1" fmla="*/ 456057 w 1216152"/>
                <a:gd name="connsiteY1" fmla="*/ 121895 h 912114"/>
                <a:gd name="connsiteX2" fmla="*/ 456057 w 1216152"/>
                <a:gd name="connsiteY2" fmla="*/ 0 h 912114"/>
                <a:gd name="connsiteX3" fmla="*/ 912114 w 1216152"/>
                <a:gd name="connsiteY3" fmla="*/ 0 h 912114"/>
                <a:gd name="connsiteX4" fmla="*/ 760095 w 1216152"/>
                <a:gd name="connsiteY4" fmla="*/ 0 h 912114"/>
                <a:gd name="connsiteX5" fmla="*/ 760095 w 1216152"/>
                <a:gd name="connsiteY5" fmla="*/ 121895 h 912114"/>
                <a:gd name="connsiteX6" fmla="*/ 1216152 w 1216152"/>
                <a:gd name="connsiteY6" fmla="*/ 121895 h 912114"/>
                <a:gd name="connsiteX7" fmla="*/ 1216152 w 1216152"/>
                <a:gd name="connsiteY7" fmla="*/ 912114 h 912114"/>
                <a:gd name="connsiteX8" fmla="*/ 0 w 1216152"/>
                <a:gd name="connsiteY8" fmla="*/ 912114 h 912114"/>
                <a:gd name="connsiteX9" fmla="*/ 0 w 1216152"/>
                <a:gd name="connsiteY9" fmla="*/ 121895 h 912114"/>
                <a:gd name="connsiteX0" fmla="*/ 0 w 1216152"/>
                <a:gd name="connsiteY0" fmla="*/ 121895 h 912114"/>
                <a:gd name="connsiteX1" fmla="*/ 456057 w 1216152"/>
                <a:gd name="connsiteY1" fmla="*/ 121895 h 912114"/>
                <a:gd name="connsiteX2" fmla="*/ 456057 w 1216152"/>
                <a:gd name="connsiteY2" fmla="*/ 0 h 912114"/>
                <a:gd name="connsiteX3" fmla="*/ 760095 w 1216152"/>
                <a:gd name="connsiteY3" fmla="*/ 0 h 912114"/>
                <a:gd name="connsiteX4" fmla="*/ 760095 w 1216152"/>
                <a:gd name="connsiteY4" fmla="*/ 121895 h 912114"/>
                <a:gd name="connsiteX5" fmla="*/ 1216152 w 1216152"/>
                <a:gd name="connsiteY5" fmla="*/ 121895 h 912114"/>
                <a:gd name="connsiteX6" fmla="*/ 1216152 w 1216152"/>
                <a:gd name="connsiteY6" fmla="*/ 912114 h 912114"/>
                <a:gd name="connsiteX7" fmla="*/ 0 w 1216152"/>
                <a:gd name="connsiteY7" fmla="*/ 912114 h 912114"/>
                <a:gd name="connsiteX8" fmla="*/ 0 w 1216152"/>
                <a:gd name="connsiteY8" fmla="*/ 121895 h 912114"/>
                <a:gd name="connsiteX0" fmla="*/ 0 w 1216152"/>
                <a:gd name="connsiteY0" fmla="*/ 121895 h 912114"/>
                <a:gd name="connsiteX1" fmla="*/ 456057 w 1216152"/>
                <a:gd name="connsiteY1" fmla="*/ 121895 h 912114"/>
                <a:gd name="connsiteX2" fmla="*/ 468757 w 1216152"/>
                <a:gd name="connsiteY2" fmla="*/ 423141 h 912114"/>
                <a:gd name="connsiteX3" fmla="*/ 760095 w 1216152"/>
                <a:gd name="connsiteY3" fmla="*/ 0 h 912114"/>
                <a:gd name="connsiteX4" fmla="*/ 760095 w 1216152"/>
                <a:gd name="connsiteY4" fmla="*/ 121895 h 912114"/>
                <a:gd name="connsiteX5" fmla="*/ 1216152 w 1216152"/>
                <a:gd name="connsiteY5" fmla="*/ 121895 h 912114"/>
                <a:gd name="connsiteX6" fmla="*/ 1216152 w 1216152"/>
                <a:gd name="connsiteY6" fmla="*/ 912114 h 912114"/>
                <a:gd name="connsiteX7" fmla="*/ 0 w 1216152"/>
                <a:gd name="connsiteY7" fmla="*/ 912114 h 912114"/>
                <a:gd name="connsiteX8" fmla="*/ 0 w 1216152"/>
                <a:gd name="connsiteY8" fmla="*/ 121895 h 912114"/>
                <a:gd name="connsiteX0" fmla="*/ 0 w 1216152"/>
                <a:gd name="connsiteY0" fmla="*/ 0 h 790219"/>
                <a:gd name="connsiteX1" fmla="*/ 456057 w 1216152"/>
                <a:gd name="connsiteY1" fmla="*/ 0 h 790219"/>
                <a:gd name="connsiteX2" fmla="*/ 468757 w 1216152"/>
                <a:gd name="connsiteY2" fmla="*/ 301246 h 790219"/>
                <a:gd name="connsiteX3" fmla="*/ 766445 w 1216152"/>
                <a:gd name="connsiteY3" fmla="*/ 310062 h 790219"/>
                <a:gd name="connsiteX4" fmla="*/ 760095 w 1216152"/>
                <a:gd name="connsiteY4" fmla="*/ 0 h 790219"/>
                <a:gd name="connsiteX5" fmla="*/ 1216152 w 1216152"/>
                <a:gd name="connsiteY5" fmla="*/ 0 h 790219"/>
                <a:gd name="connsiteX6" fmla="*/ 1216152 w 1216152"/>
                <a:gd name="connsiteY6" fmla="*/ 790219 h 790219"/>
                <a:gd name="connsiteX7" fmla="*/ 0 w 1216152"/>
                <a:gd name="connsiteY7" fmla="*/ 790219 h 790219"/>
                <a:gd name="connsiteX8" fmla="*/ 0 w 1216152"/>
                <a:gd name="connsiteY8" fmla="*/ 0 h 790219"/>
                <a:gd name="connsiteX0" fmla="*/ 0 w 1216152"/>
                <a:gd name="connsiteY0" fmla="*/ 0 h 790219"/>
                <a:gd name="connsiteX1" fmla="*/ 456057 w 1216152"/>
                <a:gd name="connsiteY1" fmla="*/ 0 h 790219"/>
                <a:gd name="connsiteX2" fmla="*/ 468757 w 1216152"/>
                <a:gd name="connsiteY2" fmla="*/ 301246 h 790219"/>
                <a:gd name="connsiteX3" fmla="*/ 766445 w 1216152"/>
                <a:gd name="connsiteY3" fmla="*/ 310062 h 790219"/>
                <a:gd name="connsiteX4" fmla="*/ 769620 w 1216152"/>
                <a:gd name="connsiteY4" fmla="*/ 8815 h 790219"/>
                <a:gd name="connsiteX5" fmla="*/ 1216152 w 1216152"/>
                <a:gd name="connsiteY5" fmla="*/ 0 h 790219"/>
                <a:gd name="connsiteX6" fmla="*/ 1216152 w 1216152"/>
                <a:gd name="connsiteY6" fmla="*/ 790219 h 790219"/>
                <a:gd name="connsiteX7" fmla="*/ 0 w 1216152"/>
                <a:gd name="connsiteY7" fmla="*/ 790219 h 790219"/>
                <a:gd name="connsiteX8" fmla="*/ 0 w 1216152"/>
                <a:gd name="connsiteY8" fmla="*/ 0 h 790219"/>
                <a:gd name="connsiteX0" fmla="*/ 0 w 1216152"/>
                <a:gd name="connsiteY0" fmla="*/ 0 h 790219"/>
                <a:gd name="connsiteX1" fmla="*/ 456057 w 1216152"/>
                <a:gd name="connsiteY1" fmla="*/ 0 h 790219"/>
                <a:gd name="connsiteX2" fmla="*/ 468757 w 1216152"/>
                <a:gd name="connsiteY2" fmla="*/ 301246 h 790219"/>
                <a:gd name="connsiteX3" fmla="*/ 766445 w 1216152"/>
                <a:gd name="connsiteY3" fmla="*/ 314470 h 790219"/>
                <a:gd name="connsiteX4" fmla="*/ 769620 w 1216152"/>
                <a:gd name="connsiteY4" fmla="*/ 8815 h 790219"/>
                <a:gd name="connsiteX5" fmla="*/ 1216152 w 1216152"/>
                <a:gd name="connsiteY5" fmla="*/ 0 h 790219"/>
                <a:gd name="connsiteX6" fmla="*/ 1216152 w 1216152"/>
                <a:gd name="connsiteY6" fmla="*/ 790219 h 790219"/>
                <a:gd name="connsiteX7" fmla="*/ 0 w 1216152"/>
                <a:gd name="connsiteY7" fmla="*/ 790219 h 790219"/>
                <a:gd name="connsiteX8" fmla="*/ 0 w 1216152"/>
                <a:gd name="connsiteY8" fmla="*/ 0 h 790219"/>
                <a:gd name="connsiteX0" fmla="*/ 0 w 1216152"/>
                <a:gd name="connsiteY0" fmla="*/ 0 h 790219"/>
                <a:gd name="connsiteX1" fmla="*/ 456057 w 1216152"/>
                <a:gd name="connsiteY1" fmla="*/ 0 h 790219"/>
                <a:gd name="connsiteX2" fmla="*/ 456057 w 1216152"/>
                <a:gd name="connsiteY2" fmla="*/ 305654 h 790219"/>
                <a:gd name="connsiteX3" fmla="*/ 766445 w 1216152"/>
                <a:gd name="connsiteY3" fmla="*/ 314470 h 790219"/>
                <a:gd name="connsiteX4" fmla="*/ 769620 w 1216152"/>
                <a:gd name="connsiteY4" fmla="*/ 8815 h 790219"/>
                <a:gd name="connsiteX5" fmla="*/ 1216152 w 1216152"/>
                <a:gd name="connsiteY5" fmla="*/ 0 h 790219"/>
                <a:gd name="connsiteX6" fmla="*/ 1216152 w 1216152"/>
                <a:gd name="connsiteY6" fmla="*/ 790219 h 790219"/>
                <a:gd name="connsiteX7" fmla="*/ 0 w 1216152"/>
                <a:gd name="connsiteY7" fmla="*/ 790219 h 790219"/>
                <a:gd name="connsiteX8" fmla="*/ 0 w 1216152"/>
                <a:gd name="connsiteY8" fmla="*/ 0 h 790219"/>
                <a:gd name="connsiteX0" fmla="*/ 0 w 1216152"/>
                <a:gd name="connsiteY0" fmla="*/ 0 h 790219"/>
                <a:gd name="connsiteX1" fmla="*/ 456057 w 1216152"/>
                <a:gd name="connsiteY1" fmla="*/ 0 h 790219"/>
                <a:gd name="connsiteX2" fmla="*/ 456057 w 1216152"/>
                <a:gd name="connsiteY2" fmla="*/ 305654 h 790219"/>
                <a:gd name="connsiteX3" fmla="*/ 766445 w 1216152"/>
                <a:gd name="connsiteY3" fmla="*/ 314470 h 790219"/>
                <a:gd name="connsiteX4" fmla="*/ 804545 w 1216152"/>
                <a:gd name="connsiteY4" fmla="*/ 13223 h 790219"/>
                <a:gd name="connsiteX5" fmla="*/ 1216152 w 1216152"/>
                <a:gd name="connsiteY5" fmla="*/ 0 h 790219"/>
                <a:gd name="connsiteX6" fmla="*/ 1216152 w 1216152"/>
                <a:gd name="connsiteY6" fmla="*/ 790219 h 790219"/>
                <a:gd name="connsiteX7" fmla="*/ 0 w 1216152"/>
                <a:gd name="connsiteY7" fmla="*/ 790219 h 790219"/>
                <a:gd name="connsiteX8" fmla="*/ 0 w 1216152"/>
                <a:gd name="connsiteY8" fmla="*/ 0 h 790219"/>
                <a:gd name="connsiteX0" fmla="*/ 0 w 1216152"/>
                <a:gd name="connsiteY0" fmla="*/ 0 h 790219"/>
                <a:gd name="connsiteX1" fmla="*/ 456057 w 1216152"/>
                <a:gd name="connsiteY1" fmla="*/ 0 h 790219"/>
                <a:gd name="connsiteX2" fmla="*/ 456057 w 1216152"/>
                <a:gd name="connsiteY2" fmla="*/ 305654 h 790219"/>
                <a:gd name="connsiteX3" fmla="*/ 804545 w 1216152"/>
                <a:gd name="connsiteY3" fmla="*/ 314470 h 790219"/>
                <a:gd name="connsiteX4" fmla="*/ 804545 w 1216152"/>
                <a:gd name="connsiteY4" fmla="*/ 13223 h 790219"/>
                <a:gd name="connsiteX5" fmla="*/ 1216152 w 1216152"/>
                <a:gd name="connsiteY5" fmla="*/ 0 h 790219"/>
                <a:gd name="connsiteX6" fmla="*/ 1216152 w 1216152"/>
                <a:gd name="connsiteY6" fmla="*/ 790219 h 790219"/>
                <a:gd name="connsiteX7" fmla="*/ 0 w 1216152"/>
                <a:gd name="connsiteY7" fmla="*/ 790219 h 790219"/>
                <a:gd name="connsiteX8" fmla="*/ 0 w 1216152"/>
                <a:gd name="connsiteY8" fmla="*/ 0 h 790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6152" h="790219">
                  <a:moveTo>
                    <a:pt x="0" y="0"/>
                  </a:moveTo>
                  <a:lnTo>
                    <a:pt x="456057" y="0"/>
                  </a:lnTo>
                  <a:lnTo>
                    <a:pt x="456057" y="305654"/>
                  </a:lnTo>
                  <a:lnTo>
                    <a:pt x="804545" y="314470"/>
                  </a:lnTo>
                  <a:cubicBezTo>
                    <a:pt x="805603" y="214054"/>
                    <a:pt x="803487" y="113639"/>
                    <a:pt x="804545" y="13223"/>
                  </a:cubicBezTo>
                  <a:lnTo>
                    <a:pt x="1216152" y="0"/>
                  </a:lnTo>
                  <a:lnTo>
                    <a:pt x="1216152" y="790219"/>
                  </a:lnTo>
                  <a:lnTo>
                    <a:pt x="0" y="790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scene3d>
              <a:camera prst="isometricLeftDown"/>
              <a:lightRig rig="threePt" dir="t"/>
            </a:scene3d>
            <a:sp3d extrusionH="2349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49" name="Google Shape;130;p1">
            <a:extLst>
              <a:ext uri="{FF2B5EF4-FFF2-40B4-BE49-F238E27FC236}">
                <a16:creationId xmlns:a16="http://schemas.microsoft.com/office/drawing/2014/main" id="{A007F604-86AC-459D-1E4A-34139319906B}"/>
              </a:ext>
            </a:extLst>
          </p:cNvPr>
          <p:cNvCxnSpPr/>
          <p:nvPr/>
        </p:nvCxnSpPr>
        <p:spPr>
          <a:xfrm flipH="1">
            <a:off x="4989388" y="2928168"/>
            <a:ext cx="1804297" cy="1000374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185E9F6-557A-44A1-C443-063BEFD53B83}"/>
              </a:ext>
            </a:extLst>
          </p:cNvPr>
          <p:cNvGrpSpPr/>
          <p:nvPr/>
        </p:nvGrpSpPr>
        <p:grpSpPr>
          <a:xfrm>
            <a:off x="4742695" y="3532305"/>
            <a:ext cx="717348" cy="598167"/>
            <a:chOff x="6443388" y="26535547"/>
            <a:chExt cx="1394832" cy="1179339"/>
          </a:xfrm>
        </p:grpSpPr>
        <p:sp>
          <p:nvSpPr>
            <p:cNvPr id="69" name="Up Arrow Callout 1135">
              <a:extLst>
                <a:ext uri="{FF2B5EF4-FFF2-40B4-BE49-F238E27FC236}">
                  <a16:creationId xmlns:a16="http://schemas.microsoft.com/office/drawing/2014/main" id="{C28A9C6C-A560-FFEC-F8D9-08A10DCE692D}"/>
                </a:ext>
              </a:extLst>
            </p:cNvPr>
            <p:cNvSpPr/>
            <p:nvPr/>
          </p:nvSpPr>
          <p:spPr>
            <a:xfrm flipV="1">
              <a:off x="6622068" y="26535547"/>
              <a:ext cx="1216152" cy="657020"/>
            </a:xfrm>
            <a:custGeom>
              <a:avLst/>
              <a:gdLst>
                <a:gd name="connsiteX0" fmla="*/ 0 w 1216152"/>
                <a:gd name="connsiteY0" fmla="*/ 425933 h 1216152"/>
                <a:gd name="connsiteX1" fmla="*/ 456057 w 1216152"/>
                <a:gd name="connsiteY1" fmla="*/ 425933 h 1216152"/>
                <a:gd name="connsiteX2" fmla="*/ 456057 w 1216152"/>
                <a:gd name="connsiteY2" fmla="*/ 304038 h 1216152"/>
                <a:gd name="connsiteX3" fmla="*/ 304038 w 1216152"/>
                <a:gd name="connsiteY3" fmla="*/ 304038 h 1216152"/>
                <a:gd name="connsiteX4" fmla="*/ 608076 w 1216152"/>
                <a:gd name="connsiteY4" fmla="*/ 0 h 1216152"/>
                <a:gd name="connsiteX5" fmla="*/ 912114 w 1216152"/>
                <a:gd name="connsiteY5" fmla="*/ 304038 h 1216152"/>
                <a:gd name="connsiteX6" fmla="*/ 760095 w 1216152"/>
                <a:gd name="connsiteY6" fmla="*/ 304038 h 1216152"/>
                <a:gd name="connsiteX7" fmla="*/ 760095 w 1216152"/>
                <a:gd name="connsiteY7" fmla="*/ 425933 h 1216152"/>
                <a:gd name="connsiteX8" fmla="*/ 1216152 w 1216152"/>
                <a:gd name="connsiteY8" fmla="*/ 425933 h 1216152"/>
                <a:gd name="connsiteX9" fmla="*/ 1216152 w 1216152"/>
                <a:gd name="connsiteY9" fmla="*/ 1216152 h 1216152"/>
                <a:gd name="connsiteX10" fmla="*/ 0 w 1216152"/>
                <a:gd name="connsiteY10" fmla="*/ 1216152 h 1216152"/>
                <a:gd name="connsiteX11" fmla="*/ 0 w 1216152"/>
                <a:gd name="connsiteY11" fmla="*/ 425933 h 1216152"/>
                <a:gd name="connsiteX0" fmla="*/ 0 w 1216152"/>
                <a:gd name="connsiteY0" fmla="*/ 394183 h 1184402"/>
                <a:gd name="connsiteX1" fmla="*/ 456057 w 1216152"/>
                <a:gd name="connsiteY1" fmla="*/ 394183 h 1184402"/>
                <a:gd name="connsiteX2" fmla="*/ 456057 w 1216152"/>
                <a:gd name="connsiteY2" fmla="*/ 272288 h 1184402"/>
                <a:gd name="connsiteX3" fmla="*/ 304038 w 1216152"/>
                <a:gd name="connsiteY3" fmla="*/ 272288 h 1184402"/>
                <a:gd name="connsiteX4" fmla="*/ 639826 w 1216152"/>
                <a:gd name="connsiteY4" fmla="*/ 0 h 1184402"/>
                <a:gd name="connsiteX5" fmla="*/ 912114 w 1216152"/>
                <a:gd name="connsiteY5" fmla="*/ 272288 h 1184402"/>
                <a:gd name="connsiteX6" fmla="*/ 760095 w 1216152"/>
                <a:gd name="connsiteY6" fmla="*/ 272288 h 1184402"/>
                <a:gd name="connsiteX7" fmla="*/ 760095 w 1216152"/>
                <a:gd name="connsiteY7" fmla="*/ 394183 h 1184402"/>
                <a:gd name="connsiteX8" fmla="*/ 1216152 w 1216152"/>
                <a:gd name="connsiteY8" fmla="*/ 394183 h 1184402"/>
                <a:gd name="connsiteX9" fmla="*/ 1216152 w 1216152"/>
                <a:gd name="connsiteY9" fmla="*/ 1184402 h 1184402"/>
                <a:gd name="connsiteX10" fmla="*/ 0 w 1216152"/>
                <a:gd name="connsiteY10" fmla="*/ 1184402 h 1184402"/>
                <a:gd name="connsiteX11" fmla="*/ 0 w 1216152"/>
                <a:gd name="connsiteY11" fmla="*/ 394183 h 1184402"/>
                <a:gd name="connsiteX0" fmla="*/ 0 w 1216152"/>
                <a:gd name="connsiteY0" fmla="*/ 121895 h 912114"/>
                <a:gd name="connsiteX1" fmla="*/ 456057 w 1216152"/>
                <a:gd name="connsiteY1" fmla="*/ 121895 h 912114"/>
                <a:gd name="connsiteX2" fmla="*/ 456057 w 1216152"/>
                <a:gd name="connsiteY2" fmla="*/ 0 h 912114"/>
                <a:gd name="connsiteX3" fmla="*/ 304038 w 1216152"/>
                <a:gd name="connsiteY3" fmla="*/ 0 h 912114"/>
                <a:gd name="connsiteX4" fmla="*/ 912114 w 1216152"/>
                <a:gd name="connsiteY4" fmla="*/ 0 h 912114"/>
                <a:gd name="connsiteX5" fmla="*/ 760095 w 1216152"/>
                <a:gd name="connsiteY5" fmla="*/ 0 h 912114"/>
                <a:gd name="connsiteX6" fmla="*/ 760095 w 1216152"/>
                <a:gd name="connsiteY6" fmla="*/ 121895 h 912114"/>
                <a:gd name="connsiteX7" fmla="*/ 1216152 w 1216152"/>
                <a:gd name="connsiteY7" fmla="*/ 121895 h 912114"/>
                <a:gd name="connsiteX8" fmla="*/ 1216152 w 1216152"/>
                <a:gd name="connsiteY8" fmla="*/ 912114 h 912114"/>
                <a:gd name="connsiteX9" fmla="*/ 0 w 1216152"/>
                <a:gd name="connsiteY9" fmla="*/ 912114 h 912114"/>
                <a:gd name="connsiteX10" fmla="*/ 0 w 1216152"/>
                <a:gd name="connsiteY10" fmla="*/ 121895 h 912114"/>
                <a:gd name="connsiteX0" fmla="*/ 0 w 1216152"/>
                <a:gd name="connsiteY0" fmla="*/ 121895 h 912114"/>
                <a:gd name="connsiteX1" fmla="*/ 456057 w 1216152"/>
                <a:gd name="connsiteY1" fmla="*/ 121895 h 912114"/>
                <a:gd name="connsiteX2" fmla="*/ 456057 w 1216152"/>
                <a:gd name="connsiteY2" fmla="*/ 0 h 912114"/>
                <a:gd name="connsiteX3" fmla="*/ 912114 w 1216152"/>
                <a:gd name="connsiteY3" fmla="*/ 0 h 912114"/>
                <a:gd name="connsiteX4" fmla="*/ 760095 w 1216152"/>
                <a:gd name="connsiteY4" fmla="*/ 0 h 912114"/>
                <a:gd name="connsiteX5" fmla="*/ 760095 w 1216152"/>
                <a:gd name="connsiteY5" fmla="*/ 121895 h 912114"/>
                <a:gd name="connsiteX6" fmla="*/ 1216152 w 1216152"/>
                <a:gd name="connsiteY6" fmla="*/ 121895 h 912114"/>
                <a:gd name="connsiteX7" fmla="*/ 1216152 w 1216152"/>
                <a:gd name="connsiteY7" fmla="*/ 912114 h 912114"/>
                <a:gd name="connsiteX8" fmla="*/ 0 w 1216152"/>
                <a:gd name="connsiteY8" fmla="*/ 912114 h 912114"/>
                <a:gd name="connsiteX9" fmla="*/ 0 w 1216152"/>
                <a:gd name="connsiteY9" fmla="*/ 121895 h 912114"/>
                <a:gd name="connsiteX0" fmla="*/ 0 w 1216152"/>
                <a:gd name="connsiteY0" fmla="*/ 121895 h 912114"/>
                <a:gd name="connsiteX1" fmla="*/ 456057 w 1216152"/>
                <a:gd name="connsiteY1" fmla="*/ 121895 h 912114"/>
                <a:gd name="connsiteX2" fmla="*/ 456057 w 1216152"/>
                <a:gd name="connsiteY2" fmla="*/ 0 h 912114"/>
                <a:gd name="connsiteX3" fmla="*/ 760095 w 1216152"/>
                <a:gd name="connsiteY3" fmla="*/ 0 h 912114"/>
                <a:gd name="connsiteX4" fmla="*/ 760095 w 1216152"/>
                <a:gd name="connsiteY4" fmla="*/ 121895 h 912114"/>
                <a:gd name="connsiteX5" fmla="*/ 1216152 w 1216152"/>
                <a:gd name="connsiteY5" fmla="*/ 121895 h 912114"/>
                <a:gd name="connsiteX6" fmla="*/ 1216152 w 1216152"/>
                <a:gd name="connsiteY6" fmla="*/ 912114 h 912114"/>
                <a:gd name="connsiteX7" fmla="*/ 0 w 1216152"/>
                <a:gd name="connsiteY7" fmla="*/ 912114 h 912114"/>
                <a:gd name="connsiteX8" fmla="*/ 0 w 1216152"/>
                <a:gd name="connsiteY8" fmla="*/ 121895 h 912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6152" h="912114">
                  <a:moveTo>
                    <a:pt x="0" y="121895"/>
                  </a:moveTo>
                  <a:lnTo>
                    <a:pt x="456057" y="121895"/>
                  </a:lnTo>
                  <a:lnTo>
                    <a:pt x="456057" y="0"/>
                  </a:lnTo>
                  <a:lnTo>
                    <a:pt x="760095" y="0"/>
                  </a:lnTo>
                  <a:lnTo>
                    <a:pt x="760095" y="121895"/>
                  </a:lnTo>
                  <a:lnTo>
                    <a:pt x="1216152" y="121895"/>
                  </a:lnTo>
                  <a:lnTo>
                    <a:pt x="1216152" y="912114"/>
                  </a:lnTo>
                  <a:lnTo>
                    <a:pt x="0" y="912114"/>
                  </a:lnTo>
                  <a:lnTo>
                    <a:pt x="0" y="121895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scene3d>
              <a:camera prst="isometricLeftDown"/>
              <a:lightRig rig="threePt" dir="t"/>
            </a:scene3d>
            <a:sp3d extrusionH="2349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endParaRPr lang="en-US"/>
            </a:p>
          </p:txBody>
        </p:sp>
        <p:sp>
          <p:nvSpPr>
            <p:cNvPr id="70" name="Up Arrow Callout 1135">
              <a:extLst>
                <a:ext uri="{FF2B5EF4-FFF2-40B4-BE49-F238E27FC236}">
                  <a16:creationId xmlns:a16="http://schemas.microsoft.com/office/drawing/2014/main" id="{60EB17D2-01DF-E6CC-75F1-3CF927973D85}"/>
                </a:ext>
              </a:extLst>
            </p:cNvPr>
            <p:cNvSpPr/>
            <p:nvPr/>
          </p:nvSpPr>
          <p:spPr>
            <a:xfrm>
              <a:off x="6443388" y="27145670"/>
              <a:ext cx="1216152" cy="569216"/>
            </a:xfrm>
            <a:custGeom>
              <a:avLst/>
              <a:gdLst>
                <a:gd name="connsiteX0" fmla="*/ 0 w 1216152"/>
                <a:gd name="connsiteY0" fmla="*/ 425933 h 1216152"/>
                <a:gd name="connsiteX1" fmla="*/ 456057 w 1216152"/>
                <a:gd name="connsiteY1" fmla="*/ 425933 h 1216152"/>
                <a:gd name="connsiteX2" fmla="*/ 456057 w 1216152"/>
                <a:gd name="connsiteY2" fmla="*/ 304038 h 1216152"/>
                <a:gd name="connsiteX3" fmla="*/ 304038 w 1216152"/>
                <a:gd name="connsiteY3" fmla="*/ 304038 h 1216152"/>
                <a:gd name="connsiteX4" fmla="*/ 608076 w 1216152"/>
                <a:gd name="connsiteY4" fmla="*/ 0 h 1216152"/>
                <a:gd name="connsiteX5" fmla="*/ 912114 w 1216152"/>
                <a:gd name="connsiteY5" fmla="*/ 304038 h 1216152"/>
                <a:gd name="connsiteX6" fmla="*/ 760095 w 1216152"/>
                <a:gd name="connsiteY6" fmla="*/ 304038 h 1216152"/>
                <a:gd name="connsiteX7" fmla="*/ 760095 w 1216152"/>
                <a:gd name="connsiteY7" fmla="*/ 425933 h 1216152"/>
                <a:gd name="connsiteX8" fmla="*/ 1216152 w 1216152"/>
                <a:gd name="connsiteY8" fmla="*/ 425933 h 1216152"/>
                <a:gd name="connsiteX9" fmla="*/ 1216152 w 1216152"/>
                <a:gd name="connsiteY9" fmla="*/ 1216152 h 1216152"/>
                <a:gd name="connsiteX10" fmla="*/ 0 w 1216152"/>
                <a:gd name="connsiteY10" fmla="*/ 1216152 h 1216152"/>
                <a:gd name="connsiteX11" fmla="*/ 0 w 1216152"/>
                <a:gd name="connsiteY11" fmla="*/ 425933 h 1216152"/>
                <a:gd name="connsiteX0" fmla="*/ 0 w 1216152"/>
                <a:gd name="connsiteY0" fmla="*/ 394183 h 1184402"/>
                <a:gd name="connsiteX1" fmla="*/ 456057 w 1216152"/>
                <a:gd name="connsiteY1" fmla="*/ 394183 h 1184402"/>
                <a:gd name="connsiteX2" fmla="*/ 456057 w 1216152"/>
                <a:gd name="connsiteY2" fmla="*/ 272288 h 1184402"/>
                <a:gd name="connsiteX3" fmla="*/ 304038 w 1216152"/>
                <a:gd name="connsiteY3" fmla="*/ 272288 h 1184402"/>
                <a:gd name="connsiteX4" fmla="*/ 639826 w 1216152"/>
                <a:gd name="connsiteY4" fmla="*/ 0 h 1184402"/>
                <a:gd name="connsiteX5" fmla="*/ 912114 w 1216152"/>
                <a:gd name="connsiteY5" fmla="*/ 272288 h 1184402"/>
                <a:gd name="connsiteX6" fmla="*/ 760095 w 1216152"/>
                <a:gd name="connsiteY6" fmla="*/ 272288 h 1184402"/>
                <a:gd name="connsiteX7" fmla="*/ 760095 w 1216152"/>
                <a:gd name="connsiteY7" fmla="*/ 394183 h 1184402"/>
                <a:gd name="connsiteX8" fmla="*/ 1216152 w 1216152"/>
                <a:gd name="connsiteY8" fmla="*/ 394183 h 1184402"/>
                <a:gd name="connsiteX9" fmla="*/ 1216152 w 1216152"/>
                <a:gd name="connsiteY9" fmla="*/ 1184402 h 1184402"/>
                <a:gd name="connsiteX10" fmla="*/ 0 w 1216152"/>
                <a:gd name="connsiteY10" fmla="*/ 1184402 h 1184402"/>
                <a:gd name="connsiteX11" fmla="*/ 0 w 1216152"/>
                <a:gd name="connsiteY11" fmla="*/ 394183 h 1184402"/>
                <a:gd name="connsiteX0" fmla="*/ 0 w 1216152"/>
                <a:gd name="connsiteY0" fmla="*/ 121895 h 912114"/>
                <a:gd name="connsiteX1" fmla="*/ 456057 w 1216152"/>
                <a:gd name="connsiteY1" fmla="*/ 121895 h 912114"/>
                <a:gd name="connsiteX2" fmla="*/ 456057 w 1216152"/>
                <a:gd name="connsiteY2" fmla="*/ 0 h 912114"/>
                <a:gd name="connsiteX3" fmla="*/ 304038 w 1216152"/>
                <a:gd name="connsiteY3" fmla="*/ 0 h 912114"/>
                <a:gd name="connsiteX4" fmla="*/ 912114 w 1216152"/>
                <a:gd name="connsiteY4" fmla="*/ 0 h 912114"/>
                <a:gd name="connsiteX5" fmla="*/ 760095 w 1216152"/>
                <a:gd name="connsiteY5" fmla="*/ 0 h 912114"/>
                <a:gd name="connsiteX6" fmla="*/ 760095 w 1216152"/>
                <a:gd name="connsiteY6" fmla="*/ 121895 h 912114"/>
                <a:gd name="connsiteX7" fmla="*/ 1216152 w 1216152"/>
                <a:gd name="connsiteY7" fmla="*/ 121895 h 912114"/>
                <a:gd name="connsiteX8" fmla="*/ 1216152 w 1216152"/>
                <a:gd name="connsiteY8" fmla="*/ 912114 h 912114"/>
                <a:gd name="connsiteX9" fmla="*/ 0 w 1216152"/>
                <a:gd name="connsiteY9" fmla="*/ 912114 h 912114"/>
                <a:gd name="connsiteX10" fmla="*/ 0 w 1216152"/>
                <a:gd name="connsiteY10" fmla="*/ 121895 h 912114"/>
                <a:gd name="connsiteX0" fmla="*/ 0 w 1216152"/>
                <a:gd name="connsiteY0" fmla="*/ 121895 h 912114"/>
                <a:gd name="connsiteX1" fmla="*/ 456057 w 1216152"/>
                <a:gd name="connsiteY1" fmla="*/ 121895 h 912114"/>
                <a:gd name="connsiteX2" fmla="*/ 456057 w 1216152"/>
                <a:gd name="connsiteY2" fmla="*/ 0 h 912114"/>
                <a:gd name="connsiteX3" fmla="*/ 912114 w 1216152"/>
                <a:gd name="connsiteY3" fmla="*/ 0 h 912114"/>
                <a:gd name="connsiteX4" fmla="*/ 760095 w 1216152"/>
                <a:gd name="connsiteY4" fmla="*/ 0 h 912114"/>
                <a:gd name="connsiteX5" fmla="*/ 760095 w 1216152"/>
                <a:gd name="connsiteY5" fmla="*/ 121895 h 912114"/>
                <a:gd name="connsiteX6" fmla="*/ 1216152 w 1216152"/>
                <a:gd name="connsiteY6" fmla="*/ 121895 h 912114"/>
                <a:gd name="connsiteX7" fmla="*/ 1216152 w 1216152"/>
                <a:gd name="connsiteY7" fmla="*/ 912114 h 912114"/>
                <a:gd name="connsiteX8" fmla="*/ 0 w 1216152"/>
                <a:gd name="connsiteY8" fmla="*/ 912114 h 912114"/>
                <a:gd name="connsiteX9" fmla="*/ 0 w 1216152"/>
                <a:gd name="connsiteY9" fmla="*/ 121895 h 912114"/>
                <a:gd name="connsiteX0" fmla="*/ 0 w 1216152"/>
                <a:gd name="connsiteY0" fmla="*/ 121895 h 912114"/>
                <a:gd name="connsiteX1" fmla="*/ 456057 w 1216152"/>
                <a:gd name="connsiteY1" fmla="*/ 121895 h 912114"/>
                <a:gd name="connsiteX2" fmla="*/ 456057 w 1216152"/>
                <a:gd name="connsiteY2" fmla="*/ 0 h 912114"/>
                <a:gd name="connsiteX3" fmla="*/ 760095 w 1216152"/>
                <a:gd name="connsiteY3" fmla="*/ 0 h 912114"/>
                <a:gd name="connsiteX4" fmla="*/ 760095 w 1216152"/>
                <a:gd name="connsiteY4" fmla="*/ 121895 h 912114"/>
                <a:gd name="connsiteX5" fmla="*/ 1216152 w 1216152"/>
                <a:gd name="connsiteY5" fmla="*/ 121895 h 912114"/>
                <a:gd name="connsiteX6" fmla="*/ 1216152 w 1216152"/>
                <a:gd name="connsiteY6" fmla="*/ 912114 h 912114"/>
                <a:gd name="connsiteX7" fmla="*/ 0 w 1216152"/>
                <a:gd name="connsiteY7" fmla="*/ 912114 h 912114"/>
                <a:gd name="connsiteX8" fmla="*/ 0 w 1216152"/>
                <a:gd name="connsiteY8" fmla="*/ 121895 h 912114"/>
                <a:gd name="connsiteX0" fmla="*/ 0 w 1216152"/>
                <a:gd name="connsiteY0" fmla="*/ 121895 h 912114"/>
                <a:gd name="connsiteX1" fmla="*/ 456057 w 1216152"/>
                <a:gd name="connsiteY1" fmla="*/ 121895 h 912114"/>
                <a:gd name="connsiteX2" fmla="*/ 468757 w 1216152"/>
                <a:gd name="connsiteY2" fmla="*/ 423141 h 912114"/>
                <a:gd name="connsiteX3" fmla="*/ 760095 w 1216152"/>
                <a:gd name="connsiteY3" fmla="*/ 0 h 912114"/>
                <a:gd name="connsiteX4" fmla="*/ 760095 w 1216152"/>
                <a:gd name="connsiteY4" fmla="*/ 121895 h 912114"/>
                <a:gd name="connsiteX5" fmla="*/ 1216152 w 1216152"/>
                <a:gd name="connsiteY5" fmla="*/ 121895 h 912114"/>
                <a:gd name="connsiteX6" fmla="*/ 1216152 w 1216152"/>
                <a:gd name="connsiteY6" fmla="*/ 912114 h 912114"/>
                <a:gd name="connsiteX7" fmla="*/ 0 w 1216152"/>
                <a:gd name="connsiteY7" fmla="*/ 912114 h 912114"/>
                <a:gd name="connsiteX8" fmla="*/ 0 w 1216152"/>
                <a:gd name="connsiteY8" fmla="*/ 121895 h 912114"/>
                <a:gd name="connsiteX0" fmla="*/ 0 w 1216152"/>
                <a:gd name="connsiteY0" fmla="*/ 0 h 790219"/>
                <a:gd name="connsiteX1" fmla="*/ 456057 w 1216152"/>
                <a:gd name="connsiteY1" fmla="*/ 0 h 790219"/>
                <a:gd name="connsiteX2" fmla="*/ 468757 w 1216152"/>
                <a:gd name="connsiteY2" fmla="*/ 301246 h 790219"/>
                <a:gd name="connsiteX3" fmla="*/ 766445 w 1216152"/>
                <a:gd name="connsiteY3" fmla="*/ 310062 h 790219"/>
                <a:gd name="connsiteX4" fmla="*/ 760095 w 1216152"/>
                <a:gd name="connsiteY4" fmla="*/ 0 h 790219"/>
                <a:gd name="connsiteX5" fmla="*/ 1216152 w 1216152"/>
                <a:gd name="connsiteY5" fmla="*/ 0 h 790219"/>
                <a:gd name="connsiteX6" fmla="*/ 1216152 w 1216152"/>
                <a:gd name="connsiteY6" fmla="*/ 790219 h 790219"/>
                <a:gd name="connsiteX7" fmla="*/ 0 w 1216152"/>
                <a:gd name="connsiteY7" fmla="*/ 790219 h 790219"/>
                <a:gd name="connsiteX8" fmla="*/ 0 w 1216152"/>
                <a:gd name="connsiteY8" fmla="*/ 0 h 790219"/>
                <a:gd name="connsiteX0" fmla="*/ 0 w 1216152"/>
                <a:gd name="connsiteY0" fmla="*/ 0 h 790219"/>
                <a:gd name="connsiteX1" fmla="*/ 456057 w 1216152"/>
                <a:gd name="connsiteY1" fmla="*/ 0 h 790219"/>
                <a:gd name="connsiteX2" fmla="*/ 468757 w 1216152"/>
                <a:gd name="connsiteY2" fmla="*/ 301246 h 790219"/>
                <a:gd name="connsiteX3" fmla="*/ 766445 w 1216152"/>
                <a:gd name="connsiteY3" fmla="*/ 310062 h 790219"/>
                <a:gd name="connsiteX4" fmla="*/ 769620 w 1216152"/>
                <a:gd name="connsiteY4" fmla="*/ 8815 h 790219"/>
                <a:gd name="connsiteX5" fmla="*/ 1216152 w 1216152"/>
                <a:gd name="connsiteY5" fmla="*/ 0 h 790219"/>
                <a:gd name="connsiteX6" fmla="*/ 1216152 w 1216152"/>
                <a:gd name="connsiteY6" fmla="*/ 790219 h 790219"/>
                <a:gd name="connsiteX7" fmla="*/ 0 w 1216152"/>
                <a:gd name="connsiteY7" fmla="*/ 790219 h 790219"/>
                <a:gd name="connsiteX8" fmla="*/ 0 w 1216152"/>
                <a:gd name="connsiteY8" fmla="*/ 0 h 790219"/>
                <a:gd name="connsiteX0" fmla="*/ 0 w 1216152"/>
                <a:gd name="connsiteY0" fmla="*/ 0 h 790219"/>
                <a:gd name="connsiteX1" fmla="*/ 456057 w 1216152"/>
                <a:gd name="connsiteY1" fmla="*/ 0 h 790219"/>
                <a:gd name="connsiteX2" fmla="*/ 468757 w 1216152"/>
                <a:gd name="connsiteY2" fmla="*/ 301246 h 790219"/>
                <a:gd name="connsiteX3" fmla="*/ 766445 w 1216152"/>
                <a:gd name="connsiteY3" fmla="*/ 314470 h 790219"/>
                <a:gd name="connsiteX4" fmla="*/ 769620 w 1216152"/>
                <a:gd name="connsiteY4" fmla="*/ 8815 h 790219"/>
                <a:gd name="connsiteX5" fmla="*/ 1216152 w 1216152"/>
                <a:gd name="connsiteY5" fmla="*/ 0 h 790219"/>
                <a:gd name="connsiteX6" fmla="*/ 1216152 w 1216152"/>
                <a:gd name="connsiteY6" fmla="*/ 790219 h 790219"/>
                <a:gd name="connsiteX7" fmla="*/ 0 w 1216152"/>
                <a:gd name="connsiteY7" fmla="*/ 790219 h 790219"/>
                <a:gd name="connsiteX8" fmla="*/ 0 w 1216152"/>
                <a:gd name="connsiteY8" fmla="*/ 0 h 790219"/>
                <a:gd name="connsiteX0" fmla="*/ 0 w 1216152"/>
                <a:gd name="connsiteY0" fmla="*/ 0 h 790219"/>
                <a:gd name="connsiteX1" fmla="*/ 456057 w 1216152"/>
                <a:gd name="connsiteY1" fmla="*/ 0 h 790219"/>
                <a:gd name="connsiteX2" fmla="*/ 456057 w 1216152"/>
                <a:gd name="connsiteY2" fmla="*/ 305654 h 790219"/>
                <a:gd name="connsiteX3" fmla="*/ 766445 w 1216152"/>
                <a:gd name="connsiteY3" fmla="*/ 314470 h 790219"/>
                <a:gd name="connsiteX4" fmla="*/ 769620 w 1216152"/>
                <a:gd name="connsiteY4" fmla="*/ 8815 h 790219"/>
                <a:gd name="connsiteX5" fmla="*/ 1216152 w 1216152"/>
                <a:gd name="connsiteY5" fmla="*/ 0 h 790219"/>
                <a:gd name="connsiteX6" fmla="*/ 1216152 w 1216152"/>
                <a:gd name="connsiteY6" fmla="*/ 790219 h 790219"/>
                <a:gd name="connsiteX7" fmla="*/ 0 w 1216152"/>
                <a:gd name="connsiteY7" fmla="*/ 790219 h 790219"/>
                <a:gd name="connsiteX8" fmla="*/ 0 w 1216152"/>
                <a:gd name="connsiteY8" fmla="*/ 0 h 790219"/>
                <a:gd name="connsiteX0" fmla="*/ 0 w 1216152"/>
                <a:gd name="connsiteY0" fmla="*/ 0 h 790219"/>
                <a:gd name="connsiteX1" fmla="*/ 456057 w 1216152"/>
                <a:gd name="connsiteY1" fmla="*/ 0 h 790219"/>
                <a:gd name="connsiteX2" fmla="*/ 456057 w 1216152"/>
                <a:gd name="connsiteY2" fmla="*/ 305654 h 790219"/>
                <a:gd name="connsiteX3" fmla="*/ 766445 w 1216152"/>
                <a:gd name="connsiteY3" fmla="*/ 314470 h 790219"/>
                <a:gd name="connsiteX4" fmla="*/ 804545 w 1216152"/>
                <a:gd name="connsiteY4" fmla="*/ 13223 h 790219"/>
                <a:gd name="connsiteX5" fmla="*/ 1216152 w 1216152"/>
                <a:gd name="connsiteY5" fmla="*/ 0 h 790219"/>
                <a:gd name="connsiteX6" fmla="*/ 1216152 w 1216152"/>
                <a:gd name="connsiteY6" fmla="*/ 790219 h 790219"/>
                <a:gd name="connsiteX7" fmla="*/ 0 w 1216152"/>
                <a:gd name="connsiteY7" fmla="*/ 790219 h 790219"/>
                <a:gd name="connsiteX8" fmla="*/ 0 w 1216152"/>
                <a:gd name="connsiteY8" fmla="*/ 0 h 790219"/>
                <a:gd name="connsiteX0" fmla="*/ 0 w 1216152"/>
                <a:gd name="connsiteY0" fmla="*/ 0 h 790219"/>
                <a:gd name="connsiteX1" fmla="*/ 456057 w 1216152"/>
                <a:gd name="connsiteY1" fmla="*/ 0 h 790219"/>
                <a:gd name="connsiteX2" fmla="*/ 456057 w 1216152"/>
                <a:gd name="connsiteY2" fmla="*/ 305654 h 790219"/>
                <a:gd name="connsiteX3" fmla="*/ 804545 w 1216152"/>
                <a:gd name="connsiteY3" fmla="*/ 314470 h 790219"/>
                <a:gd name="connsiteX4" fmla="*/ 804545 w 1216152"/>
                <a:gd name="connsiteY4" fmla="*/ 13223 h 790219"/>
                <a:gd name="connsiteX5" fmla="*/ 1216152 w 1216152"/>
                <a:gd name="connsiteY5" fmla="*/ 0 h 790219"/>
                <a:gd name="connsiteX6" fmla="*/ 1216152 w 1216152"/>
                <a:gd name="connsiteY6" fmla="*/ 790219 h 790219"/>
                <a:gd name="connsiteX7" fmla="*/ 0 w 1216152"/>
                <a:gd name="connsiteY7" fmla="*/ 790219 h 790219"/>
                <a:gd name="connsiteX8" fmla="*/ 0 w 1216152"/>
                <a:gd name="connsiteY8" fmla="*/ 0 h 790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6152" h="790219">
                  <a:moveTo>
                    <a:pt x="0" y="0"/>
                  </a:moveTo>
                  <a:lnTo>
                    <a:pt x="456057" y="0"/>
                  </a:lnTo>
                  <a:lnTo>
                    <a:pt x="456057" y="305654"/>
                  </a:lnTo>
                  <a:lnTo>
                    <a:pt x="804545" y="314470"/>
                  </a:lnTo>
                  <a:cubicBezTo>
                    <a:pt x="805603" y="214054"/>
                    <a:pt x="803487" y="113639"/>
                    <a:pt x="804545" y="13223"/>
                  </a:cubicBezTo>
                  <a:lnTo>
                    <a:pt x="1216152" y="0"/>
                  </a:lnTo>
                  <a:lnTo>
                    <a:pt x="1216152" y="790219"/>
                  </a:lnTo>
                  <a:lnTo>
                    <a:pt x="0" y="7902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scene3d>
              <a:camera prst="isometricLeftDown"/>
              <a:lightRig rig="threePt" dir="t"/>
            </a:scene3d>
            <a:sp3d extrusionH="2349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864F1F5-27B5-1D57-D899-2DE69F42635D}"/>
              </a:ext>
            </a:extLst>
          </p:cNvPr>
          <p:cNvGrpSpPr/>
          <p:nvPr/>
        </p:nvGrpSpPr>
        <p:grpSpPr>
          <a:xfrm rot="20527945">
            <a:off x="4159211" y="3251935"/>
            <a:ext cx="639164" cy="350282"/>
            <a:chOff x="2351512" y="27404175"/>
            <a:chExt cx="1242810" cy="690610"/>
          </a:xfrm>
        </p:grpSpPr>
        <p:sp>
          <p:nvSpPr>
            <p:cNvPr id="66" name="Connector 1177">
              <a:extLst>
                <a:ext uri="{FF2B5EF4-FFF2-40B4-BE49-F238E27FC236}">
                  <a16:creationId xmlns:a16="http://schemas.microsoft.com/office/drawing/2014/main" id="{D16DABB5-67DC-7CC7-1DAC-0904167D5175}"/>
                </a:ext>
              </a:extLst>
            </p:cNvPr>
            <p:cNvSpPr/>
            <p:nvPr/>
          </p:nvSpPr>
          <p:spPr>
            <a:xfrm rot="20587617">
              <a:off x="2351512" y="27558991"/>
              <a:ext cx="510560" cy="535794"/>
            </a:xfrm>
            <a:custGeom>
              <a:avLst/>
              <a:gdLst>
                <a:gd name="connsiteX0" fmla="*/ 0 w 464190"/>
                <a:gd name="connsiteY0" fmla="*/ 249623 h 499246"/>
                <a:gd name="connsiteX1" fmla="*/ 232095 w 464190"/>
                <a:gd name="connsiteY1" fmla="*/ 0 h 499246"/>
                <a:gd name="connsiteX2" fmla="*/ 464190 w 464190"/>
                <a:gd name="connsiteY2" fmla="*/ 249623 h 499246"/>
                <a:gd name="connsiteX3" fmla="*/ 232095 w 464190"/>
                <a:gd name="connsiteY3" fmla="*/ 499246 h 499246"/>
                <a:gd name="connsiteX4" fmla="*/ 0 w 464190"/>
                <a:gd name="connsiteY4" fmla="*/ 249623 h 499246"/>
                <a:gd name="connsiteX0" fmla="*/ 0 w 292740"/>
                <a:gd name="connsiteY0" fmla="*/ 255980 h 499260"/>
                <a:gd name="connsiteX1" fmla="*/ 60645 w 292740"/>
                <a:gd name="connsiteY1" fmla="*/ 7 h 499260"/>
                <a:gd name="connsiteX2" fmla="*/ 292740 w 292740"/>
                <a:gd name="connsiteY2" fmla="*/ 249630 h 499260"/>
                <a:gd name="connsiteX3" fmla="*/ 60645 w 292740"/>
                <a:gd name="connsiteY3" fmla="*/ 499253 h 499260"/>
                <a:gd name="connsiteX4" fmla="*/ 0 w 292740"/>
                <a:gd name="connsiteY4" fmla="*/ 255980 h 499260"/>
                <a:gd name="connsiteX0" fmla="*/ 88618 w 381358"/>
                <a:gd name="connsiteY0" fmla="*/ 255980 h 499274"/>
                <a:gd name="connsiteX1" fmla="*/ 149263 w 381358"/>
                <a:gd name="connsiteY1" fmla="*/ 7 h 499274"/>
                <a:gd name="connsiteX2" fmla="*/ 381358 w 381358"/>
                <a:gd name="connsiteY2" fmla="*/ 249630 h 499274"/>
                <a:gd name="connsiteX3" fmla="*/ 149263 w 381358"/>
                <a:gd name="connsiteY3" fmla="*/ 499253 h 499274"/>
                <a:gd name="connsiteX4" fmla="*/ 88618 w 381358"/>
                <a:gd name="connsiteY4" fmla="*/ 255980 h 499274"/>
                <a:gd name="connsiteX0" fmla="*/ 89021 w 412756"/>
                <a:gd name="connsiteY0" fmla="*/ 276730 h 520024"/>
                <a:gd name="connsiteX1" fmla="*/ 149666 w 412756"/>
                <a:gd name="connsiteY1" fmla="*/ 20757 h 520024"/>
                <a:gd name="connsiteX2" fmla="*/ 393821 w 412756"/>
                <a:gd name="connsiteY2" fmla="*/ 43753 h 520024"/>
                <a:gd name="connsiteX3" fmla="*/ 381761 w 412756"/>
                <a:gd name="connsiteY3" fmla="*/ 270380 h 520024"/>
                <a:gd name="connsiteX4" fmla="*/ 149666 w 412756"/>
                <a:gd name="connsiteY4" fmla="*/ 520003 h 520024"/>
                <a:gd name="connsiteX5" fmla="*/ 89021 w 412756"/>
                <a:gd name="connsiteY5" fmla="*/ 276730 h 520024"/>
                <a:gd name="connsiteX0" fmla="*/ 89021 w 470606"/>
                <a:gd name="connsiteY0" fmla="*/ 276730 h 547366"/>
                <a:gd name="connsiteX1" fmla="*/ 149666 w 470606"/>
                <a:gd name="connsiteY1" fmla="*/ 20757 h 547366"/>
                <a:gd name="connsiteX2" fmla="*/ 393821 w 470606"/>
                <a:gd name="connsiteY2" fmla="*/ 43753 h 547366"/>
                <a:gd name="connsiteX3" fmla="*/ 381761 w 470606"/>
                <a:gd name="connsiteY3" fmla="*/ 270380 h 547366"/>
                <a:gd name="connsiteX4" fmla="*/ 463671 w 470606"/>
                <a:gd name="connsiteY4" fmla="*/ 513653 h 547366"/>
                <a:gd name="connsiteX5" fmla="*/ 149666 w 470606"/>
                <a:gd name="connsiteY5" fmla="*/ 520003 h 547366"/>
                <a:gd name="connsiteX6" fmla="*/ 89021 w 470606"/>
                <a:gd name="connsiteY6" fmla="*/ 276730 h 547366"/>
                <a:gd name="connsiteX0" fmla="*/ 79946 w 461531"/>
                <a:gd name="connsiteY0" fmla="*/ 276730 h 541139"/>
                <a:gd name="connsiteX1" fmla="*/ 140591 w 461531"/>
                <a:gd name="connsiteY1" fmla="*/ 20757 h 541139"/>
                <a:gd name="connsiteX2" fmla="*/ 384746 w 461531"/>
                <a:gd name="connsiteY2" fmla="*/ 43753 h 541139"/>
                <a:gd name="connsiteX3" fmla="*/ 372686 w 461531"/>
                <a:gd name="connsiteY3" fmla="*/ 270380 h 541139"/>
                <a:gd name="connsiteX4" fmla="*/ 454596 w 461531"/>
                <a:gd name="connsiteY4" fmla="*/ 513653 h 541139"/>
                <a:gd name="connsiteX5" fmla="*/ 19941 w 461531"/>
                <a:gd name="connsiteY5" fmla="*/ 507303 h 541139"/>
                <a:gd name="connsiteX6" fmla="*/ 79946 w 461531"/>
                <a:gd name="connsiteY6" fmla="*/ 276730 h 541139"/>
                <a:gd name="connsiteX0" fmla="*/ 91058 w 472643"/>
                <a:gd name="connsiteY0" fmla="*/ 268656 h 533065"/>
                <a:gd name="connsiteX1" fmla="*/ 12003 w 472643"/>
                <a:gd name="connsiteY1" fmla="*/ 25383 h 533065"/>
                <a:gd name="connsiteX2" fmla="*/ 395858 w 472643"/>
                <a:gd name="connsiteY2" fmla="*/ 35679 h 533065"/>
                <a:gd name="connsiteX3" fmla="*/ 383798 w 472643"/>
                <a:gd name="connsiteY3" fmla="*/ 262306 h 533065"/>
                <a:gd name="connsiteX4" fmla="*/ 465708 w 472643"/>
                <a:gd name="connsiteY4" fmla="*/ 505579 h 533065"/>
                <a:gd name="connsiteX5" fmla="*/ 31053 w 472643"/>
                <a:gd name="connsiteY5" fmla="*/ 499229 h 533065"/>
                <a:gd name="connsiteX6" fmla="*/ 91058 w 472643"/>
                <a:gd name="connsiteY6" fmla="*/ 268656 h 533065"/>
                <a:gd name="connsiteX0" fmla="*/ 97982 w 523463"/>
                <a:gd name="connsiteY0" fmla="*/ 271903 h 536312"/>
                <a:gd name="connsiteX1" fmla="*/ 18927 w 523463"/>
                <a:gd name="connsiteY1" fmla="*/ 28630 h 536312"/>
                <a:gd name="connsiteX2" fmla="*/ 517082 w 523463"/>
                <a:gd name="connsiteY2" fmla="*/ 32576 h 536312"/>
                <a:gd name="connsiteX3" fmla="*/ 390722 w 523463"/>
                <a:gd name="connsiteY3" fmla="*/ 265553 h 536312"/>
                <a:gd name="connsiteX4" fmla="*/ 472632 w 523463"/>
                <a:gd name="connsiteY4" fmla="*/ 508826 h 536312"/>
                <a:gd name="connsiteX5" fmla="*/ 37977 w 523463"/>
                <a:gd name="connsiteY5" fmla="*/ 502476 h 536312"/>
                <a:gd name="connsiteX6" fmla="*/ 97982 w 523463"/>
                <a:gd name="connsiteY6" fmla="*/ 271903 h 536312"/>
                <a:gd name="connsiteX0" fmla="*/ 188548 w 512429"/>
                <a:gd name="connsiteY0" fmla="*/ 258386 h 536218"/>
                <a:gd name="connsiteX1" fmla="*/ 7893 w 512429"/>
                <a:gd name="connsiteY1" fmla="*/ 27813 h 536218"/>
                <a:gd name="connsiteX2" fmla="*/ 506048 w 512429"/>
                <a:gd name="connsiteY2" fmla="*/ 31759 h 536218"/>
                <a:gd name="connsiteX3" fmla="*/ 379688 w 512429"/>
                <a:gd name="connsiteY3" fmla="*/ 264736 h 536218"/>
                <a:gd name="connsiteX4" fmla="*/ 461598 w 512429"/>
                <a:gd name="connsiteY4" fmla="*/ 508009 h 536218"/>
                <a:gd name="connsiteX5" fmla="*/ 26943 w 512429"/>
                <a:gd name="connsiteY5" fmla="*/ 501659 h 536218"/>
                <a:gd name="connsiteX6" fmla="*/ 188548 w 512429"/>
                <a:gd name="connsiteY6" fmla="*/ 258386 h 536218"/>
                <a:gd name="connsiteX0" fmla="*/ 188548 w 510620"/>
                <a:gd name="connsiteY0" fmla="*/ 258386 h 536218"/>
                <a:gd name="connsiteX1" fmla="*/ 7893 w 510620"/>
                <a:gd name="connsiteY1" fmla="*/ 27813 h 536218"/>
                <a:gd name="connsiteX2" fmla="*/ 506048 w 510620"/>
                <a:gd name="connsiteY2" fmla="*/ 31759 h 536218"/>
                <a:gd name="connsiteX3" fmla="*/ 309838 w 510620"/>
                <a:gd name="connsiteY3" fmla="*/ 252036 h 536218"/>
                <a:gd name="connsiteX4" fmla="*/ 461598 w 510620"/>
                <a:gd name="connsiteY4" fmla="*/ 508009 h 536218"/>
                <a:gd name="connsiteX5" fmla="*/ 26943 w 510620"/>
                <a:gd name="connsiteY5" fmla="*/ 501659 h 536218"/>
                <a:gd name="connsiteX6" fmla="*/ 188548 w 510620"/>
                <a:gd name="connsiteY6" fmla="*/ 258386 h 536218"/>
                <a:gd name="connsiteX0" fmla="*/ 188548 w 510620"/>
                <a:gd name="connsiteY0" fmla="*/ 258386 h 532466"/>
                <a:gd name="connsiteX1" fmla="*/ 7893 w 510620"/>
                <a:gd name="connsiteY1" fmla="*/ 27813 h 532466"/>
                <a:gd name="connsiteX2" fmla="*/ 506048 w 510620"/>
                <a:gd name="connsiteY2" fmla="*/ 31759 h 532466"/>
                <a:gd name="connsiteX3" fmla="*/ 309838 w 510620"/>
                <a:gd name="connsiteY3" fmla="*/ 252036 h 532466"/>
                <a:gd name="connsiteX4" fmla="*/ 506048 w 510620"/>
                <a:gd name="connsiteY4" fmla="*/ 501659 h 532466"/>
                <a:gd name="connsiteX5" fmla="*/ 26943 w 510620"/>
                <a:gd name="connsiteY5" fmla="*/ 501659 h 532466"/>
                <a:gd name="connsiteX6" fmla="*/ 188548 w 510620"/>
                <a:gd name="connsiteY6" fmla="*/ 258386 h 532466"/>
                <a:gd name="connsiteX0" fmla="*/ 188488 w 510560"/>
                <a:gd name="connsiteY0" fmla="*/ 258386 h 535794"/>
                <a:gd name="connsiteX1" fmla="*/ 7833 w 510560"/>
                <a:gd name="connsiteY1" fmla="*/ 27813 h 535794"/>
                <a:gd name="connsiteX2" fmla="*/ 505988 w 510560"/>
                <a:gd name="connsiteY2" fmla="*/ 31759 h 535794"/>
                <a:gd name="connsiteX3" fmla="*/ 309778 w 510560"/>
                <a:gd name="connsiteY3" fmla="*/ 252036 h 535794"/>
                <a:gd name="connsiteX4" fmla="*/ 505988 w 510560"/>
                <a:gd name="connsiteY4" fmla="*/ 501659 h 535794"/>
                <a:gd name="connsiteX5" fmla="*/ 14183 w 510560"/>
                <a:gd name="connsiteY5" fmla="*/ 508009 h 535794"/>
                <a:gd name="connsiteX6" fmla="*/ 188488 w 510560"/>
                <a:gd name="connsiteY6" fmla="*/ 258386 h 535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560" h="535794">
                  <a:moveTo>
                    <a:pt x="188488" y="258386"/>
                  </a:moveTo>
                  <a:cubicBezTo>
                    <a:pt x="187430" y="178353"/>
                    <a:pt x="-45084" y="65584"/>
                    <a:pt x="7833" y="27813"/>
                  </a:cubicBezTo>
                  <a:cubicBezTo>
                    <a:pt x="60750" y="-9958"/>
                    <a:pt x="467306" y="-9845"/>
                    <a:pt x="505988" y="31759"/>
                  </a:cubicBezTo>
                  <a:cubicBezTo>
                    <a:pt x="544670" y="73363"/>
                    <a:pt x="325653" y="192769"/>
                    <a:pt x="309778" y="252036"/>
                  </a:cubicBezTo>
                  <a:cubicBezTo>
                    <a:pt x="293903" y="311303"/>
                    <a:pt x="544670" y="460055"/>
                    <a:pt x="505988" y="501659"/>
                  </a:cubicBezTo>
                  <a:cubicBezTo>
                    <a:pt x="467306" y="543263"/>
                    <a:pt x="67100" y="548554"/>
                    <a:pt x="14183" y="508009"/>
                  </a:cubicBezTo>
                  <a:cubicBezTo>
                    <a:pt x="-38734" y="467464"/>
                    <a:pt x="189546" y="338419"/>
                    <a:pt x="188488" y="258386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4925"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1318568" lon="1837851" rev="21073472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Connector 1177">
              <a:extLst>
                <a:ext uri="{FF2B5EF4-FFF2-40B4-BE49-F238E27FC236}">
                  <a16:creationId xmlns:a16="http://schemas.microsoft.com/office/drawing/2014/main" id="{420EA32F-BAE8-5F50-D315-A29BED3932F7}"/>
                </a:ext>
              </a:extLst>
            </p:cNvPr>
            <p:cNvSpPr/>
            <p:nvPr/>
          </p:nvSpPr>
          <p:spPr>
            <a:xfrm rot="20587617">
              <a:off x="2713190" y="27481583"/>
              <a:ext cx="510560" cy="535794"/>
            </a:xfrm>
            <a:custGeom>
              <a:avLst/>
              <a:gdLst>
                <a:gd name="connsiteX0" fmla="*/ 0 w 464190"/>
                <a:gd name="connsiteY0" fmla="*/ 249623 h 499246"/>
                <a:gd name="connsiteX1" fmla="*/ 232095 w 464190"/>
                <a:gd name="connsiteY1" fmla="*/ 0 h 499246"/>
                <a:gd name="connsiteX2" fmla="*/ 464190 w 464190"/>
                <a:gd name="connsiteY2" fmla="*/ 249623 h 499246"/>
                <a:gd name="connsiteX3" fmla="*/ 232095 w 464190"/>
                <a:gd name="connsiteY3" fmla="*/ 499246 h 499246"/>
                <a:gd name="connsiteX4" fmla="*/ 0 w 464190"/>
                <a:gd name="connsiteY4" fmla="*/ 249623 h 499246"/>
                <a:gd name="connsiteX0" fmla="*/ 0 w 292740"/>
                <a:gd name="connsiteY0" fmla="*/ 255980 h 499260"/>
                <a:gd name="connsiteX1" fmla="*/ 60645 w 292740"/>
                <a:gd name="connsiteY1" fmla="*/ 7 h 499260"/>
                <a:gd name="connsiteX2" fmla="*/ 292740 w 292740"/>
                <a:gd name="connsiteY2" fmla="*/ 249630 h 499260"/>
                <a:gd name="connsiteX3" fmla="*/ 60645 w 292740"/>
                <a:gd name="connsiteY3" fmla="*/ 499253 h 499260"/>
                <a:gd name="connsiteX4" fmla="*/ 0 w 292740"/>
                <a:gd name="connsiteY4" fmla="*/ 255980 h 499260"/>
                <a:gd name="connsiteX0" fmla="*/ 88618 w 381358"/>
                <a:gd name="connsiteY0" fmla="*/ 255980 h 499274"/>
                <a:gd name="connsiteX1" fmla="*/ 149263 w 381358"/>
                <a:gd name="connsiteY1" fmla="*/ 7 h 499274"/>
                <a:gd name="connsiteX2" fmla="*/ 381358 w 381358"/>
                <a:gd name="connsiteY2" fmla="*/ 249630 h 499274"/>
                <a:gd name="connsiteX3" fmla="*/ 149263 w 381358"/>
                <a:gd name="connsiteY3" fmla="*/ 499253 h 499274"/>
                <a:gd name="connsiteX4" fmla="*/ 88618 w 381358"/>
                <a:gd name="connsiteY4" fmla="*/ 255980 h 499274"/>
                <a:gd name="connsiteX0" fmla="*/ 89021 w 412756"/>
                <a:gd name="connsiteY0" fmla="*/ 276730 h 520024"/>
                <a:gd name="connsiteX1" fmla="*/ 149666 w 412756"/>
                <a:gd name="connsiteY1" fmla="*/ 20757 h 520024"/>
                <a:gd name="connsiteX2" fmla="*/ 393821 w 412756"/>
                <a:gd name="connsiteY2" fmla="*/ 43753 h 520024"/>
                <a:gd name="connsiteX3" fmla="*/ 381761 w 412756"/>
                <a:gd name="connsiteY3" fmla="*/ 270380 h 520024"/>
                <a:gd name="connsiteX4" fmla="*/ 149666 w 412756"/>
                <a:gd name="connsiteY4" fmla="*/ 520003 h 520024"/>
                <a:gd name="connsiteX5" fmla="*/ 89021 w 412756"/>
                <a:gd name="connsiteY5" fmla="*/ 276730 h 520024"/>
                <a:gd name="connsiteX0" fmla="*/ 89021 w 470606"/>
                <a:gd name="connsiteY0" fmla="*/ 276730 h 547366"/>
                <a:gd name="connsiteX1" fmla="*/ 149666 w 470606"/>
                <a:gd name="connsiteY1" fmla="*/ 20757 h 547366"/>
                <a:gd name="connsiteX2" fmla="*/ 393821 w 470606"/>
                <a:gd name="connsiteY2" fmla="*/ 43753 h 547366"/>
                <a:gd name="connsiteX3" fmla="*/ 381761 w 470606"/>
                <a:gd name="connsiteY3" fmla="*/ 270380 h 547366"/>
                <a:gd name="connsiteX4" fmla="*/ 463671 w 470606"/>
                <a:gd name="connsiteY4" fmla="*/ 513653 h 547366"/>
                <a:gd name="connsiteX5" fmla="*/ 149666 w 470606"/>
                <a:gd name="connsiteY5" fmla="*/ 520003 h 547366"/>
                <a:gd name="connsiteX6" fmla="*/ 89021 w 470606"/>
                <a:gd name="connsiteY6" fmla="*/ 276730 h 547366"/>
                <a:gd name="connsiteX0" fmla="*/ 79946 w 461531"/>
                <a:gd name="connsiteY0" fmla="*/ 276730 h 541139"/>
                <a:gd name="connsiteX1" fmla="*/ 140591 w 461531"/>
                <a:gd name="connsiteY1" fmla="*/ 20757 h 541139"/>
                <a:gd name="connsiteX2" fmla="*/ 384746 w 461531"/>
                <a:gd name="connsiteY2" fmla="*/ 43753 h 541139"/>
                <a:gd name="connsiteX3" fmla="*/ 372686 w 461531"/>
                <a:gd name="connsiteY3" fmla="*/ 270380 h 541139"/>
                <a:gd name="connsiteX4" fmla="*/ 454596 w 461531"/>
                <a:gd name="connsiteY4" fmla="*/ 513653 h 541139"/>
                <a:gd name="connsiteX5" fmla="*/ 19941 w 461531"/>
                <a:gd name="connsiteY5" fmla="*/ 507303 h 541139"/>
                <a:gd name="connsiteX6" fmla="*/ 79946 w 461531"/>
                <a:gd name="connsiteY6" fmla="*/ 276730 h 541139"/>
                <a:gd name="connsiteX0" fmla="*/ 91058 w 472643"/>
                <a:gd name="connsiteY0" fmla="*/ 268656 h 533065"/>
                <a:gd name="connsiteX1" fmla="*/ 12003 w 472643"/>
                <a:gd name="connsiteY1" fmla="*/ 25383 h 533065"/>
                <a:gd name="connsiteX2" fmla="*/ 395858 w 472643"/>
                <a:gd name="connsiteY2" fmla="*/ 35679 h 533065"/>
                <a:gd name="connsiteX3" fmla="*/ 383798 w 472643"/>
                <a:gd name="connsiteY3" fmla="*/ 262306 h 533065"/>
                <a:gd name="connsiteX4" fmla="*/ 465708 w 472643"/>
                <a:gd name="connsiteY4" fmla="*/ 505579 h 533065"/>
                <a:gd name="connsiteX5" fmla="*/ 31053 w 472643"/>
                <a:gd name="connsiteY5" fmla="*/ 499229 h 533065"/>
                <a:gd name="connsiteX6" fmla="*/ 91058 w 472643"/>
                <a:gd name="connsiteY6" fmla="*/ 268656 h 533065"/>
                <a:gd name="connsiteX0" fmla="*/ 97982 w 523463"/>
                <a:gd name="connsiteY0" fmla="*/ 271903 h 536312"/>
                <a:gd name="connsiteX1" fmla="*/ 18927 w 523463"/>
                <a:gd name="connsiteY1" fmla="*/ 28630 h 536312"/>
                <a:gd name="connsiteX2" fmla="*/ 517082 w 523463"/>
                <a:gd name="connsiteY2" fmla="*/ 32576 h 536312"/>
                <a:gd name="connsiteX3" fmla="*/ 390722 w 523463"/>
                <a:gd name="connsiteY3" fmla="*/ 265553 h 536312"/>
                <a:gd name="connsiteX4" fmla="*/ 472632 w 523463"/>
                <a:gd name="connsiteY4" fmla="*/ 508826 h 536312"/>
                <a:gd name="connsiteX5" fmla="*/ 37977 w 523463"/>
                <a:gd name="connsiteY5" fmla="*/ 502476 h 536312"/>
                <a:gd name="connsiteX6" fmla="*/ 97982 w 523463"/>
                <a:gd name="connsiteY6" fmla="*/ 271903 h 536312"/>
                <a:gd name="connsiteX0" fmla="*/ 188548 w 512429"/>
                <a:gd name="connsiteY0" fmla="*/ 258386 h 536218"/>
                <a:gd name="connsiteX1" fmla="*/ 7893 w 512429"/>
                <a:gd name="connsiteY1" fmla="*/ 27813 h 536218"/>
                <a:gd name="connsiteX2" fmla="*/ 506048 w 512429"/>
                <a:gd name="connsiteY2" fmla="*/ 31759 h 536218"/>
                <a:gd name="connsiteX3" fmla="*/ 379688 w 512429"/>
                <a:gd name="connsiteY3" fmla="*/ 264736 h 536218"/>
                <a:gd name="connsiteX4" fmla="*/ 461598 w 512429"/>
                <a:gd name="connsiteY4" fmla="*/ 508009 h 536218"/>
                <a:gd name="connsiteX5" fmla="*/ 26943 w 512429"/>
                <a:gd name="connsiteY5" fmla="*/ 501659 h 536218"/>
                <a:gd name="connsiteX6" fmla="*/ 188548 w 512429"/>
                <a:gd name="connsiteY6" fmla="*/ 258386 h 536218"/>
                <a:gd name="connsiteX0" fmla="*/ 188548 w 510620"/>
                <a:gd name="connsiteY0" fmla="*/ 258386 h 536218"/>
                <a:gd name="connsiteX1" fmla="*/ 7893 w 510620"/>
                <a:gd name="connsiteY1" fmla="*/ 27813 h 536218"/>
                <a:gd name="connsiteX2" fmla="*/ 506048 w 510620"/>
                <a:gd name="connsiteY2" fmla="*/ 31759 h 536218"/>
                <a:gd name="connsiteX3" fmla="*/ 309838 w 510620"/>
                <a:gd name="connsiteY3" fmla="*/ 252036 h 536218"/>
                <a:gd name="connsiteX4" fmla="*/ 461598 w 510620"/>
                <a:gd name="connsiteY4" fmla="*/ 508009 h 536218"/>
                <a:gd name="connsiteX5" fmla="*/ 26943 w 510620"/>
                <a:gd name="connsiteY5" fmla="*/ 501659 h 536218"/>
                <a:gd name="connsiteX6" fmla="*/ 188548 w 510620"/>
                <a:gd name="connsiteY6" fmla="*/ 258386 h 536218"/>
                <a:gd name="connsiteX0" fmla="*/ 188548 w 510620"/>
                <a:gd name="connsiteY0" fmla="*/ 258386 h 532466"/>
                <a:gd name="connsiteX1" fmla="*/ 7893 w 510620"/>
                <a:gd name="connsiteY1" fmla="*/ 27813 h 532466"/>
                <a:gd name="connsiteX2" fmla="*/ 506048 w 510620"/>
                <a:gd name="connsiteY2" fmla="*/ 31759 h 532466"/>
                <a:gd name="connsiteX3" fmla="*/ 309838 w 510620"/>
                <a:gd name="connsiteY3" fmla="*/ 252036 h 532466"/>
                <a:gd name="connsiteX4" fmla="*/ 506048 w 510620"/>
                <a:gd name="connsiteY4" fmla="*/ 501659 h 532466"/>
                <a:gd name="connsiteX5" fmla="*/ 26943 w 510620"/>
                <a:gd name="connsiteY5" fmla="*/ 501659 h 532466"/>
                <a:gd name="connsiteX6" fmla="*/ 188548 w 510620"/>
                <a:gd name="connsiteY6" fmla="*/ 258386 h 532466"/>
                <a:gd name="connsiteX0" fmla="*/ 188488 w 510560"/>
                <a:gd name="connsiteY0" fmla="*/ 258386 h 535794"/>
                <a:gd name="connsiteX1" fmla="*/ 7833 w 510560"/>
                <a:gd name="connsiteY1" fmla="*/ 27813 h 535794"/>
                <a:gd name="connsiteX2" fmla="*/ 505988 w 510560"/>
                <a:gd name="connsiteY2" fmla="*/ 31759 h 535794"/>
                <a:gd name="connsiteX3" fmla="*/ 309778 w 510560"/>
                <a:gd name="connsiteY3" fmla="*/ 252036 h 535794"/>
                <a:gd name="connsiteX4" fmla="*/ 505988 w 510560"/>
                <a:gd name="connsiteY4" fmla="*/ 501659 h 535794"/>
                <a:gd name="connsiteX5" fmla="*/ 14183 w 510560"/>
                <a:gd name="connsiteY5" fmla="*/ 508009 h 535794"/>
                <a:gd name="connsiteX6" fmla="*/ 188488 w 510560"/>
                <a:gd name="connsiteY6" fmla="*/ 258386 h 535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560" h="535794">
                  <a:moveTo>
                    <a:pt x="188488" y="258386"/>
                  </a:moveTo>
                  <a:cubicBezTo>
                    <a:pt x="187430" y="178353"/>
                    <a:pt x="-45084" y="65584"/>
                    <a:pt x="7833" y="27813"/>
                  </a:cubicBezTo>
                  <a:cubicBezTo>
                    <a:pt x="60750" y="-9958"/>
                    <a:pt x="467306" y="-9845"/>
                    <a:pt x="505988" y="31759"/>
                  </a:cubicBezTo>
                  <a:cubicBezTo>
                    <a:pt x="544670" y="73363"/>
                    <a:pt x="325653" y="192769"/>
                    <a:pt x="309778" y="252036"/>
                  </a:cubicBezTo>
                  <a:cubicBezTo>
                    <a:pt x="293903" y="311303"/>
                    <a:pt x="544670" y="460055"/>
                    <a:pt x="505988" y="501659"/>
                  </a:cubicBezTo>
                  <a:cubicBezTo>
                    <a:pt x="467306" y="543263"/>
                    <a:pt x="67100" y="548554"/>
                    <a:pt x="14183" y="508009"/>
                  </a:cubicBezTo>
                  <a:cubicBezTo>
                    <a:pt x="-38734" y="467464"/>
                    <a:pt x="189546" y="338419"/>
                    <a:pt x="188488" y="258386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4925"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1318568" lon="1837851" rev="21073472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Connector 1177">
              <a:extLst>
                <a:ext uri="{FF2B5EF4-FFF2-40B4-BE49-F238E27FC236}">
                  <a16:creationId xmlns:a16="http://schemas.microsoft.com/office/drawing/2014/main" id="{833B5941-A600-F3B5-C777-2D9CBEE6C93B}"/>
                </a:ext>
              </a:extLst>
            </p:cNvPr>
            <p:cNvSpPr/>
            <p:nvPr/>
          </p:nvSpPr>
          <p:spPr>
            <a:xfrm rot="20587617">
              <a:off x="3083762" y="27404175"/>
              <a:ext cx="510560" cy="535794"/>
            </a:xfrm>
            <a:custGeom>
              <a:avLst/>
              <a:gdLst>
                <a:gd name="connsiteX0" fmla="*/ 0 w 464190"/>
                <a:gd name="connsiteY0" fmla="*/ 249623 h 499246"/>
                <a:gd name="connsiteX1" fmla="*/ 232095 w 464190"/>
                <a:gd name="connsiteY1" fmla="*/ 0 h 499246"/>
                <a:gd name="connsiteX2" fmla="*/ 464190 w 464190"/>
                <a:gd name="connsiteY2" fmla="*/ 249623 h 499246"/>
                <a:gd name="connsiteX3" fmla="*/ 232095 w 464190"/>
                <a:gd name="connsiteY3" fmla="*/ 499246 h 499246"/>
                <a:gd name="connsiteX4" fmla="*/ 0 w 464190"/>
                <a:gd name="connsiteY4" fmla="*/ 249623 h 499246"/>
                <a:gd name="connsiteX0" fmla="*/ 0 w 292740"/>
                <a:gd name="connsiteY0" fmla="*/ 255980 h 499260"/>
                <a:gd name="connsiteX1" fmla="*/ 60645 w 292740"/>
                <a:gd name="connsiteY1" fmla="*/ 7 h 499260"/>
                <a:gd name="connsiteX2" fmla="*/ 292740 w 292740"/>
                <a:gd name="connsiteY2" fmla="*/ 249630 h 499260"/>
                <a:gd name="connsiteX3" fmla="*/ 60645 w 292740"/>
                <a:gd name="connsiteY3" fmla="*/ 499253 h 499260"/>
                <a:gd name="connsiteX4" fmla="*/ 0 w 292740"/>
                <a:gd name="connsiteY4" fmla="*/ 255980 h 499260"/>
                <a:gd name="connsiteX0" fmla="*/ 88618 w 381358"/>
                <a:gd name="connsiteY0" fmla="*/ 255980 h 499274"/>
                <a:gd name="connsiteX1" fmla="*/ 149263 w 381358"/>
                <a:gd name="connsiteY1" fmla="*/ 7 h 499274"/>
                <a:gd name="connsiteX2" fmla="*/ 381358 w 381358"/>
                <a:gd name="connsiteY2" fmla="*/ 249630 h 499274"/>
                <a:gd name="connsiteX3" fmla="*/ 149263 w 381358"/>
                <a:gd name="connsiteY3" fmla="*/ 499253 h 499274"/>
                <a:gd name="connsiteX4" fmla="*/ 88618 w 381358"/>
                <a:gd name="connsiteY4" fmla="*/ 255980 h 499274"/>
                <a:gd name="connsiteX0" fmla="*/ 89021 w 412756"/>
                <a:gd name="connsiteY0" fmla="*/ 276730 h 520024"/>
                <a:gd name="connsiteX1" fmla="*/ 149666 w 412756"/>
                <a:gd name="connsiteY1" fmla="*/ 20757 h 520024"/>
                <a:gd name="connsiteX2" fmla="*/ 393821 w 412756"/>
                <a:gd name="connsiteY2" fmla="*/ 43753 h 520024"/>
                <a:gd name="connsiteX3" fmla="*/ 381761 w 412756"/>
                <a:gd name="connsiteY3" fmla="*/ 270380 h 520024"/>
                <a:gd name="connsiteX4" fmla="*/ 149666 w 412756"/>
                <a:gd name="connsiteY4" fmla="*/ 520003 h 520024"/>
                <a:gd name="connsiteX5" fmla="*/ 89021 w 412756"/>
                <a:gd name="connsiteY5" fmla="*/ 276730 h 520024"/>
                <a:gd name="connsiteX0" fmla="*/ 89021 w 470606"/>
                <a:gd name="connsiteY0" fmla="*/ 276730 h 547366"/>
                <a:gd name="connsiteX1" fmla="*/ 149666 w 470606"/>
                <a:gd name="connsiteY1" fmla="*/ 20757 h 547366"/>
                <a:gd name="connsiteX2" fmla="*/ 393821 w 470606"/>
                <a:gd name="connsiteY2" fmla="*/ 43753 h 547366"/>
                <a:gd name="connsiteX3" fmla="*/ 381761 w 470606"/>
                <a:gd name="connsiteY3" fmla="*/ 270380 h 547366"/>
                <a:gd name="connsiteX4" fmla="*/ 463671 w 470606"/>
                <a:gd name="connsiteY4" fmla="*/ 513653 h 547366"/>
                <a:gd name="connsiteX5" fmla="*/ 149666 w 470606"/>
                <a:gd name="connsiteY5" fmla="*/ 520003 h 547366"/>
                <a:gd name="connsiteX6" fmla="*/ 89021 w 470606"/>
                <a:gd name="connsiteY6" fmla="*/ 276730 h 547366"/>
                <a:gd name="connsiteX0" fmla="*/ 79946 w 461531"/>
                <a:gd name="connsiteY0" fmla="*/ 276730 h 541139"/>
                <a:gd name="connsiteX1" fmla="*/ 140591 w 461531"/>
                <a:gd name="connsiteY1" fmla="*/ 20757 h 541139"/>
                <a:gd name="connsiteX2" fmla="*/ 384746 w 461531"/>
                <a:gd name="connsiteY2" fmla="*/ 43753 h 541139"/>
                <a:gd name="connsiteX3" fmla="*/ 372686 w 461531"/>
                <a:gd name="connsiteY3" fmla="*/ 270380 h 541139"/>
                <a:gd name="connsiteX4" fmla="*/ 454596 w 461531"/>
                <a:gd name="connsiteY4" fmla="*/ 513653 h 541139"/>
                <a:gd name="connsiteX5" fmla="*/ 19941 w 461531"/>
                <a:gd name="connsiteY5" fmla="*/ 507303 h 541139"/>
                <a:gd name="connsiteX6" fmla="*/ 79946 w 461531"/>
                <a:gd name="connsiteY6" fmla="*/ 276730 h 541139"/>
                <a:gd name="connsiteX0" fmla="*/ 91058 w 472643"/>
                <a:gd name="connsiteY0" fmla="*/ 268656 h 533065"/>
                <a:gd name="connsiteX1" fmla="*/ 12003 w 472643"/>
                <a:gd name="connsiteY1" fmla="*/ 25383 h 533065"/>
                <a:gd name="connsiteX2" fmla="*/ 395858 w 472643"/>
                <a:gd name="connsiteY2" fmla="*/ 35679 h 533065"/>
                <a:gd name="connsiteX3" fmla="*/ 383798 w 472643"/>
                <a:gd name="connsiteY3" fmla="*/ 262306 h 533065"/>
                <a:gd name="connsiteX4" fmla="*/ 465708 w 472643"/>
                <a:gd name="connsiteY4" fmla="*/ 505579 h 533065"/>
                <a:gd name="connsiteX5" fmla="*/ 31053 w 472643"/>
                <a:gd name="connsiteY5" fmla="*/ 499229 h 533065"/>
                <a:gd name="connsiteX6" fmla="*/ 91058 w 472643"/>
                <a:gd name="connsiteY6" fmla="*/ 268656 h 533065"/>
                <a:gd name="connsiteX0" fmla="*/ 97982 w 523463"/>
                <a:gd name="connsiteY0" fmla="*/ 271903 h 536312"/>
                <a:gd name="connsiteX1" fmla="*/ 18927 w 523463"/>
                <a:gd name="connsiteY1" fmla="*/ 28630 h 536312"/>
                <a:gd name="connsiteX2" fmla="*/ 517082 w 523463"/>
                <a:gd name="connsiteY2" fmla="*/ 32576 h 536312"/>
                <a:gd name="connsiteX3" fmla="*/ 390722 w 523463"/>
                <a:gd name="connsiteY3" fmla="*/ 265553 h 536312"/>
                <a:gd name="connsiteX4" fmla="*/ 472632 w 523463"/>
                <a:gd name="connsiteY4" fmla="*/ 508826 h 536312"/>
                <a:gd name="connsiteX5" fmla="*/ 37977 w 523463"/>
                <a:gd name="connsiteY5" fmla="*/ 502476 h 536312"/>
                <a:gd name="connsiteX6" fmla="*/ 97982 w 523463"/>
                <a:gd name="connsiteY6" fmla="*/ 271903 h 536312"/>
                <a:gd name="connsiteX0" fmla="*/ 188548 w 512429"/>
                <a:gd name="connsiteY0" fmla="*/ 258386 h 536218"/>
                <a:gd name="connsiteX1" fmla="*/ 7893 w 512429"/>
                <a:gd name="connsiteY1" fmla="*/ 27813 h 536218"/>
                <a:gd name="connsiteX2" fmla="*/ 506048 w 512429"/>
                <a:gd name="connsiteY2" fmla="*/ 31759 h 536218"/>
                <a:gd name="connsiteX3" fmla="*/ 379688 w 512429"/>
                <a:gd name="connsiteY3" fmla="*/ 264736 h 536218"/>
                <a:gd name="connsiteX4" fmla="*/ 461598 w 512429"/>
                <a:gd name="connsiteY4" fmla="*/ 508009 h 536218"/>
                <a:gd name="connsiteX5" fmla="*/ 26943 w 512429"/>
                <a:gd name="connsiteY5" fmla="*/ 501659 h 536218"/>
                <a:gd name="connsiteX6" fmla="*/ 188548 w 512429"/>
                <a:gd name="connsiteY6" fmla="*/ 258386 h 536218"/>
                <a:gd name="connsiteX0" fmla="*/ 188548 w 510620"/>
                <a:gd name="connsiteY0" fmla="*/ 258386 h 536218"/>
                <a:gd name="connsiteX1" fmla="*/ 7893 w 510620"/>
                <a:gd name="connsiteY1" fmla="*/ 27813 h 536218"/>
                <a:gd name="connsiteX2" fmla="*/ 506048 w 510620"/>
                <a:gd name="connsiteY2" fmla="*/ 31759 h 536218"/>
                <a:gd name="connsiteX3" fmla="*/ 309838 w 510620"/>
                <a:gd name="connsiteY3" fmla="*/ 252036 h 536218"/>
                <a:gd name="connsiteX4" fmla="*/ 461598 w 510620"/>
                <a:gd name="connsiteY4" fmla="*/ 508009 h 536218"/>
                <a:gd name="connsiteX5" fmla="*/ 26943 w 510620"/>
                <a:gd name="connsiteY5" fmla="*/ 501659 h 536218"/>
                <a:gd name="connsiteX6" fmla="*/ 188548 w 510620"/>
                <a:gd name="connsiteY6" fmla="*/ 258386 h 536218"/>
                <a:gd name="connsiteX0" fmla="*/ 188548 w 510620"/>
                <a:gd name="connsiteY0" fmla="*/ 258386 h 532466"/>
                <a:gd name="connsiteX1" fmla="*/ 7893 w 510620"/>
                <a:gd name="connsiteY1" fmla="*/ 27813 h 532466"/>
                <a:gd name="connsiteX2" fmla="*/ 506048 w 510620"/>
                <a:gd name="connsiteY2" fmla="*/ 31759 h 532466"/>
                <a:gd name="connsiteX3" fmla="*/ 309838 w 510620"/>
                <a:gd name="connsiteY3" fmla="*/ 252036 h 532466"/>
                <a:gd name="connsiteX4" fmla="*/ 506048 w 510620"/>
                <a:gd name="connsiteY4" fmla="*/ 501659 h 532466"/>
                <a:gd name="connsiteX5" fmla="*/ 26943 w 510620"/>
                <a:gd name="connsiteY5" fmla="*/ 501659 h 532466"/>
                <a:gd name="connsiteX6" fmla="*/ 188548 w 510620"/>
                <a:gd name="connsiteY6" fmla="*/ 258386 h 532466"/>
                <a:gd name="connsiteX0" fmla="*/ 188488 w 510560"/>
                <a:gd name="connsiteY0" fmla="*/ 258386 h 535794"/>
                <a:gd name="connsiteX1" fmla="*/ 7833 w 510560"/>
                <a:gd name="connsiteY1" fmla="*/ 27813 h 535794"/>
                <a:gd name="connsiteX2" fmla="*/ 505988 w 510560"/>
                <a:gd name="connsiteY2" fmla="*/ 31759 h 535794"/>
                <a:gd name="connsiteX3" fmla="*/ 309778 w 510560"/>
                <a:gd name="connsiteY3" fmla="*/ 252036 h 535794"/>
                <a:gd name="connsiteX4" fmla="*/ 505988 w 510560"/>
                <a:gd name="connsiteY4" fmla="*/ 501659 h 535794"/>
                <a:gd name="connsiteX5" fmla="*/ 14183 w 510560"/>
                <a:gd name="connsiteY5" fmla="*/ 508009 h 535794"/>
                <a:gd name="connsiteX6" fmla="*/ 188488 w 510560"/>
                <a:gd name="connsiteY6" fmla="*/ 258386 h 535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560" h="535794">
                  <a:moveTo>
                    <a:pt x="188488" y="258386"/>
                  </a:moveTo>
                  <a:cubicBezTo>
                    <a:pt x="187430" y="178353"/>
                    <a:pt x="-45084" y="65584"/>
                    <a:pt x="7833" y="27813"/>
                  </a:cubicBezTo>
                  <a:cubicBezTo>
                    <a:pt x="60750" y="-9958"/>
                    <a:pt x="467306" y="-9845"/>
                    <a:pt x="505988" y="31759"/>
                  </a:cubicBezTo>
                  <a:cubicBezTo>
                    <a:pt x="544670" y="73363"/>
                    <a:pt x="325653" y="192769"/>
                    <a:pt x="309778" y="252036"/>
                  </a:cubicBezTo>
                  <a:cubicBezTo>
                    <a:pt x="293903" y="311303"/>
                    <a:pt x="544670" y="460055"/>
                    <a:pt x="505988" y="501659"/>
                  </a:cubicBezTo>
                  <a:cubicBezTo>
                    <a:pt x="467306" y="543263"/>
                    <a:pt x="67100" y="548554"/>
                    <a:pt x="14183" y="508009"/>
                  </a:cubicBezTo>
                  <a:cubicBezTo>
                    <a:pt x="-38734" y="467464"/>
                    <a:pt x="189546" y="338419"/>
                    <a:pt x="188488" y="258386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4925"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1318568" lon="1837851" rev="21073472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E41262D-7E15-5752-20DF-34DC3E67B5C4}"/>
              </a:ext>
            </a:extLst>
          </p:cNvPr>
          <p:cNvGrpSpPr/>
          <p:nvPr/>
        </p:nvGrpSpPr>
        <p:grpSpPr>
          <a:xfrm rot="20527945">
            <a:off x="5675551" y="3193324"/>
            <a:ext cx="639164" cy="350282"/>
            <a:chOff x="2351512" y="27404175"/>
            <a:chExt cx="1242810" cy="690610"/>
          </a:xfrm>
        </p:grpSpPr>
        <p:sp>
          <p:nvSpPr>
            <p:cNvPr id="63" name="Connector 1177">
              <a:extLst>
                <a:ext uri="{FF2B5EF4-FFF2-40B4-BE49-F238E27FC236}">
                  <a16:creationId xmlns:a16="http://schemas.microsoft.com/office/drawing/2014/main" id="{00A0980E-D808-6183-0A7C-832E38B3981A}"/>
                </a:ext>
              </a:extLst>
            </p:cNvPr>
            <p:cNvSpPr/>
            <p:nvPr/>
          </p:nvSpPr>
          <p:spPr>
            <a:xfrm rot="20587617">
              <a:off x="2351512" y="27558991"/>
              <a:ext cx="510560" cy="535794"/>
            </a:xfrm>
            <a:custGeom>
              <a:avLst/>
              <a:gdLst>
                <a:gd name="connsiteX0" fmla="*/ 0 w 464190"/>
                <a:gd name="connsiteY0" fmla="*/ 249623 h 499246"/>
                <a:gd name="connsiteX1" fmla="*/ 232095 w 464190"/>
                <a:gd name="connsiteY1" fmla="*/ 0 h 499246"/>
                <a:gd name="connsiteX2" fmla="*/ 464190 w 464190"/>
                <a:gd name="connsiteY2" fmla="*/ 249623 h 499246"/>
                <a:gd name="connsiteX3" fmla="*/ 232095 w 464190"/>
                <a:gd name="connsiteY3" fmla="*/ 499246 h 499246"/>
                <a:gd name="connsiteX4" fmla="*/ 0 w 464190"/>
                <a:gd name="connsiteY4" fmla="*/ 249623 h 499246"/>
                <a:gd name="connsiteX0" fmla="*/ 0 w 292740"/>
                <a:gd name="connsiteY0" fmla="*/ 255980 h 499260"/>
                <a:gd name="connsiteX1" fmla="*/ 60645 w 292740"/>
                <a:gd name="connsiteY1" fmla="*/ 7 h 499260"/>
                <a:gd name="connsiteX2" fmla="*/ 292740 w 292740"/>
                <a:gd name="connsiteY2" fmla="*/ 249630 h 499260"/>
                <a:gd name="connsiteX3" fmla="*/ 60645 w 292740"/>
                <a:gd name="connsiteY3" fmla="*/ 499253 h 499260"/>
                <a:gd name="connsiteX4" fmla="*/ 0 w 292740"/>
                <a:gd name="connsiteY4" fmla="*/ 255980 h 499260"/>
                <a:gd name="connsiteX0" fmla="*/ 88618 w 381358"/>
                <a:gd name="connsiteY0" fmla="*/ 255980 h 499274"/>
                <a:gd name="connsiteX1" fmla="*/ 149263 w 381358"/>
                <a:gd name="connsiteY1" fmla="*/ 7 h 499274"/>
                <a:gd name="connsiteX2" fmla="*/ 381358 w 381358"/>
                <a:gd name="connsiteY2" fmla="*/ 249630 h 499274"/>
                <a:gd name="connsiteX3" fmla="*/ 149263 w 381358"/>
                <a:gd name="connsiteY3" fmla="*/ 499253 h 499274"/>
                <a:gd name="connsiteX4" fmla="*/ 88618 w 381358"/>
                <a:gd name="connsiteY4" fmla="*/ 255980 h 499274"/>
                <a:gd name="connsiteX0" fmla="*/ 89021 w 412756"/>
                <a:gd name="connsiteY0" fmla="*/ 276730 h 520024"/>
                <a:gd name="connsiteX1" fmla="*/ 149666 w 412756"/>
                <a:gd name="connsiteY1" fmla="*/ 20757 h 520024"/>
                <a:gd name="connsiteX2" fmla="*/ 393821 w 412756"/>
                <a:gd name="connsiteY2" fmla="*/ 43753 h 520024"/>
                <a:gd name="connsiteX3" fmla="*/ 381761 w 412756"/>
                <a:gd name="connsiteY3" fmla="*/ 270380 h 520024"/>
                <a:gd name="connsiteX4" fmla="*/ 149666 w 412756"/>
                <a:gd name="connsiteY4" fmla="*/ 520003 h 520024"/>
                <a:gd name="connsiteX5" fmla="*/ 89021 w 412756"/>
                <a:gd name="connsiteY5" fmla="*/ 276730 h 520024"/>
                <a:gd name="connsiteX0" fmla="*/ 89021 w 470606"/>
                <a:gd name="connsiteY0" fmla="*/ 276730 h 547366"/>
                <a:gd name="connsiteX1" fmla="*/ 149666 w 470606"/>
                <a:gd name="connsiteY1" fmla="*/ 20757 h 547366"/>
                <a:gd name="connsiteX2" fmla="*/ 393821 w 470606"/>
                <a:gd name="connsiteY2" fmla="*/ 43753 h 547366"/>
                <a:gd name="connsiteX3" fmla="*/ 381761 w 470606"/>
                <a:gd name="connsiteY3" fmla="*/ 270380 h 547366"/>
                <a:gd name="connsiteX4" fmla="*/ 463671 w 470606"/>
                <a:gd name="connsiteY4" fmla="*/ 513653 h 547366"/>
                <a:gd name="connsiteX5" fmla="*/ 149666 w 470606"/>
                <a:gd name="connsiteY5" fmla="*/ 520003 h 547366"/>
                <a:gd name="connsiteX6" fmla="*/ 89021 w 470606"/>
                <a:gd name="connsiteY6" fmla="*/ 276730 h 547366"/>
                <a:gd name="connsiteX0" fmla="*/ 79946 w 461531"/>
                <a:gd name="connsiteY0" fmla="*/ 276730 h 541139"/>
                <a:gd name="connsiteX1" fmla="*/ 140591 w 461531"/>
                <a:gd name="connsiteY1" fmla="*/ 20757 h 541139"/>
                <a:gd name="connsiteX2" fmla="*/ 384746 w 461531"/>
                <a:gd name="connsiteY2" fmla="*/ 43753 h 541139"/>
                <a:gd name="connsiteX3" fmla="*/ 372686 w 461531"/>
                <a:gd name="connsiteY3" fmla="*/ 270380 h 541139"/>
                <a:gd name="connsiteX4" fmla="*/ 454596 w 461531"/>
                <a:gd name="connsiteY4" fmla="*/ 513653 h 541139"/>
                <a:gd name="connsiteX5" fmla="*/ 19941 w 461531"/>
                <a:gd name="connsiteY5" fmla="*/ 507303 h 541139"/>
                <a:gd name="connsiteX6" fmla="*/ 79946 w 461531"/>
                <a:gd name="connsiteY6" fmla="*/ 276730 h 541139"/>
                <a:gd name="connsiteX0" fmla="*/ 91058 w 472643"/>
                <a:gd name="connsiteY0" fmla="*/ 268656 h 533065"/>
                <a:gd name="connsiteX1" fmla="*/ 12003 w 472643"/>
                <a:gd name="connsiteY1" fmla="*/ 25383 h 533065"/>
                <a:gd name="connsiteX2" fmla="*/ 395858 w 472643"/>
                <a:gd name="connsiteY2" fmla="*/ 35679 h 533065"/>
                <a:gd name="connsiteX3" fmla="*/ 383798 w 472643"/>
                <a:gd name="connsiteY3" fmla="*/ 262306 h 533065"/>
                <a:gd name="connsiteX4" fmla="*/ 465708 w 472643"/>
                <a:gd name="connsiteY4" fmla="*/ 505579 h 533065"/>
                <a:gd name="connsiteX5" fmla="*/ 31053 w 472643"/>
                <a:gd name="connsiteY5" fmla="*/ 499229 h 533065"/>
                <a:gd name="connsiteX6" fmla="*/ 91058 w 472643"/>
                <a:gd name="connsiteY6" fmla="*/ 268656 h 533065"/>
                <a:gd name="connsiteX0" fmla="*/ 97982 w 523463"/>
                <a:gd name="connsiteY0" fmla="*/ 271903 h 536312"/>
                <a:gd name="connsiteX1" fmla="*/ 18927 w 523463"/>
                <a:gd name="connsiteY1" fmla="*/ 28630 h 536312"/>
                <a:gd name="connsiteX2" fmla="*/ 517082 w 523463"/>
                <a:gd name="connsiteY2" fmla="*/ 32576 h 536312"/>
                <a:gd name="connsiteX3" fmla="*/ 390722 w 523463"/>
                <a:gd name="connsiteY3" fmla="*/ 265553 h 536312"/>
                <a:gd name="connsiteX4" fmla="*/ 472632 w 523463"/>
                <a:gd name="connsiteY4" fmla="*/ 508826 h 536312"/>
                <a:gd name="connsiteX5" fmla="*/ 37977 w 523463"/>
                <a:gd name="connsiteY5" fmla="*/ 502476 h 536312"/>
                <a:gd name="connsiteX6" fmla="*/ 97982 w 523463"/>
                <a:gd name="connsiteY6" fmla="*/ 271903 h 536312"/>
                <a:gd name="connsiteX0" fmla="*/ 188548 w 512429"/>
                <a:gd name="connsiteY0" fmla="*/ 258386 h 536218"/>
                <a:gd name="connsiteX1" fmla="*/ 7893 w 512429"/>
                <a:gd name="connsiteY1" fmla="*/ 27813 h 536218"/>
                <a:gd name="connsiteX2" fmla="*/ 506048 w 512429"/>
                <a:gd name="connsiteY2" fmla="*/ 31759 h 536218"/>
                <a:gd name="connsiteX3" fmla="*/ 379688 w 512429"/>
                <a:gd name="connsiteY3" fmla="*/ 264736 h 536218"/>
                <a:gd name="connsiteX4" fmla="*/ 461598 w 512429"/>
                <a:gd name="connsiteY4" fmla="*/ 508009 h 536218"/>
                <a:gd name="connsiteX5" fmla="*/ 26943 w 512429"/>
                <a:gd name="connsiteY5" fmla="*/ 501659 h 536218"/>
                <a:gd name="connsiteX6" fmla="*/ 188548 w 512429"/>
                <a:gd name="connsiteY6" fmla="*/ 258386 h 536218"/>
                <a:gd name="connsiteX0" fmla="*/ 188548 w 510620"/>
                <a:gd name="connsiteY0" fmla="*/ 258386 h 536218"/>
                <a:gd name="connsiteX1" fmla="*/ 7893 w 510620"/>
                <a:gd name="connsiteY1" fmla="*/ 27813 h 536218"/>
                <a:gd name="connsiteX2" fmla="*/ 506048 w 510620"/>
                <a:gd name="connsiteY2" fmla="*/ 31759 h 536218"/>
                <a:gd name="connsiteX3" fmla="*/ 309838 w 510620"/>
                <a:gd name="connsiteY3" fmla="*/ 252036 h 536218"/>
                <a:gd name="connsiteX4" fmla="*/ 461598 w 510620"/>
                <a:gd name="connsiteY4" fmla="*/ 508009 h 536218"/>
                <a:gd name="connsiteX5" fmla="*/ 26943 w 510620"/>
                <a:gd name="connsiteY5" fmla="*/ 501659 h 536218"/>
                <a:gd name="connsiteX6" fmla="*/ 188548 w 510620"/>
                <a:gd name="connsiteY6" fmla="*/ 258386 h 536218"/>
                <a:gd name="connsiteX0" fmla="*/ 188548 w 510620"/>
                <a:gd name="connsiteY0" fmla="*/ 258386 h 532466"/>
                <a:gd name="connsiteX1" fmla="*/ 7893 w 510620"/>
                <a:gd name="connsiteY1" fmla="*/ 27813 h 532466"/>
                <a:gd name="connsiteX2" fmla="*/ 506048 w 510620"/>
                <a:gd name="connsiteY2" fmla="*/ 31759 h 532466"/>
                <a:gd name="connsiteX3" fmla="*/ 309838 w 510620"/>
                <a:gd name="connsiteY3" fmla="*/ 252036 h 532466"/>
                <a:gd name="connsiteX4" fmla="*/ 506048 w 510620"/>
                <a:gd name="connsiteY4" fmla="*/ 501659 h 532466"/>
                <a:gd name="connsiteX5" fmla="*/ 26943 w 510620"/>
                <a:gd name="connsiteY5" fmla="*/ 501659 h 532466"/>
                <a:gd name="connsiteX6" fmla="*/ 188548 w 510620"/>
                <a:gd name="connsiteY6" fmla="*/ 258386 h 532466"/>
                <a:gd name="connsiteX0" fmla="*/ 188488 w 510560"/>
                <a:gd name="connsiteY0" fmla="*/ 258386 h 535794"/>
                <a:gd name="connsiteX1" fmla="*/ 7833 w 510560"/>
                <a:gd name="connsiteY1" fmla="*/ 27813 h 535794"/>
                <a:gd name="connsiteX2" fmla="*/ 505988 w 510560"/>
                <a:gd name="connsiteY2" fmla="*/ 31759 h 535794"/>
                <a:gd name="connsiteX3" fmla="*/ 309778 w 510560"/>
                <a:gd name="connsiteY3" fmla="*/ 252036 h 535794"/>
                <a:gd name="connsiteX4" fmla="*/ 505988 w 510560"/>
                <a:gd name="connsiteY4" fmla="*/ 501659 h 535794"/>
                <a:gd name="connsiteX5" fmla="*/ 14183 w 510560"/>
                <a:gd name="connsiteY5" fmla="*/ 508009 h 535794"/>
                <a:gd name="connsiteX6" fmla="*/ 188488 w 510560"/>
                <a:gd name="connsiteY6" fmla="*/ 258386 h 535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560" h="535794">
                  <a:moveTo>
                    <a:pt x="188488" y="258386"/>
                  </a:moveTo>
                  <a:cubicBezTo>
                    <a:pt x="187430" y="178353"/>
                    <a:pt x="-45084" y="65584"/>
                    <a:pt x="7833" y="27813"/>
                  </a:cubicBezTo>
                  <a:cubicBezTo>
                    <a:pt x="60750" y="-9958"/>
                    <a:pt x="467306" y="-9845"/>
                    <a:pt x="505988" y="31759"/>
                  </a:cubicBezTo>
                  <a:cubicBezTo>
                    <a:pt x="544670" y="73363"/>
                    <a:pt x="325653" y="192769"/>
                    <a:pt x="309778" y="252036"/>
                  </a:cubicBezTo>
                  <a:cubicBezTo>
                    <a:pt x="293903" y="311303"/>
                    <a:pt x="544670" y="460055"/>
                    <a:pt x="505988" y="501659"/>
                  </a:cubicBezTo>
                  <a:cubicBezTo>
                    <a:pt x="467306" y="543263"/>
                    <a:pt x="67100" y="548554"/>
                    <a:pt x="14183" y="508009"/>
                  </a:cubicBezTo>
                  <a:cubicBezTo>
                    <a:pt x="-38734" y="467464"/>
                    <a:pt x="189546" y="338419"/>
                    <a:pt x="188488" y="258386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4925"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1318568" lon="1837851" rev="21073472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Connector 1177">
              <a:extLst>
                <a:ext uri="{FF2B5EF4-FFF2-40B4-BE49-F238E27FC236}">
                  <a16:creationId xmlns:a16="http://schemas.microsoft.com/office/drawing/2014/main" id="{EF3C687F-0CD3-BADA-C815-1577E0CB0AE8}"/>
                </a:ext>
              </a:extLst>
            </p:cNvPr>
            <p:cNvSpPr/>
            <p:nvPr/>
          </p:nvSpPr>
          <p:spPr>
            <a:xfrm rot="20587617">
              <a:off x="2713190" y="27481583"/>
              <a:ext cx="510560" cy="535794"/>
            </a:xfrm>
            <a:custGeom>
              <a:avLst/>
              <a:gdLst>
                <a:gd name="connsiteX0" fmla="*/ 0 w 464190"/>
                <a:gd name="connsiteY0" fmla="*/ 249623 h 499246"/>
                <a:gd name="connsiteX1" fmla="*/ 232095 w 464190"/>
                <a:gd name="connsiteY1" fmla="*/ 0 h 499246"/>
                <a:gd name="connsiteX2" fmla="*/ 464190 w 464190"/>
                <a:gd name="connsiteY2" fmla="*/ 249623 h 499246"/>
                <a:gd name="connsiteX3" fmla="*/ 232095 w 464190"/>
                <a:gd name="connsiteY3" fmla="*/ 499246 h 499246"/>
                <a:gd name="connsiteX4" fmla="*/ 0 w 464190"/>
                <a:gd name="connsiteY4" fmla="*/ 249623 h 499246"/>
                <a:gd name="connsiteX0" fmla="*/ 0 w 292740"/>
                <a:gd name="connsiteY0" fmla="*/ 255980 h 499260"/>
                <a:gd name="connsiteX1" fmla="*/ 60645 w 292740"/>
                <a:gd name="connsiteY1" fmla="*/ 7 h 499260"/>
                <a:gd name="connsiteX2" fmla="*/ 292740 w 292740"/>
                <a:gd name="connsiteY2" fmla="*/ 249630 h 499260"/>
                <a:gd name="connsiteX3" fmla="*/ 60645 w 292740"/>
                <a:gd name="connsiteY3" fmla="*/ 499253 h 499260"/>
                <a:gd name="connsiteX4" fmla="*/ 0 w 292740"/>
                <a:gd name="connsiteY4" fmla="*/ 255980 h 499260"/>
                <a:gd name="connsiteX0" fmla="*/ 88618 w 381358"/>
                <a:gd name="connsiteY0" fmla="*/ 255980 h 499274"/>
                <a:gd name="connsiteX1" fmla="*/ 149263 w 381358"/>
                <a:gd name="connsiteY1" fmla="*/ 7 h 499274"/>
                <a:gd name="connsiteX2" fmla="*/ 381358 w 381358"/>
                <a:gd name="connsiteY2" fmla="*/ 249630 h 499274"/>
                <a:gd name="connsiteX3" fmla="*/ 149263 w 381358"/>
                <a:gd name="connsiteY3" fmla="*/ 499253 h 499274"/>
                <a:gd name="connsiteX4" fmla="*/ 88618 w 381358"/>
                <a:gd name="connsiteY4" fmla="*/ 255980 h 499274"/>
                <a:gd name="connsiteX0" fmla="*/ 89021 w 412756"/>
                <a:gd name="connsiteY0" fmla="*/ 276730 h 520024"/>
                <a:gd name="connsiteX1" fmla="*/ 149666 w 412756"/>
                <a:gd name="connsiteY1" fmla="*/ 20757 h 520024"/>
                <a:gd name="connsiteX2" fmla="*/ 393821 w 412756"/>
                <a:gd name="connsiteY2" fmla="*/ 43753 h 520024"/>
                <a:gd name="connsiteX3" fmla="*/ 381761 w 412756"/>
                <a:gd name="connsiteY3" fmla="*/ 270380 h 520024"/>
                <a:gd name="connsiteX4" fmla="*/ 149666 w 412756"/>
                <a:gd name="connsiteY4" fmla="*/ 520003 h 520024"/>
                <a:gd name="connsiteX5" fmla="*/ 89021 w 412756"/>
                <a:gd name="connsiteY5" fmla="*/ 276730 h 520024"/>
                <a:gd name="connsiteX0" fmla="*/ 89021 w 470606"/>
                <a:gd name="connsiteY0" fmla="*/ 276730 h 547366"/>
                <a:gd name="connsiteX1" fmla="*/ 149666 w 470606"/>
                <a:gd name="connsiteY1" fmla="*/ 20757 h 547366"/>
                <a:gd name="connsiteX2" fmla="*/ 393821 w 470606"/>
                <a:gd name="connsiteY2" fmla="*/ 43753 h 547366"/>
                <a:gd name="connsiteX3" fmla="*/ 381761 w 470606"/>
                <a:gd name="connsiteY3" fmla="*/ 270380 h 547366"/>
                <a:gd name="connsiteX4" fmla="*/ 463671 w 470606"/>
                <a:gd name="connsiteY4" fmla="*/ 513653 h 547366"/>
                <a:gd name="connsiteX5" fmla="*/ 149666 w 470606"/>
                <a:gd name="connsiteY5" fmla="*/ 520003 h 547366"/>
                <a:gd name="connsiteX6" fmla="*/ 89021 w 470606"/>
                <a:gd name="connsiteY6" fmla="*/ 276730 h 547366"/>
                <a:gd name="connsiteX0" fmla="*/ 79946 w 461531"/>
                <a:gd name="connsiteY0" fmla="*/ 276730 h 541139"/>
                <a:gd name="connsiteX1" fmla="*/ 140591 w 461531"/>
                <a:gd name="connsiteY1" fmla="*/ 20757 h 541139"/>
                <a:gd name="connsiteX2" fmla="*/ 384746 w 461531"/>
                <a:gd name="connsiteY2" fmla="*/ 43753 h 541139"/>
                <a:gd name="connsiteX3" fmla="*/ 372686 w 461531"/>
                <a:gd name="connsiteY3" fmla="*/ 270380 h 541139"/>
                <a:gd name="connsiteX4" fmla="*/ 454596 w 461531"/>
                <a:gd name="connsiteY4" fmla="*/ 513653 h 541139"/>
                <a:gd name="connsiteX5" fmla="*/ 19941 w 461531"/>
                <a:gd name="connsiteY5" fmla="*/ 507303 h 541139"/>
                <a:gd name="connsiteX6" fmla="*/ 79946 w 461531"/>
                <a:gd name="connsiteY6" fmla="*/ 276730 h 541139"/>
                <a:gd name="connsiteX0" fmla="*/ 91058 w 472643"/>
                <a:gd name="connsiteY0" fmla="*/ 268656 h 533065"/>
                <a:gd name="connsiteX1" fmla="*/ 12003 w 472643"/>
                <a:gd name="connsiteY1" fmla="*/ 25383 h 533065"/>
                <a:gd name="connsiteX2" fmla="*/ 395858 w 472643"/>
                <a:gd name="connsiteY2" fmla="*/ 35679 h 533065"/>
                <a:gd name="connsiteX3" fmla="*/ 383798 w 472643"/>
                <a:gd name="connsiteY3" fmla="*/ 262306 h 533065"/>
                <a:gd name="connsiteX4" fmla="*/ 465708 w 472643"/>
                <a:gd name="connsiteY4" fmla="*/ 505579 h 533065"/>
                <a:gd name="connsiteX5" fmla="*/ 31053 w 472643"/>
                <a:gd name="connsiteY5" fmla="*/ 499229 h 533065"/>
                <a:gd name="connsiteX6" fmla="*/ 91058 w 472643"/>
                <a:gd name="connsiteY6" fmla="*/ 268656 h 533065"/>
                <a:gd name="connsiteX0" fmla="*/ 97982 w 523463"/>
                <a:gd name="connsiteY0" fmla="*/ 271903 h 536312"/>
                <a:gd name="connsiteX1" fmla="*/ 18927 w 523463"/>
                <a:gd name="connsiteY1" fmla="*/ 28630 h 536312"/>
                <a:gd name="connsiteX2" fmla="*/ 517082 w 523463"/>
                <a:gd name="connsiteY2" fmla="*/ 32576 h 536312"/>
                <a:gd name="connsiteX3" fmla="*/ 390722 w 523463"/>
                <a:gd name="connsiteY3" fmla="*/ 265553 h 536312"/>
                <a:gd name="connsiteX4" fmla="*/ 472632 w 523463"/>
                <a:gd name="connsiteY4" fmla="*/ 508826 h 536312"/>
                <a:gd name="connsiteX5" fmla="*/ 37977 w 523463"/>
                <a:gd name="connsiteY5" fmla="*/ 502476 h 536312"/>
                <a:gd name="connsiteX6" fmla="*/ 97982 w 523463"/>
                <a:gd name="connsiteY6" fmla="*/ 271903 h 536312"/>
                <a:gd name="connsiteX0" fmla="*/ 188548 w 512429"/>
                <a:gd name="connsiteY0" fmla="*/ 258386 h 536218"/>
                <a:gd name="connsiteX1" fmla="*/ 7893 w 512429"/>
                <a:gd name="connsiteY1" fmla="*/ 27813 h 536218"/>
                <a:gd name="connsiteX2" fmla="*/ 506048 w 512429"/>
                <a:gd name="connsiteY2" fmla="*/ 31759 h 536218"/>
                <a:gd name="connsiteX3" fmla="*/ 379688 w 512429"/>
                <a:gd name="connsiteY3" fmla="*/ 264736 h 536218"/>
                <a:gd name="connsiteX4" fmla="*/ 461598 w 512429"/>
                <a:gd name="connsiteY4" fmla="*/ 508009 h 536218"/>
                <a:gd name="connsiteX5" fmla="*/ 26943 w 512429"/>
                <a:gd name="connsiteY5" fmla="*/ 501659 h 536218"/>
                <a:gd name="connsiteX6" fmla="*/ 188548 w 512429"/>
                <a:gd name="connsiteY6" fmla="*/ 258386 h 536218"/>
                <a:gd name="connsiteX0" fmla="*/ 188548 w 510620"/>
                <a:gd name="connsiteY0" fmla="*/ 258386 h 536218"/>
                <a:gd name="connsiteX1" fmla="*/ 7893 w 510620"/>
                <a:gd name="connsiteY1" fmla="*/ 27813 h 536218"/>
                <a:gd name="connsiteX2" fmla="*/ 506048 w 510620"/>
                <a:gd name="connsiteY2" fmla="*/ 31759 h 536218"/>
                <a:gd name="connsiteX3" fmla="*/ 309838 w 510620"/>
                <a:gd name="connsiteY3" fmla="*/ 252036 h 536218"/>
                <a:gd name="connsiteX4" fmla="*/ 461598 w 510620"/>
                <a:gd name="connsiteY4" fmla="*/ 508009 h 536218"/>
                <a:gd name="connsiteX5" fmla="*/ 26943 w 510620"/>
                <a:gd name="connsiteY5" fmla="*/ 501659 h 536218"/>
                <a:gd name="connsiteX6" fmla="*/ 188548 w 510620"/>
                <a:gd name="connsiteY6" fmla="*/ 258386 h 536218"/>
                <a:gd name="connsiteX0" fmla="*/ 188548 w 510620"/>
                <a:gd name="connsiteY0" fmla="*/ 258386 h 532466"/>
                <a:gd name="connsiteX1" fmla="*/ 7893 w 510620"/>
                <a:gd name="connsiteY1" fmla="*/ 27813 h 532466"/>
                <a:gd name="connsiteX2" fmla="*/ 506048 w 510620"/>
                <a:gd name="connsiteY2" fmla="*/ 31759 h 532466"/>
                <a:gd name="connsiteX3" fmla="*/ 309838 w 510620"/>
                <a:gd name="connsiteY3" fmla="*/ 252036 h 532466"/>
                <a:gd name="connsiteX4" fmla="*/ 506048 w 510620"/>
                <a:gd name="connsiteY4" fmla="*/ 501659 h 532466"/>
                <a:gd name="connsiteX5" fmla="*/ 26943 w 510620"/>
                <a:gd name="connsiteY5" fmla="*/ 501659 h 532466"/>
                <a:gd name="connsiteX6" fmla="*/ 188548 w 510620"/>
                <a:gd name="connsiteY6" fmla="*/ 258386 h 532466"/>
                <a:gd name="connsiteX0" fmla="*/ 188488 w 510560"/>
                <a:gd name="connsiteY0" fmla="*/ 258386 h 535794"/>
                <a:gd name="connsiteX1" fmla="*/ 7833 w 510560"/>
                <a:gd name="connsiteY1" fmla="*/ 27813 h 535794"/>
                <a:gd name="connsiteX2" fmla="*/ 505988 w 510560"/>
                <a:gd name="connsiteY2" fmla="*/ 31759 h 535794"/>
                <a:gd name="connsiteX3" fmla="*/ 309778 w 510560"/>
                <a:gd name="connsiteY3" fmla="*/ 252036 h 535794"/>
                <a:gd name="connsiteX4" fmla="*/ 505988 w 510560"/>
                <a:gd name="connsiteY4" fmla="*/ 501659 h 535794"/>
                <a:gd name="connsiteX5" fmla="*/ 14183 w 510560"/>
                <a:gd name="connsiteY5" fmla="*/ 508009 h 535794"/>
                <a:gd name="connsiteX6" fmla="*/ 188488 w 510560"/>
                <a:gd name="connsiteY6" fmla="*/ 258386 h 535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560" h="535794">
                  <a:moveTo>
                    <a:pt x="188488" y="258386"/>
                  </a:moveTo>
                  <a:cubicBezTo>
                    <a:pt x="187430" y="178353"/>
                    <a:pt x="-45084" y="65584"/>
                    <a:pt x="7833" y="27813"/>
                  </a:cubicBezTo>
                  <a:cubicBezTo>
                    <a:pt x="60750" y="-9958"/>
                    <a:pt x="467306" y="-9845"/>
                    <a:pt x="505988" y="31759"/>
                  </a:cubicBezTo>
                  <a:cubicBezTo>
                    <a:pt x="544670" y="73363"/>
                    <a:pt x="325653" y="192769"/>
                    <a:pt x="309778" y="252036"/>
                  </a:cubicBezTo>
                  <a:cubicBezTo>
                    <a:pt x="293903" y="311303"/>
                    <a:pt x="544670" y="460055"/>
                    <a:pt x="505988" y="501659"/>
                  </a:cubicBezTo>
                  <a:cubicBezTo>
                    <a:pt x="467306" y="543263"/>
                    <a:pt x="67100" y="548554"/>
                    <a:pt x="14183" y="508009"/>
                  </a:cubicBezTo>
                  <a:cubicBezTo>
                    <a:pt x="-38734" y="467464"/>
                    <a:pt x="189546" y="338419"/>
                    <a:pt x="188488" y="258386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4925"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1318568" lon="1837851" rev="21073472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Connector 1177">
              <a:extLst>
                <a:ext uri="{FF2B5EF4-FFF2-40B4-BE49-F238E27FC236}">
                  <a16:creationId xmlns:a16="http://schemas.microsoft.com/office/drawing/2014/main" id="{79EAE060-45F9-976E-D99B-BE2C861A406F}"/>
                </a:ext>
              </a:extLst>
            </p:cNvPr>
            <p:cNvSpPr/>
            <p:nvPr/>
          </p:nvSpPr>
          <p:spPr>
            <a:xfrm rot="20587617">
              <a:off x="3083762" y="27404175"/>
              <a:ext cx="510560" cy="535794"/>
            </a:xfrm>
            <a:custGeom>
              <a:avLst/>
              <a:gdLst>
                <a:gd name="connsiteX0" fmla="*/ 0 w 464190"/>
                <a:gd name="connsiteY0" fmla="*/ 249623 h 499246"/>
                <a:gd name="connsiteX1" fmla="*/ 232095 w 464190"/>
                <a:gd name="connsiteY1" fmla="*/ 0 h 499246"/>
                <a:gd name="connsiteX2" fmla="*/ 464190 w 464190"/>
                <a:gd name="connsiteY2" fmla="*/ 249623 h 499246"/>
                <a:gd name="connsiteX3" fmla="*/ 232095 w 464190"/>
                <a:gd name="connsiteY3" fmla="*/ 499246 h 499246"/>
                <a:gd name="connsiteX4" fmla="*/ 0 w 464190"/>
                <a:gd name="connsiteY4" fmla="*/ 249623 h 499246"/>
                <a:gd name="connsiteX0" fmla="*/ 0 w 292740"/>
                <a:gd name="connsiteY0" fmla="*/ 255980 h 499260"/>
                <a:gd name="connsiteX1" fmla="*/ 60645 w 292740"/>
                <a:gd name="connsiteY1" fmla="*/ 7 h 499260"/>
                <a:gd name="connsiteX2" fmla="*/ 292740 w 292740"/>
                <a:gd name="connsiteY2" fmla="*/ 249630 h 499260"/>
                <a:gd name="connsiteX3" fmla="*/ 60645 w 292740"/>
                <a:gd name="connsiteY3" fmla="*/ 499253 h 499260"/>
                <a:gd name="connsiteX4" fmla="*/ 0 w 292740"/>
                <a:gd name="connsiteY4" fmla="*/ 255980 h 499260"/>
                <a:gd name="connsiteX0" fmla="*/ 88618 w 381358"/>
                <a:gd name="connsiteY0" fmla="*/ 255980 h 499274"/>
                <a:gd name="connsiteX1" fmla="*/ 149263 w 381358"/>
                <a:gd name="connsiteY1" fmla="*/ 7 h 499274"/>
                <a:gd name="connsiteX2" fmla="*/ 381358 w 381358"/>
                <a:gd name="connsiteY2" fmla="*/ 249630 h 499274"/>
                <a:gd name="connsiteX3" fmla="*/ 149263 w 381358"/>
                <a:gd name="connsiteY3" fmla="*/ 499253 h 499274"/>
                <a:gd name="connsiteX4" fmla="*/ 88618 w 381358"/>
                <a:gd name="connsiteY4" fmla="*/ 255980 h 499274"/>
                <a:gd name="connsiteX0" fmla="*/ 89021 w 412756"/>
                <a:gd name="connsiteY0" fmla="*/ 276730 h 520024"/>
                <a:gd name="connsiteX1" fmla="*/ 149666 w 412756"/>
                <a:gd name="connsiteY1" fmla="*/ 20757 h 520024"/>
                <a:gd name="connsiteX2" fmla="*/ 393821 w 412756"/>
                <a:gd name="connsiteY2" fmla="*/ 43753 h 520024"/>
                <a:gd name="connsiteX3" fmla="*/ 381761 w 412756"/>
                <a:gd name="connsiteY3" fmla="*/ 270380 h 520024"/>
                <a:gd name="connsiteX4" fmla="*/ 149666 w 412756"/>
                <a:gd name="connsiteY4" fmla="*/ 520003 h 520024"/>
                <a:gd name="connsiteX5" fmla="*/ 89021 w 412756"/>
                <a:gd name="connsiteY5" fmla="*/ 276730 h 520024"/>
                <a:gd name="connsiteX0" fmla="*/ 89021 w 470606"/>
                <a:gd name="connsiteY0" fmla="*/ 276730 h 547366"/>
                <a:gd name="connsiteX1" fmla="*/ 149666 w 470606"/>
                <a:gd name="connsiteY1" fmla="*/ 20757 h 547366"/>
                <a:gd name="connsiteX2" fmla="*/ 393821 w 470606"/>
                <a:gd name="connsiteY2" fmla="*/ 43753 h 547366"/>
                <a:gd name="connsiteX3" fmla="*/ 381761 w 470606"/>
                <a:gd name="connsiteY3" fmla="*/ 270380 h 547366"/>
                <a:gd name="connsiteX4" fmla="*/ 463671 w 470606"/>
                <a:gd name="connsiteY4" fmla="*/ 513653 h 547366"/>
                <a:gd name="connsiteX5" fmla="*/ 149666 w 470606"/>
                <a:gd name="connsiteY5" fmla="*/ 520003 h 547366"/>
                <a:gd name="connsiteX6" fmla="*/ 89021 w 470606"/>
                <a:gd name="connsiteY6" fmla="*/ 276730 h 547366"/>
                <a:gd name="connsiteX0" fmla="*/ 79946 w 461531"/>
                <a:gd name="connsiteY0" fmla="*/ 276730 h 541139"/>
                <a:gd name="connsiteX1" fmla="*/ 140591 w 461531"/>
                <a:gd name="connsiteY1" fmla="*/ 20757 h 541139"/>
                <a:gd name="connsiteX2" fmla="*/ 384746 w 461531"/>
                <a:gd name="connsiteY2" fmla="*/ 43753 h 541139"/>
                <a:gd name="connsiteX3" fmla="*/ 372686 w 461531"/>
                <a:gd name="connsiteY3" fmla="*/ 270380 h 541139"/>
                <a:gd name="connsiteX4" fmla="*/ 454596 w 461531"/>
                <a:gd name="connsiteY4" fmla="*/ 513653 h 541139"/>
                <a:gd name="connsiteX5" fmla="*/ 19941 w 461531"/>
                <a:gd name="connsiteY5" fmla="*/ 507303 h 541139"/>
                <a:gd name="connsiteX6" fmla="*/ 79946 w 461531"/>
                <a:gd name="connsiteY6" fmla="*/ 276730 h 541139"/>
                <a:gd name="connsiteX0" fmla="*/ 91058 w 472643"/>
                <a:gd name="connsiteY0" fmla="*/ 268656 h 533065"/>
                <a:gd name="connsiteX1" fmla="*/ 12003 w 472643"/>
                <a:gd name="connsiteY1" fmla="*/ 25383 h 533065"/>
                <a:gd name="connsiteX2" fmla="*/ 395858 w 472643"/>
                <a:gd name="connsiteY2" fmla="*/ 35679 h 533065"/>
                <a:gd name="connsiteX3" fmla="*/ 383798 w 472643"/>
                <a:gd name="connsiteY3" fmla="*/ 262306 h 533065"/>
                <a:gd name="connsiteX4" fmla="*/ 465708 w 472643"/>
                <a:gd name="connsiteY4" fmla="*/ 505579 h 533065"/>
                <a:gd name="connsiteX5" fmla="*/ 31053 w 472643"/>
                <a:gd name="connsiteY5" fmla="*/ 499229 h 533065"/>
                <a:gd name="connsiteX6" fmla="*/ 91058 w 472643"/>
                <a:gd name="connsiteY6" fmla="*/ 268656 h 533065"/>
                <a:gd name="connsiteX0" fmla="*/ 97982 w 523463"/>
                <a:gd name="connsiteY0" fmla="*/ 271903 h 536312"/>
                <a:gd name="connsiteX1" fmla="*/ 18927 w 523463"/>
                <a:gd name="connsiteY1" fmla="*/ 28630 h 536312"/>
                <a:gd name="connsiteX2" fmla="*/ 517082 w 523463"/>
                <a:gd name="connsiteY2" fmla="*/ 32576 h 536312"/>
                <a:gd name="connsiteX3" fmla="*/ 390722 w 523463"/>
                <a:gd name="connsiteY3" fmla="*/ 265553 h 536312"/>
                <a:gd name="connsiteX4" fmla="*/ 472632 w 523463"/>
                <a:gd name="connsiteY4" fmla="*/ 508826 h 536312"/>
                <a:gd name="connsiteX5" fmla="*/ 37977 w 523463"/>
                <a:gd name="connsiteY5" fmla="*/ 502476 h 536312"/>
                <a:gd name="connsiteX6" fmla="*/ 97982 w 523463"/>
                <a:gd name="connsiteY6" fmla="*/ 271903 h 536312"/>
                <a:gd name="connsiteX0" fmla="*/ 188548 w 512429"/>
                <a:gd name="connsiteY0" fmla="*/ 258386 h 536218"/>
                <a:gd name="connsiteX1" fmla="*/ 7893 w 512429"/>
                <a:gd name="connsiteY1" fmla="*/ 27813 h 536218"/>
                <a:gd name="connsiteX2" fmla="*/ 506048 w 512429"/>
                <a:gd name="connsiteY2" fmla="*/ 31759 h 536218"/>
                <a:gd name="connsiteX3" fmla="*/ 379688 w 512429"/>
                <a:gd name="connsiteY3" fmla="*/ 264736 h 536218"/>
                <a:gd name="connsiteX4" fmla="*/ 461598 w 512429"/>
                <a:gd name="connsiteY4" fmla="*/ 508009 h 536218"/>
                <a:gd name="connsiteX5" fmla="*/ 26943 w 512429"/>
                <a:gd name="connsiteY5" fmla="*/ 501659 h 536218"/>
                <a:gd name="connsiteX6" fmla="*/ 188548 w 512429"/>
                <a:gd name="connsiteY6" fmla="*/ 258386 h 536218"/>
                <a:gd name="connsiteX0" fmla="*/ 188548 w 510620"/>
                <a:gd name="connsiteY0" fmla="*/ 258386 h 536218"/>
                <a:gd name="connsiteX1" fmla="*/ 7893 w 510620"/>
                <a:gd name="connsiteY1" fmla="*/ 27813 h 536218"/>
                <a:gd name="connsiteX2" fmla="*/ 506048 w 510620"/>
                <a:gd name="connsiteY2" fmla="*/ 31759 h 536218"/>
                <a:gd name="connsiteX3" fmla="*/ 309838 w 510620"/>
                <a:gd name="connsiteY3" fmla="*/ 252036 h 536218"/>
                <a:gd name="connsiteX4" fmla="*/ 461598 w 510620"/>
                <a:gd name="connsiteY4" fmla="*/ 508009 h 536218"/>
                <a:gd name="connsiteX5" fmla="*/ 26943 w 510620"/>
                <a:gd name="connsiteY5" fmla="*/ 501659 h 536218"/>
                <a:gd name="connsiteX6" fmla="*/ 188548 w 510620"/>
                <a:gd name="connsiteY6" fmla="*/ 258386 h 536218"/>
                <a:gd name="connsiteX0" fmla="*/ 188548 w 510620"/>
                <a:gd name="connsiteY0" fmla="*/ 258386 h 532466"/>
                <a:gd name="connsiteX1" fmla="*/ 7893 w 510620"/>
                <a:gd name="connsiteY1" fmla="*/ 27813 h 532466"/>
                <a:gd name="connsiteX2" fmla="*/ 506048 w 510620"/>
                <a:gd name="connsiteY2" fmla="*/ 31759 h 532466"/>
                <a:gd name="connsiteX3" fmla="*/ 309838 w 510620"/>
                <a:gd name="connsiteY3" fmla="*/ 252036 h 532466"/>
                <a:gd name="connsiteX4" fmla="*/ 506048 w 510620"/>
                <a:gd name="connsiteY4" fmla="*/ 501659 h 532466"/>
                <a:gd name="connsiteX5" fmla="*/ 26943 w 510620"/>
                <a:gd name="connsiteY5" fmla="*/ 501659 h 532466"/>
                <a:gd name="connsiteX6" fmla="*/ 188548 w 510620"/>
                <a:gd name="connsiteY6" fmla="*/ 258386 h 532466"/>
                <a:gd name="connsiteX0" fmla="*/ 188488 w 510560"/>
                <a:gd name="connsiteY0" fmla="*/ 258386 h 535794"/>
                <a:gd name="connsiteX1" fmla="*/ 7833 w 510560"/>
                <a:gd name="connsiteY1" fmla="*/ 27813 h 535794"/>
                <a:gd name="connsiteX2" fmla="*/ 505988 w 510560"/>
                <a:gd name="connsiteY2" fmla="*/ 31759 h 535794"/>
                <a:gd name="connsiteX3" fmla="*/ 309778 w 510560"/>
                <a:gd name="connsiteY3" fmla="*/ 252036 h 535794"/>
                <a:gd name="connsiteX4" fmla="*/ 505988 w 510560"/>
                <a:gd name="connsiteY4" fmla="*/ 501659 h 535794"/>
                <a:gd name="connsiteX5" fmla="*/ 14183 w 510560"/>
                <a:gd name="connsiteY5" fmla="*/ 508009 h 535794"/>
                <a:gd name="connsiteX6" fmla="*/ 188488 w 510560"/>
                <a:gd name="connsiteY6" fmla="*/ 258386 h 535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0560" h="535794">
                  <a:moveTo>
                    <a:pt x="188488" y="258386"/>
                  </a:moveTo>
                  <a:cubicBezTo>
                    <a:pt x="187430" y="178353"/>
                    <a:pt x="-45084" y="65584"/>
                    <a:pt x="7833" y="27813"/>
                  </a:cubicBezTo>
                  <a:cubicBezTo>
                    <a:pt x="60750" y="-9958"/>
                    <a:pt x="467306" y="-9845"/>
                    <a:pt x="505988" y="31759"/>
                  </a:cubicBezTo>
                  <a:cubicBezTo>
                    <a:pt x="544670" y="73363"/>
                    <a:pt x="325653" y="192769"/>
                    <a:pt x="309778" y="252036"/>
                  </a:cubicBezTo>
                  <a:cubicBezTo>
                    <a:pt x="293903" y="311303"/>
                    <a:pt x="544670" y="460055"/>
                    <a:pt x="505988" y="501659"/>
                  </a:cubicBezTo>
                  <a:cubicBezTo>
                    <a:pt x="467306" y="543263"/>
                    <a:pt x="67100" y="548554"/>
                    <a:pt x="14183" y="508009"/>
                  </a:cubicBezTo>
                  <a:cubicBezTo>
                    <a:pt x="-38734" y="467464"/>
                    <a:pt x="189546" y="338419"/>
                    <a:pt x="188488" y="258386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34925"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1318568" lon="1837851" rev="21073472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3" name="Google Shape;158;p1">
            <a:extLst>
              <a:ext uri="{FF2B5EF4-FFF2-40B4-BE49-F238E27FC236}">
                <a16:creationId xmlns:a16="http://schemas.microsoft.com/office/drawing/2014/main" id="{CE5F40C7-0362-8287-3C2B-6A623687B9B0}"/>
              </a:ext>
            </a:extLst>
          </p:cNvPr>
          <p:cNvCxnSpPr/>
          <p:nvPr/>
        </p:nvCxnSpPr>
        <p:spPr>
          <a:xfrm flipH="1">
            <a:off x="4679462" y="3810517"/>
            <a:ext cx="522573" cy="29039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Google Shape;160;p1">
            <a:extLst>
              <a:ext uri="{FF2B5EF4-FFF2-40B4-BE49-F238E27FC236}">
                <a16:creationId xmlns:a16="http://schemas.microsoft.com/office/drawing/2014/main" id="{1BE50420-9F3B-1100-0EBF-7DAAA58CCA76}"/>
              </a:ext>
            </a:extLst>
          </p:cNvPr>
          <p:cNvCxnSpPr/>
          <p:nvPr/>
        </p:nvCxnSpPr>
        <p:spPr>
          <a:xfrm flipH="1">
            <a:off x="3036371" y="3940665"/>
            <a:ext cx="536779" cy="297425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" name="Google Shape;115;p1">
            <a:extLst>
              <a:ext uri="{FF2B5EF4-FFF2-40B4-BE49-F238E27FC236}">
                <a16:creationId xmlns:a16="http://schemas.microsoft.com/office/drawing/2014/main" id="{139C2AFA-4DF7-B56E-4332-CF60B84BFBDD}"/>
              </a:ext>
            </a:extLst>
          </p:cNvPr>
          <p:cNvCxnSpPr>
            <a:cxnSpLocks/>
          </p:cNvCxnSpPr>
          <p:nvPr/>
        </p:nvCxnSpPr>
        <p:spPr>
          <a:xfrm flipH="1">
            <a:off x="5901936" y="1771107"/>
            <a:ext cx="952566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" name="Google Shape;144;p1">
            <a:extLst>
              <a:ext uri="{FF2B5EF4-FFF2-40B4-BE49-F238E27FC236}">
                <a16:creationId xmlns:a16="http://schemas.microsoft.com/office/drawing/2014/main" id="{A8A3340A-7E8F-73EA-0AA7-BDB52B54FBB1}"/>
              </a:ext>
            </a:extLst>
          </p:cNvPr>
          <p:cNvCxnSpPr>
            <a:cxnSpLocks/>
          </p:cNvCxnSpPr>
          <p:nvPr/>
        </p:nvCxnSpPr>
        <p:spPr>
          <a:xfrm flipH="1" flipV="1">
            <a:off x="6753051" y="2923691"/>
            <a:ext cx="858791" cy="4477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" name="Google Shape;144;p1">
            <a:extLst>
              <a:ext uri="{FF2B5EF4-FFF2-40B4-BE49-F238E27FC236}">
                <a16:creationId xmlns:a16="http://schemas.microsoft.com/office/drawing/2014/main" id="{299A346C-36B3-B1D1-5FB8-368501E6B33F}"/>
              </a:ext>
            </a:extLst>
          </p:cNvPr>
          <p:cNvCxnSpPr>
            <a:cxnSpLocks/>
          </p:cNvCxnSpPr>
          <p:nvPr/>
        </p:nvCxnSpPr>
        <p:spPr>
          <a:xfrm flipH="1">
            <a:off x="7604001" y="2926889"/>
            <a:ext cx="629163" cy="0"/>
          </a:xfrm>
          <a:prstGeom prst="straightConnector1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3268419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7A43E-9685-257B-78A3-F7966B973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6"/>
            <a:ext cx="3994500" cy="501300"/>
          </a:xfrm>
        </p:spPr>
        <p:txBody>
          <a:bodyPr/>
          <a:lstStyle/>
          <a:p>
            <a:pPr algn="ctr"/>
            <a:r>
              <a:rPr lang="en-US" dirty="0"/>
              <a:t>Upgraded </a:t>
            </a:r>
            <a:r>
              <a:rPr lang="en-US" dirty="0" err="1"/>
              <a:t>Kohzu</a:t>
            </a:r>
            <a:r>
              <a:rPr lang="en-US" dirty="0"/>
              <a:t> Mono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91FF17-B921-4586-608F-40378ECB8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0450" y="754500"/>
            <a:ext cx="4210750" cy="1680324"/>
          </a:xfrm>
        </p:spPr>
        <p:txBody>
          <a:bodyPr/>
          <a:lstStyle/>
          <a:p>
            <a:r>
              <a:rPr lang="en-US" dirty="0"/>
              <a:t>Went from direct to indirect cooling</a:t>
            </a:r>
          </a:p>
          <a:p>
            <a:r>
              <a:rPr lang="en-US" dirty="0"/>
              <a:t>Added crystal shielding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EA4EE6F-2E9F-1559-DDC3-647C6AA1770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743100" y="754500"/>
            <a:ext cx="3994500" cy="3317000"/>
          </a:xfrm>
        </p:spPr>
        <p:txBody>
          <a:bodyPr/>
          <a:lstStyle/>
          <a:p>
            <a:r>
              <a:rPr lang="en-US" dirty="0"/>
              <a:t>Mirror holders – increase stability</a:t>
            </a:r>
          </a:p>
          <a:p>
            <a:r>
              <a:rPr lang="en-US" dirty="0"/>
              <a:t>Replaced positioners &amp; encoders</a:t>
            </a:r>
          </a:p>
        </p:txBody>
      </p:sp>
      <p:pic>
        <p:nvPicPr>
          <p:cNvPr id="4" name="PXL_20221210_183700042.jpg" descr="PXL_20221210_183700042.jpg">
            <a:extLst>
              <a:ext uri="{FF2B5EF4-FFF2-40B4-BE49-F238E27FC236}">
                <a16:creationId xmlns:a16="http://schemas.microsoft.com/office/drawing/2014/main" id="{D5903F0F-2393-C922-5512-AD40B826E7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92" r="18250" b="2292"/>
          <a:stretch>
            <a:fillRect/>
          </a:stretch>
        </p:blipFill>
        <p:spPr>
          <a:xfrm>
            <a:off x="1130300" y="1587500"/>
            <a:ext cx="2105382" cy="3263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 descr="A person wearing a hard hat looking at a large metal object&#10;&#10;AI-generated content may be incorrect.">
            <a:extLst>
              <a:ext uri="{FF2B5EF4-FFF2-40B4-BE49-F238E27FC236}">
                <a16:creationId xmlns:a16="http://schemas.microsoft.com/office/drawing/2014/main" id="{E2AB0B70-D5BD-0254-10B1-8FAFF8BD2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110" y="1649709"/>
            <a:ext cx="2333140" cy="309870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CD70F6D-BA84-0202-8C1D-B58835A3C6F4}"/>
              </a:ext>
            </a:extLst>
          </p:cNvPr>
          <p:cNvSpPr txBox="1">
            <a:spLocks/>
          </p:cNvSpPr>
          <p:nvPr/>
        </p:nvSpPr>
        <p:spPr>
          <a:xfrm>
            <a:off x="4692300" y="144440"/>
            <a:ext cx="4337400" cy="808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dirty="0"/>
              <a:t>Upgraded KB Bimorph</a:t>
            </a:r>
            <a:br>
              <a:rPr lang="en-US" dirty="0"/>
            </a:br>
            <a:r>
              <a:rPr lang="en-US" dirty="0"/>
              <a:t>Mirror System</a:t>
            </a:r>
          </a:p>
        </p:txBody>
      </p:sp>
    </p:spTree>
    <p:extLst>
      <p:ext uri="{BB962C8B-B14F-4D97-AF65-F5344CB8AC3E}">
        <p14:creationId xmlns:p14="http://schemas.microsoft.com/office/powerpoint/2010/main" val="735688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637D3-6D8C-5640-C318-66BF64D70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End Station Stagging Area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6CB2A9-A9E9-3A54-16AB-6B7CDDA2E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room with a lot of objects and shelves&#10;&#10;AI-generated content may be incorrect.">
            <a:extLst>
              <a:ext uri="{FF2B5EF4-FFF2-40B4-BE49-F238E27FC236}">
                <a16:creationId xmlns:a16="http://schemas.microsoft.com/office/drawing/2014/main" id="{73F6A06E-CF9A-4272-2276-46B99051C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785" y="707276"/>
            <a:ext cx="5418665" cy="406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19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42AB9BF-9B91-0825-C6FA-258D20D28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07C17D-8A00-BB23-F579-05CC6930BF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" name="Picture 13" descr="A machine with wires and a sign&#10;&#10;AI-generated content may be incorrect.">
            <a:extLst>
              <a:ext uri="{FF2B5EF4-FFF2-40B4-BE49-F238E27FC236}">
                <a16:creationId xmlns:a16="http://schemas.microsoft.com/office/drawing/2014/main" id="{4C360931-3829-BFD1-41BD-335A5C789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317" y="205976"/>
            <a:ext cx="3432885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32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0DC48-6947-01EA-F367-78BAF30EC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 Station Assembly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EAE4F8-FE78-1889-2A09-FA9608D13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8834" y="707276"/>
            <a:ext cx="3541816" cy="4017124"/>
          </a:xfrm>
        </p:spPr>
        <p:txBody>
          <a:bodyPr/>
          <a:lstStyle/>
          <a:p>
            <a:r>
              <a:rPr lang="en-US" dirty="0"/>
              <a:t>Installed MD3-up</a:t>
            </a:r>
          </a:p>
          <a:p>
            <a:r>
              <a:rPr lang="en-US" dirty="0"/>
              <a:t>Process of installing &amp; programing sample changer</a:t>
            </a:r>
          </a:p>
          <a:p>
            <a:r>
              <a:rPr lang="en-US" dirty="0"/>
              <a:t>Commissioning BPMs</a:t>
            </a:r>
          </a:p>
          <a:p>
            <a:r>
              <a:rPr lang="en-US" dirty="0"/>
              <a:t>Commissioning KB Bimorph Mirrors</a:t>
            </a:r>
          </a:p>
        </p:txBody>
      </p:sp>
      <p:pic>
        <p:nvPicPr>
          <p:cNvPr id="4" name="Picture 3" descr="A machine in a factory&#10;&#10;AI-generated content may be incorrect.">
            <a:extLst>
              <a:ext uri="{FF2B5EF4-FFF2-40B4-BE49-F238E27FC236}">
                <a16:creationId xmlns:a16="http://schemas.microsoft.com/office/drawing/2014/main" id="{9DDB0656-D02D-F59A-4B98-74EDCD92E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5645" y="205976"/>
            <a:ext cx="4704037" cy="354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27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B1CB3-A29C-8997-B75F-4FF3BCA9D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Finally Beam at the Sample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A5A5F8-8B98-78EE-5623-DA56B5F54C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8834" y="707276"/>
            <a:ext cx="4183166" cy="3224400"/>
          </a:xfrm>
        </p:spPr>
        <p:txBody>
          <a:bodyPr/>
          <a:lstStyle/>
          <a:p>
            <a:r>
              <a:rPr lang="en-US" dirty="0"/>
              <a:t>Now it’s time to install and integrate </a:t>
            </a:r>
            <a:r>
              <a:rPr lang="en-US" dirty="0" err="1"/>
              <a:t>MXcuBE</a:t>
            </a:r>
            <a:endParaRPr lang="en-US" dirty="0"/>
          </a:p>
          <a:p>
            <a:r>
              <a:rPr lang="en-US" dirty="0"/>
              <a:t>Start simple and then build up</a:t>
            </a:r>
          </a:p>
        </p:txBody>
      </p:sp>
      <p:pic>
        <p:nvPicPr>
          <p:cNvPr id="4" name="Picture 3" descr="A screen shot of a computer screen&#10;&#10;AI-generated content may be incorrect.">
            <a:extLst>
              <a:ext uri="{FF2B5EF4-FFF2-40B4-BE49-F238E27FC236}">
                <a16:creationId xmlns:a16="http://schemas.microsoft.com/office/drawing/2014/main" id="{E1512221-4E41-D999-302D-49D400BC6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5308" y="845577"/>
            <a:ext cx="4112967" cy="346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29847"/>
      </p:ext>
    </p:extLst>
  </p:cSld>
  <p:clrMapOvr>
    <a:masterClrMapping/>
  </p:clrMapOvr>
</p:sld>
</file>

<file path=ppt/theme/theme1.xml><?xml version="1.0" encoding="utf-8"?>
<a:theme xmlns:a="http://schemas.openxmlformats.org/drawingml/2006/main" name="Light Gradien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ne 2023 LS-CAT Board Mtg Presentation  -  Read-Only" id="{6FCB3FA4-D1B2-2D45-9E84-181D8EEDFFAE}" vid="{B97D4A64-443D-F141-AA9D-DF7A0829C87D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9C22702-BC2D-C348-804D-6BEC2A3005AC}">
  <we:reference id="c22bf5f7-55ef-4467-ac55-88a268666587" version="1.0.0.3" store="EXCatalog" storeType="EXCatalog"/>
  <we:alternateReferences>
    <we:reference id="WA200006038" version="1.0.0.3" store="en-US" storeType="OMEX"/>
  </we:alternateReferences>
  <we:properties>
    <we:property name="pptx_export_from_biorender" value="false"/>
  </we:properties>
  <we:bindings/>
  <we:snapshot xmlns:r="http://schemas.openxmlformats.org/officeDocument/2006/relationships"/>
  <we:extLst>
    <a:ext xmlns:a="http://schemas.openxmlformats.org/drawingml/2006/main" uri="{0858819E-0033-43BF-8937-05EC82904868}">
      <we:backgroundApp state="1" runtimeId="Taskpane.Url"/>
    </a:ext>
  </we:extLst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Light Gradient</Template>
  <TotalTime>607</TotalTime>
  <Words>131</Words>
  <Application>Microsoft Macintosh PowerPoint</Application>
  <PresentationFormat>On-screen Show (16:9)</PresentationFormat>
  <Paragraphs>35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Comic Sans MS</vt:lpstr>
      <vt:lpstr>Fira Sans</vt:lpstr>
      <vt:lpstr>Light Gradient</vt:lpstr>
      <vt:lpstr>Life Sciences Collaborative Access Team (LS-CAT) @ APS: Path to MxCuBE</vt:lpstr>
      <vt:lpstr>PowerPoint Presentation</vt:lpstr>
      <vt:lpstr>Upgraded Kohzu Mono</vt:lpstr>
      <vt:lpstr>End Station Stagging Area</vt:lpstr>
      <vt:lpstr>PowerPoint Presentation</vt:lpstr>
      <vt:lpstr>End Station Assembly</vt:lpstr>
      <vt:lpstr>Finally Beam at the Sample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Joseph S Brunzelle</dc:creator>
  <cp:lastModifiedBy>Joseph S Brunzelle</cp:lastModifiedBy>
  <cp:revision>5</cp:revision>
  <dcterms:created xsi:type="dcterms:W3CDTF">2024-11-22T01:45:11Z</dcterms:created>
  <dcterms:modified xsi:type="dcterms:W3CDTF">2025-11-19T01:26:42Z</dcterms:modified>
</cp:coreProperties>
</file>