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7531100" cx="13385800"/>
  <p:notesSz cx="9926625" cy="6797675"/>
  <p:embeddedFontLst>
    <p:embeddedFont>
      <p:font typeface="Open Sans Light"/>
      <p:regular r:id="rId30"/>
      <p:bold r:id="rId31"/>
      <p:italic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Light-bold.fntdata"/><Relationship Id="rId30" Type="http://schemas.openxmlformats.org/officeDocument/2006/relationships/font" Target="fonts/OpenSansLight-regular.fntdata"/><Relationship Id="rId11" Type="http://schemas.openxmlformats.org/officeDocument/2006/relationships/slide" Target="slides/slide7.xml"/><Relationship Id="rId33" Type="http://schemas.openxmlformats.org/officeDocument/2006/relationships/font" Target="fonts/OpenSansLight-boldItalic.fntdata"/><Relationship Id="rId10" Type="http://schemas.openxmlformats.org/officeDocument/2006/relationships/slide" Target="slides/slide6.xml"/><Relationship Id="rId32" Type="http://schemas.openxmlformats.org/officeDocument/2006/relationships/font" Target="fonts/OpenSansLight-italic.fntdata"/><Relationship Id="rId13" Type="http://schemas.openxmlformats.org/officeDocument/2006/relationships/slide" Target="slides/slide9.xml"/><Relationship Id="rId35" Type="http://schemas.openxmlformats.org/officeDocument/2006/relationships/font" Target="fonts/OpenSans-bold.fntdata"/><Relationship Id="rId12" Type="http://schemas.openxmlformats.org/officeDocument/2006/relationships/slide" Target="slides/slide8.xml"/><Relationship Id="rId34" Type="http://schemas.openxmlformats.org/officeDocument/2006/relationships/font" Target="fonts/OpenSans-regular.fntdata"/><Relationship Id="rId15" Type="http://schemas.openxmlformats.org/officeDocument/2006/relationships/slide" Target="slides/slide11.xml"/><Relationship Id="rId37" Type="http://schemas.openxmlformats.org/officeDocument/2006/relationships/font" Target="fonts/OpenSans-boldItalic.fntdata"/><Relationship Id="rId14" Type="http://schemas.openxmlformats.org/officeDocument/2006/relationships/slide" Target="slides/slide10.xml"/><Relationship Id="rId36" Type="http://schemas.openxmlformats.org/officeDocument/2006/relationships/font" Target="fonts/OpenSans-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4301700" cy="341030"/>
          </a:xfrm>
          <a:prstGeom prst="rect">
            <a:avLst/>
          </a:prstGeom>
          <a:noFill/>
          <a:ln>
            <a:noFill/>
          </a:ln>
        </p:spPr>
        <p:txBody>
          <a:bodyPr anchorCtr="0" anchor="t" bIns="36550" lIns="73100" spcFirstLastPara="1" rIns="73100" wrap="square" tIns="36550">
            <a:noAutofit/>
          </a:bodyPr>
          <a:lstStyle>
            <a:lvl1pPr lvl="0" marR="0" rtl="0" algn="l">
              <a:spcBef>
                <a:spcPts val="0"/>
              </a:spcBef>
              <a:spcAft>
                <a:spcPts val="0"/>
              </a:spcAft>
              <a:buSzPts val="1400"/>
              <a:buNone/>
              <a:defRPr b="0" i="0" sz="10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622584" y="0"/>
            <a:ext cx="4301700" cy="341030"/>
          </a:xfrm>
          <a:prstGeom prst="rect">
            <a:avLst/>
          </a:prstGeom>
          <a:noFill/>
          <a:ln>
            <a:noFill/>
          </a:ln>
        </p:spPr>
        <p:txBody>
          <a:bodyPr anchorCtr="0" anchor="t" bIns="36550" lIns="73100" spcFirstLastPara="1" rIns="73100" wrap="square" tIns="36550">
            <a:noAutofit/>
          </a:bodyPr>
          <a:lstStyle>
            <a:lvl1pPr lvl="0" marR="0" rtl="0" algn="r">
              <a:spcBef>
                <a:spcPts val="0"/>
              </a:spcBef>
              <a:spcAft>
                <a:spcPts val="0"/>
              </a:spcAft>
              <a:buSzPts val="1400"/>
              <a:buNone/>
              <a:defRPr b="0" i="0" sz="10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925763" y="849313"/>
            <a:ext cx="4075112" cy="22939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92429" y="3271310"/>
            <a:ext cx="7941781" cy="2676656"/>
          </a:xfrm>
          <a:prstGeom prst="rect">
            <a:avLst/>
          </a:prstGeom>
          <a:noFill/>
          <a:ln>
            <a:noFill/>
          </a:ln>
        </p:spPr>
        <p:txBody>
          <a:bodyPr anchorCtr="0" anchor="t" bIns="36550" lIns="73100" spcFirstLastPara="1" rIns="73100" wrap="square" tIns="3655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456645"/>
            <a:ext cx="4301700" cy="341030"/>
          </a:xfrm>
          <a:prstGeom prst="rect">
            <a:avLst/>
          </a:prstGeom>
          <a:noFill/>
          <a:ln>
            <a:noFill/>
          </a:ln>
        </p:spPr>
        <p:txBody>
          <a:bodyPr anchorCtr="0" anchor="b" bIns="36550" lIns="73100" spcFirstLastPara="1" rIns="73100" wrap="square" tIns="36550">
            <a:noAutofit/>
          </a:bodyPr>
          <a:lstStyle>
            <a:lvl1pPr lvl="0" marR="0" rtl="0" algn="l">
              <a:spcBef>
                <a:spcPts val="0"/>
              </a:spcBef>
              <a:spcAft>
                <a:spcPts val="0"/>
              </a:spcAft>
              <a:buSzPts val="1400"/>
              <a:buNone/>
              <a:defRPr b="0" i="0" sz="10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622584" y="6456645"/>
            <a:ext cx="4301700" cy="341030"/>
          </a:xfrm>
          <a:prstGeom prst="rect">
            <a:avLst/>
          </a:prstGeom>
          <a:noFill/>
          <a:ln>
            <a:noFill/>
          </a:ln>
        </p:spPr>
        <p:txBody>
          <a:bodyPr anchorCtr="0" anchor="b" bIns="36550" lIns="73100" spcFirstLastPara="1" rIns="73100" wrap="square" tIns="36550">
            <a:noAutofit/>
          </a:bodyPr>
          <a:lstStyle/>
          <a:p>
            <a:pPr indent="0" lvl="0" marL="0" marR="0" rtl="0" algn="r">
              <a:spcBef>
                <a:spcPts val="0"/>
              </a:spcBef>
              <a:spcAft>
                <a:spcPts val="0"/>
              </a:spcAft>
              <a:buNone/>
            </a:pPr>
            <a:fld id="{00000000-1234-1234-1234-123412341234}" type="slidenum">
              <a:rPr b="0" i="0" lang="en-US" sz="1000" u="none" cap="none" strike="noStrike">
                <a:solidFill>
                  <a:schemeClr val="dk1"/>
                </a:solidFill>
                <a:latin typeface="Calibri"/>
                <a:ea typeface="Calibri"/>
                <a:cs typeface="Calibri"/>
                <a:sym typeface="Calibri"/>
              </a:rPr>
              <a:t>‹#›</a:t>
            </a:fld>
            <a:endParaRPr b="0" i="0" sz="10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6694d224d9_0_8:notes"/>
          <p:cNvSpPr txBox="1"/>
          <p:nvPr>
            <p:ph idx="1" type="body"/>
          </p:nvPr>
        </p:nvSpPr>
        <p:spPr>
          <a:xfrm>
            <a:off x="992429" y="3271310"/>
            <a:ext cx="7941900" cy="2676600"/>
          </a:xfrm>
          <a:prstGeom prst="rect">
            <a:avLst/>
          </a:prstGeom>
        </p:spPr>
        <p:txBody>
          <a:bodyPr anchorCtr="0" anchor="t" bIns="36550" lIns="73100" spcFirstLastPara="1" rIns="73100" wrap="square" tIns="36550">
            <a:noAutofit/>
          </a:bodyPr>
          <a:lstStyle/>
          <a:p>
            <a:pPr indent="0" lvl="0" marL="0" rtl="0" algn="l">
              <a:spcBef>
                <a:spcPts val="0"/>
              </a:spcBef>
              <a:spcAft>
                <a:spcPts val="0"/>
              </a:spcAft>
              <a:buNone/>
            </a:pPr>
            <a:r>
              <a:t/>
            </a:r>
            <a:endParaRPr/>
          </a:p>
        </p:txBody>
      </p:sp>
      <p:sp>
        <p:nvSpPr>
          <p:cNvPr id="218" name="Google Shape;218;g36694d224d9_0_8:notes"/>
          <p:cNvSpPr/>
          <p:nvPr>
            <p:ph idx="2" type="sldImg"/>
          </p:nvPr>
        </p:nvSpPr>
        <p:spPr>
          <a:xfrm>
            <a:off x="2925763" y="849313"/>
            <a:ext cx="4075200" cy="2293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a30d923043_0_706:notes"/>
          <p:cNvSpPr txBox="1"/>
          <p:nvPr>
            <p:ph idx="1" type="body"/>
          </p:nvPr>
        </p:nvSpPr>
        <p:spPr>
          <a:xfrm>
            <a:off x="992429" y="3271310"/>
            <a:ext cx="7941600" cy="2676600"/>
          </a:xfrm>
          <a:prstGeom prst="rect">
            <a:avLst/>
          </a:prstGeom>
        </p:spPr>
        <p:txBody>
          <a:bodyPr anchorCtr="0" anchor="t" bIns="36550" lIns="73100" spcFirstLastPara="1" rIns="73100" wrap="square" tIns="36550">
            <a:noAutofit/>
          </a:bodyPr>
          <a:lstStyle/>
          <a:p>
            <a:pPr indent="0" lvl="0" marL="0" rtl="0" algn="l">
              <a:spcBef>
                <a:spcPts val="0"/>
              </a:spcBef>
              <a:spcAft>
                <a:spcPts val="0"/>
              </a:spcAft>
              <a:buNone/>
            </a:pPr>
            <a:r>
              <a:rPr lang="en-US"/>
              <a:t>and mount the data that you would like to operate 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modularization that you can see in this diagram is what enables the flexibility in the cloud - and the safety of working in isolated workspaces.</a:t>
            </a:r>
            <a:endParaRPr/>
          </a:p>
        </p:txBody>
      </p:sp>
      <p:sp>
        <p:nvSpPr>
          <p:cNvPr id="343" name="Google Shape;343;g3a30d923043_0_706:notes"/>
          <p:cNvSpPr/>
          <p:nvPr>
            <p:ph idx="2" type="sldImg"/>
          </p:nvPr>
        </p:nvSpPr>
        <p:spPr>
          <a:xfrm>
            <a:off x="2925763" y="849313"/>
            <a:ext cx="4075200" cy="2293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a30d923043_0_542:notes"/>
          <p:cNvSpPr txBox="1"/>
          <p:nvPr>
            <p:ph idx="1" type="body"/>
          </p:nvPr>
        </p:nvSpPr>
        <p:spPr>
          <a:xfrm>
            <a:off x="992429" y="3271310"/>
            <a:ext cx="7941900" cy="2676600"/>
          </a:xfrm>
          <a:prstGeom prst="rect">
            <a:avLst/>
          </a:prstGeom>
        </p:spPr>
        <p:txBody>
          <a:bodyPr anchorCtr="0" anchor="t" bIns="36550" lIns="73100" spcFirstLastPara="1" rIns="73100" wrap="square" tIns="36550">
            <a:noAutofit/>
          </a:bodyPr>
          <a:lstStyle/>
          <a:p>
            <a:pPr indent="0" lvl="0" marL="0" rtl="0" algn="l">
              <a:spcBef>
                <a:spcPts val="0"/>
              </a:spcBef>
              <a:spcAft>
                <a:spcPts val="0"/>
              </a:spcAft>
              <a:buNone/>
            </a:pPr>
            <a:r>
              <a:t/>
            </a:r>
            <a:endParaRPr/>
          </a:p>
        </p:txBody>
      </p:sp>
      <p:sp>
        <p:nvSpPr>
          <p:cNvPr id="384" name="Google Shape;384;g3a30d923043_0_542:notes"/>
          <p:cNvSpPr/>
          <p:nvPr>
            <p:ph idx="2" type="sldImg"/>
          </p:nvPr>
        </p:nvSpPr>
        <p:spPr>
          <a:xfrm>
            <a:off x="2925763" y="849313"/>
            <a:ext cx="4075200" cy="2293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3a30d923043_0_582:notes"/>
          <p:cNvSpPr txBox="1"/>
          <p:nvPr>
            <p:ph idx="1" type="body"/>
          </p:nvPr>
        </p:nvSpPr>
        <p:spPr>
          <a:xfrm>
            <a:off x="992429" y="3271310"/>
            <a:ext cx="7941900" cy="2676600"/>
          </a:xfrm>
          <a:prstGeom prst="rect">
            <a:avLst/>
          </a:prstGeom>
        </p:spPr>
        <p:txBody>
          <a:bodyPr anchorCtr="0" anchor="t" bIns="36550" lIns="73100" spcFirstLastPara="1" rIns="73100" wrap="square" tIns="36550">
            <a:noAutofit/>
          </a:bodyPr>
          <a:lstStyle/>
          <a:p>
            <a:pPr indent="0" lvl="0" marL="0" rtl="0" algn="l">
              <a:spcBef>
                <a:spcPts val="0"/>
              </a:spcBef>
              <a:spcAft>
                <a:spcPts val="0"/>
              </a:spcAft>
              <a:buNone/>
            </a:pPr>
            <a:r>
              <a:t/>
            </a:r>
            <a:endParaRPr/>
          </a:p>
        </p:txBody>
      </p:sp>
      <p:sp>
        <p:nvSpPr>
          <p:cNvPr id="397" name="Google Shape;397;g3a30d923043_0_582:notes"/>
          <p:cNvSpPr/>
          <p:nvPr>
            <p:ph idx="2" type="sldImg"/>
          </p:nvPr>
        </p:nvSpPr>
        <p:spPr>
          <a:xfrm>
            <a:off x="2925763" y="849313"/>
            <a:ext cx="4075200" cy="2293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a30d923043_0_587:notes"/>
          <p:cNvSpPr txBox="1"/>
          <p:nvPr>
            <p:ph idx="1" type="body"/>
          </p:nvPr>
        </p:nvSpPr>
        <p:spPr>
          <a:xfrm>
            <a:off x="992429" y="3271310"/>
            <a:ext cx="7941900" cy="2676600"/>
          </a:xfrm>
          <a:prstGeom prst="rect">
            <a:avLst/>
          </a:prstGeom>
        </p:spPr>
        <p:txBody>
          <a:bodyPr anchorCtr="0" anchor="t" bIns="36550" lIns="73100" spcFirstLastPara="1" rIns="73100" wrap="square" tIns="36550">
            <a:noAutofit/>
          </a:bodyPr>
          <a:lstStyle/>
          <a:p>
            <a:pPr indent="0" lvl="0" marL="0" rtl="0" algn="l">
              <a:spcBef>
                <a:spcPts val="0"/>
              </a:spcBef>
              <a:spcAft>
                <a:spcPts val="0"/>
              </a:spcAft>
              <a:buNone/>
            </a:pPr>
            <a:r>
              <a:t/>
            </a:r>
            <a:endParaRPr/>
          </a:p>
        </p:txBody>
      </p:sp>
      <p:sp>
        <p:nvSpPr>
          <p:cNvPr id="406" name="Google Shape;406;g3a30d923043_0_587:notes"/>
          <p:cNvSpPr/>
          <p:nvPr>
            <p:ph idx="2" type="sldImg"/>
          </p:nvPr>
        </p:nvSpPr>
        <p:spPr>
          <a:xfrm>
            <a:off x="2925763" y="849313"/>
            <a:ext cx="4075200" cy="2293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3a30d923043_0_592:notes"/>
          <p:cNvSpPr txBox="1"/>
          <p:nvPr>
            <p:ph idx="1" type="body"/>
          </p:nvPr>
        </p:nvSpPr>
        <p:spPr>
          <a:xfrm>
            <a:off x="992429" y="3271310"/>
            <a:ext cx="7941900" cy="2676600"/>
          </a:xfrm>
          <a:prstGeom prst="rect">
            <a:avLst/>
          </a:prstGeom>
        </p:spPr>
        <p:txBody>
          <a:bodyPr anchorCtr="0" anchor="t" bIns="36550" lIns="73100" spcFirstLastPara="1" rIns="73100" wrap="square" tIns="36550">
            <a:noAutofit/>
          </a:bodyPr>
          <a:lstStyle/>
          <a:p>
            <a:pPr indent="0" lvl="0" marL="0" rtl="0" algn="l">
              <a:spcBef>
                <a:spcPts val="0"/>
              </a:spcBef>
              <a:spcAft>
                <a:spcPts val="0"/>
              </a:spcAft>
              <a:buNone/>
            </a:pPr>
            <a:r>
              <a:t/>
            </a:r>
            <a:endParaRPr/>
          </a:p>
        </p:txBody>
      </p:sp>
      <p:sp>
        <p:nvSpPr>
          <p:cNvPr id="416" name="Google Shape;416;g3a30d923043_0_592:notes"/>
          <p:cNvSpPr/>
          <p:nvPr>
            <p:ph idx="2" type="sldImg"/>
          </p:nvPr>
        </p:nvSpPr>
        <p:spPr>
          <a:xfrm>
            <a:off x="2925763" y="849313"/>
            <a:ext cx="4075200" cy="2293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a30d923043_0_599:notes"/>
          <p:cNvSpPr txBox="1"/>
          <p:nvPr>
            <p:ph idx="1" type="body"/>
          </p:nvPr>
        </p:nvSpPr>
        <p:spPr>
          <a:xfrm>
            <a:off x="992429" y="3271310"/>
            <a:ext cx="7941900" cy="2676600"/>
          </a:xfrm>
          <a:prstGeom prst="rect">
            <a:avLst/>
          </a:prstGeom>
        </p:spPr>
        <p:txBody>
          <a:bodyPr anchorCtr="0" anchor="t" bIns="36550" lIns="73100" spcFirstLastPara="1" rIns="73100" wrap="square" tIns="36550">
            <a:noAutofit/>
          </a:bodyPr>
          <a:lstStyle/>
          <a:p>
            <a:pPr indent="0" lvl="0" marL="0" rtl="0" algn="l">
              <a:spcBef>
                <a:spcPts val="0"/>
              </a:spcBef>
              <a:spcAft>
                <a:spcPts val="0"/>
              </a:spcAft>
              <a:buNone/>
            </a:pPr>
            <a:r>
              <a:t/>
            </a:r>
            <a:endParaRPr/>
          </a:p>
        </p:txBody>
      </p:sp>
      <p:sp>
        <p:nvSpPr>
          <p:cNvPr id="424" name="Google Shape;424;g3a30d923043_0_599:notes"/>
          <p:cNvSpPr/>
          <p:nvPr>
            <p:ph idx="2" type="sldImg"/>
          </p:nvPr>
        </p:nvSpPr>
        <p:spPr>
          <a:xfrm>
            <a:off x="2925763" y="849313"/>
            <a:ext cx="4075200" cy="2293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3a25ca700bd_1_557:notes"/>
          <p:cNvSpPr txBox="1"/>
          <p:nvPr>
            <p:ph idx="1" type="body"/>
          </p:nvPr>
        </p:nvSpPr>
        <p:spPr>
          <a:xfrm>
            <a:off x="992429" y="3271310"/>
            <a:ext cx="7941900" cy="2676600"/>
          </a:xfrm>
          <a:prstGeom prst="rect">
            <a:avLst/>
          </a:prstGeom>
        </p:spPr>
        <p:txBody>
          <a:bodyPr anchorCtr="0" anchor="t" bIns="36550" lIns="73100" spcFirstLastPara="1" rIns="73100" wrap="square" tIns="36550">
            <a:noAutofit/>
          </a:bodyPr>
          <a:lstStyle/>
          <a:p>
            <a:pPr indent="0" lvl="0" marL="0" rtl="0" algn="l">
              <a:spcBef>
                <a:spcPts val="0"/>
              </a:spcBef>
              <a:spcAft>
                <a:spcPts val="600"/>
              </a:spcAft>
              <a:buNone/>
            </a:pPr>
            <a:r>
              <a:t/>
            </a:r>
            <a:endParaRPr sz="1100">
              <a:solidFill>
                <a:srgbClr val="141B4D"/>
              </a:solidFill>
              <a:latin typeface="Arial"/>
              <a:ea typeface="Arial"/>
              <a:cs typeface="Arial"/>
              <a:sym typeface="Arial"/>
            </a:endParaRPr>
          </a:p>
        </p:txBody>
      </p:sp>
      <p:sp>
        <p:nvSpPr>
          <p:cNvPr id="435" name="Google Shape;435;g3a25ca700bd_1_557:notes"/>
          <p:cNvSpPr/>
          <p:nvPr>
            <p:ph idx="2" type="sldImg"/>
          </p:nvPr>
        </p:nvSpPr>
        <p:spPr>
          <a:xfrm>
            <a:off x="2925763" y="849313"/>
            <a:ext cx="4075200" cy="2293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3a30d923043_0_0:notes"/>
          <p:cNvSpPr/>
          <p:nvPr>
            <p:ph idx="2" type="sldImg"/>
          </p:nvPr>
        </p:nvSpPr>
        <p:spPr>
          <a:xfrm>
            <a:off x="2925763" y="849313"/>
            <a:ext cx="4075200" cy="22938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3a30d923043_0_0:notes"/>
          <p:cNvSpPr txBox="1"/>
          <p:nvPr>
            <p:ph idx="1" type="body"/>
          </p:nvPr>
        </p:nvSpPr>
        <p:spPr>
          <a:xfrm>
            <a:off x="992429" y="3271310"/>
            <a:ext cx="7941900" cy="2676600"/>
          </a:xfrm>
          <a:prstGeom prst="rect">
            <a:avLst/>
          </a:prstGeom>
        </p:spPr>
        <p:txBody>
          <a:bodyPr anchorCtr="0" anchor="t" bIns="36550" lIns="73100" spcFirstLastPara="1" rIns="73100" wrap="square" tIns="36550">
            <a:noAutofit/>
          </a:bodyPr>
          <a:lstStyle/>
          <a:p>
            <a:pPr indent="0" lvl="0" marL="0" rtl="0" algn="l">
              <a:spcBef>
                <a:spcPts val="0"/>
              </a:spcBef>
              <a:spcAft>
                <a:spcPts val="0"/>
              </a:spcAft>
              <a:buNone/>
            </a:pPr>
            <a:r>
              <a:rPr lang="en-US"/>
              <a:t>Notes on content</a:t>
            </a:r>
            <a:br>
              <a:rPr lang="en-US"/>
            </a:br>
            <a:br>
              <a:rPr lang="en-US"/>
            </a:br>
            <a:r>
              <a:rPr lang="en-US"/>
              <a:t>DECTRIS CLOUD has been integrated into the PXIII beamline</a:t>
            </a:r>
            <a:endParaRPr/>
          </a:p>
          <a:p>
            <a:pPr indent="-317500" lvl="0" marL="457200" rtl="0" algn="l">
              <a:spcBef>
                <a:spcPts val="0"/>
              </a:spcBef>
              <a:spcAft>
                <a:spcPts val="0"/>
              </a:spcAft>
              <a:buSzPts val="1400"/>
              <a:buChar char="-"/>
            </a:pPr>
            <a:r>
              <a:rPr lang="en-US"/>
              <a:t>Data from Pilatus4 detector is saved to the local SLS storage</a:t>
            </a:r>
            <a:endParaRPr/>
          </a:p>
          <a:p>
            <a:pPr indent="-317500" lvl="0" marL="457200" rtl="0" algn="l">
              <a:spcBef>
                <a:spcPts val="0"/>
              </a:spcBef>
              <a:spcAft>
                <a:spcPts val="0"/>
              </a:spcAft>
              <a:buSzPts val="1400"/>
              <a:buChar char="-"/>
            </a:pPr>
            <a:r>
              <a:rPr lang="en-US"/>
              <a:t>Experiment users can enable data to be uploaded to DECTRIS CLOUD as well.</a:t>
            </a:r>
            <a:endParaRPr/>
          </a:p>
          <a:p>
            <a:pPr indent="-317500" lvl="0" marL="457200" rtl="0" algn="l">
              <a:spcBef>
                <a:spcPts val="0"/>
              </a:spcBef>
              <a:spcAft>
                <a:spcPts val="0"/>
              </a:spcAft>
              <a:buSzPts val="1400"/>
              <a:buChar char="-"/>
            </a:pPr>
            <a:r>
              <a:rPr lang="en-US"/>
              <a:t>Data uploaded to the cloud can be shared with users, who can sign up for the platform for free (via email, orcid or google sign-up). Each experiment on the cloud is assigned a PI, who can invite additional collaborators to access the data.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Analysis workflows</a:t>
            </a:r>
            <a:endParaRPr/>
          </a:p>
          <a:p>
            <a:pPr indent="-317500" lvl="0" marL="457200" rtl="0" algn="l">
              <a:spcBef>
                <a:spcPts val="0"/>
              </a:spcBef>
              <a:spcAft>
                <a:spcPts val="0"/>
              </a:spcAft>
              <a:buSzPts val="1400"/>
              <a:buChar char="-"/>
            </a:pPr>
            <a:r>
              <a:rPr lang="en-US"/>
              <a:t>Every time the collection of a dataset is finished, the control system of the beamline triggers an analysis job in the cloud via an API call. </a:t>
            </a:r>
            <a:endParaRPr/>
          </a:p>
          <a:p>
            <a:pPr indent="-317500" lvl="0" marL="457200" rtl="0" algn="l">
              <a:spcBef>
                <a:spcPts val="0"/>
              </a:spcBef>
              <a:spcAft>
                <a:spcPts val="0"/>
              </a:spcAft>
              <a:buSzPts val="1400"/>
              <a:buChar char="-"/>
            </a:pPr>
            <a:r>
              <a:rPr lang="en-US"/>
              <a:t>In collaboration with the PXIII beamline staff, we have prepared a number of analysis workflows using XDS, CCP4 and autoPROC.</a:t>
            </a:r>
            <a:endParaRPr/>
          </a:p>
          <a:p>
            <a:pPr indent="-317500" lvl="0" marL="457200" rtl="0" algn="l">
              <a:spcBef>
                <a:spcPts val="0"/>
              </a:spcBef>
              <a:spcAft>
                <a:spcPts val="0"/>
              </a:spcAft>
              <a:buSzPts val="1400"/>
              <a:buChar char="-"/>
            </a:pPr>
            <a:r>
              <a:rPr lang="en-US"/>
              <a:t>The beamline staff can configure the workflows to run on nodes with different performance types, dependent on their needs</a:t>
            </a:r>
            <a:endParaRPr/>
          </a:p>
          <a:p>
            <a:pPr indent="-317500" lvl="0" marL="457200" rtl="0" algn="l">
              <a:spcBef>
                <a:spcPts val="0"/>
              </a:spcBef>
              <a:spcAft>
                <a:spcPts val="0"/>
              </a:spcAft>
              <a:buSzPts val="1400"/>
              <a:buChar char="-"/>
            </a:pPr>
            <a:r>
              <a:rPr lang="en-US"/>
              <a:t>Once the analysis job is finished, the results are viewable on the web app in the job output table (example on slide). The way the output is represented is fully customizable in the job definition. A natively integrated pdb viewer (mol*) also makes it possible to view and rotate the refined structures.</a:t>
            </a:r>
            <a:endParaRPr/>
          </a:p>
          <a:p>
            <a:pPr indent="-317500" lvl="0" marL="457200" rtl="0" algn="l">
              <a:spcBef>
                <a:spcPts val="0"/>
              </a:spcBef>
              <a:spcAft>
                <a:spcPts val="0"/>
              </a:spcAft>
              <a:buSzPts val="1400"/>
              <a:buChar char="-"/>
            </a:pPr>
            <a:r>
              <a:rPr lang="en-US"/>
              <a:t>In addition to the automatically triggered jobs, it is also possible for the experiment users to trigger their own analysis workflows. For the duration of the experiment and a short time after, users can use compute resources provided by the lab’s DECTRIS CLOUD license. They can rerun the workflows or define and run their own on the data they have collected. </a:t>
            </a:r>
            <a:endParaRPr/>
          </a:p>
        </p:txBody>
      </p:sp>
      <p:sp>
        <p:nvSpPr>
          <p:cNvPr id="442" name="Google Shape;442;g3a30d923043_0_0:notes"/>
          <p:cNvSpPr txBox="1"/>
          <p:nvPr>
            <p:ph idx="12" type="sldNum"/>
          </p:nvPr>
        </p:nvSpPr>
        <p:spPr>
          <a:xfrm>
            <a:off x="5622584" y="6456645"/>
            <a:ext cx="4301700" cy="341100"/>
          </a:xfrm>
          <a:prstGeom prst="rect">
            <a:avLst/>
          </a:prstGeom>
        </p:spPr>
        <p:txBody>
          <a:bodyPr anchorCtr="0" anchor="b" bIns="36550" lIns="73100" spcFirstLastPara="1" rIns="73100" wrap="square" tIns="365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3a30d923043_0_262:notes"/>
          <p:cNvSpPr/>
          <p:nvPr>
            <p:ph idx="2" type="sldImg"/>
          </p:nvPr>
        </p:nvSpPr>
        <p:spPr>
          <a:xfrm>
            <a:off x="2925763" y="849313"/>
            <a:ext cx="4075200" cy="22938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3a30d923043_0_262:notes"/>
          <p:cNvSpPr txBox="1"/>
          <p:nvPr>
            <p:ph idx="1" type="body"/>
          </p:nvPr>
        </p:nvSpPr>
        <p:spPr>
          <a:xfrm>
            <a:off x="992429" y="3271310"/>
            <a:ext cx="7941900" cy="2676600"/>
          </a:xfrm>
          <a:prstGeom prst="rect">
            <a:avLst/>
          </a:prstGeom>
        </p:spPr>
        <p:txBody>
          <a:bodyPr anchorCtr="0" anchor="t" bIns="36550" lIns="73100" spcFirstLastPara="1" rIns="73100" wrap="square" tIns="36550">
            <a:noAutofit/>
          </a:bodyPr>
          <a:lstStyle/>
          <a:p>
            <a:pPr indent="0" lvl="0" marL="0" rtl="0" algn="l">
              <a:spcBef>
                <a:spcPts val="0"/>
              </a:spcBef>
              <a:spcAft>
                <a:spcPts val="0"/>
              </a:spcAft>
              <a:buNone/>
            </a:pPr>
            <a:r>
              <a:rPr lang="en-US"/>
              <a:t>Notes on content</a:t>
            </a:r>
            <a:br>
              <a:rPr lang="en-US"/>
            </a:br>
            <a:br>
              <a:rPr lang="en-US"/>
            </a:br>
            <a:r>
              <a:rPr lang="en-US"/>
              <a:t>DECTRIS CLOUD has been integrated into the PXIII beamline</a:t>
            </a:r>
            <a:endParaRPr/>
          </a:p>
          <a:p>
            <a:pPr indent="-317500" lvl="0" marL="457200" rtl="0" algn="l">
              <a:spcBef>
                <a:spcPts val="0"/>
              </a:spcBef>
              <a:spcAft>
                <a:spcPts val="0"/>
              </a:spcAft>
              <a:buSzPts val="1400"/>
              <a:buChar char="-"/>
            </a:pPr>
            <a:r>
              <a:rPr lang="en-US"/>
              <a:t>Data from Pilatus4 detector is saved to the local SLS storage</a:t>
            </a:r>
            <a:endParaRPr/>
          </a:p>
          <a:p>
            <a:pPr indent="-317500" lvl="0" marL="457200" rtl="0" algn="l">
              <a:spcBef>
                <a:spcPts val="0"/>
              </a:spcBef>
              <a:spcAft>
                <a:spcPts val="0"/>
              </a:spcAft>
              <a:buSzPts val="1400"/>
              <a:buChar char="-"/>
            </a:pPr>
            <a:r>
              <a:rPr lang="en-US"/>
              <a:t>Experiment users can enable data to be uploaded to DECTRIS CLOUD as well.</a:t>
            </a:r>
            <a:endParaRPr/>
          </a:p>
          <a:p>
            <a:pPr indent="-317500" lvl="0" marL="457200" rtl="0" algn="l">
              <a:spcBef>
                <a:spcPts val="0"/>
              </a:spcBef>
              <a:spcAft>
                <a:spcPts val="0"/>
              </a:spcAft>
              <a:buSzPts val="1400"/>
              <a:buChar char="-"/>
            </a:pPr>
            <a:r>
              <a:rPr lang="en-US"/>
              <a:t>Data uploaded to the cloud can be shared with users, who can sign up for the platform for free (via email, orcid or google sign-up). Each experiment on the cloud is assigned a PI, who can invite additional collaborators to access the data.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Analysis workflows</a:t>
            </a:r>
            <a:endParaRPr/>
          </a:p>
          <a:p>
            <a:pPr indent="-317500" lvl="0" marL="457200" rtl="0" algn="l">
              <a:spcBef>
                <a:spcPts val="0"/>
              </a:spcBef>
              <a:spcAft>
                <a:spcPts val="0"/>
              </a:spcAft>
              <a:buSzPts val="1400"/>
              <a:buChar char="-"/>
            </a:pPr>
            <a:r>
              <a:rPr lang="en-US"/>
              <a:t>Every time the collection of a dataset is finished, the control system of the beamline triggers an analysis job in the cloud via an API call. </a:t>
            </a:r>
            <a:endParaRPr/>
          </a:p>
          <a:p>
            <a:pPr indent="-317500" lvl="0" marL="457200" rtl="0" algn="l">
              <a:spcBef>
                <a:spcPts val="0"/>
              </a:spcBef>
              <a:spcAft>
                <a:spcPts val="0"/>
              </a:spcAft>
              <a:buSzPts val="1400"/>
              <a:buChar char="-"/>
            </a:pPr>
            <a:r>
              <a:rPr lang="en-US"/>
              <a:t>In collaboration with the PXIII beamline staff, we have prepared a number of analysis workflows using XDS, CCP4 and autoPROC.</a:t>
            </a:r>
            <a:endParaRPr/>
          </a:p>
          <a:p>
            <a:pPr indent="-317500" lvl="0" marL="457200" rtl="0" algn="l">
              <a:spcBef>
                <a:spcPts val="0"/>
              </a:spcBef>
              <a:spcAft>
                <a:spcPts val="0"/>
              </a:spcAft>
              <a:buSzPts val="1400"/>
              <a:buChar char="-"/>
            </a:pPr>
            <a:r>
              <a:rPr lang="en-US"/>
              <a:t>The beamline staff can configure the workflows to run on nodes with different performance types, dependent on their needs</a:t>
            </a:r>
            <a:endParaRPr/>
          </a:p>
          <a:p>
            <a:pPr indent="-317500" lvl="0" marL="457200" rtl="0" algn="l">
              <a:spcBef>
                <a:spcPts val="0"/>
              </a:spcBef>
              <a:spcAft>
                <a:spcPts val="0"/>
              </a:spcAft>
              <a:buSzPts val="1400"/>
              <a:buChar char="-"/>
            </a:pPr>
            <a:r>
              <a:rPr lang="en-US"/>
              <a:t>Once the analysis job is finished, the results are viewable on the web app in the job output table (example on slide). The way the output is represented is fully customizable in the job definition. A natively integrated pdb viewer (mol*) also makes it possible to view and rotate the refined structures.</a:t>
            </a:r>
            <a:endParaRPr/>
          </a:p>
          <a:p>
            <a:pPr indent="-317500" lvl="0" marL="457200" rtl="0" algn="l">
              <a:spcBef>
                <a:spcPts val="0"/>
              </a:spcBef>
              <a:spcAft>
                <a:spcPts val="0"/>
              </a:spcAft>
              <a:buSzPts val="1400"/>
              <a:buChar char="-"/>
            </a:pPr>
            <a:r>
              <a:rPr lang="en-US"/>
              <a:t>In addition to the automatically triggered jobs, it is also possible for the experiment users to trigger their own analysis workflows. For the duration of the experiment and a short time after, users can use compute resources provided by the lab’s DECTRIS CLOUD license. They can rerun the workflows or define and run their own on the data they have collected. </a:t>
            </a:r>
            <a:endParaRPr/>
          </a:p>
        </p:txBody>
      </p:sp>
      <p:sp>
        <p:nvSpPr>
          <p:cNvPr id="463" name="Google Shape;463;g3a30d923043_0_262:notes"/>
          <p:cNvSpPr txBox="1"/>
          <p:nvPr>
            <p:ph idx="12" type="sldNum"/>
          </p:nvPr>
        </p:nvSpPr>
        <p:spPr>
          <a:xfrm>
            <a:off x="5622584" y="6456645"/>
            <a:ext cx="4301700" cy="341100"/>
          </a:xfrm>
          <a:prstGeom prst="rect">
            <a:avLst/>
          </a:prstGeom>
        </p:spPr>
        <p:txBody>
          <a:bodyPr anchorCtr="0" anchor="b" bIns="36550" lIns="73100" spcFirstLastPara="1" rIns="73100" wrap="square" tIns="365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3a30d923043_0_247:notes"/>
          <p:cNvSpPr/>
          <p:nvPr>
            <p:ph idx="2" type="sldImg"/>
          </p:nvPr>
        </p:nvSpPr>
        <p:spPr>
          <a:xfrm>
            <a:off x="2925763" y="849313"/>
            <a:ext cx="4075200" cy="22938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3a30d923043_0_247:notes"/>
          <p:cNvSpPr txBox="1"/>
          <p:nvPr>
            <p:ph idx="1" type="body"/>
          </p:nvPr>
        </p:nvSpPr>
        <p:spPr>
          <a:xfrm>
            <a:off x="992429" y="3271310"/>
            <a:ext cx="7941900" cy="2676600"/>
          </a:xfrm>
          <a:prstGeom prst="rect">
            <a:avLst/>
          </a:prstGeom>
        </p:spPr>
        <p:txBody>
          <a:bodyPr anchorCtr="0" anchor="t" bIns="36550" lIns="73100" spcFirstLastPara="1" rIns="73100" wrap="square" tIns="36550">
            <a:noAutofit/>
          </a:bodyPr>
          <a:lstStyle/>
          <a:p>
            <a:pPr indent="0" lvl="0" marL="0" rtl="0" algn="l">
              <a:spcBef>
                <a:spcPts val="0"/>
              </a:spcBef>
              <a:spcAft>
                <a:spcPts val="0"/>
              </a:spcAft>
              <a:buNone/>
            </a:pPr>
            <a:r>
              <a:rPr lang="en-US"/>
              <a:t>Notes on content</a:t>
            </a:r>
            <a:br>
              <a:rPr lang="en-US"/>
            </a:br>
            <a:br>
              <a:rPr lang="en-US"/>
            </a:br>
            <a:r>
              <a:rPr lang="en-US"/>
              <a:t>DECTRIS CLOUD has been integrated into the PXIII beamline</a:t>
            </a:r>
            <a:endParaRPr/>
          </a:p>
          <a:p>
            <a:pPr indent="-317500" lvl="0" marL="457200" rtl="0" algn="l">
              <a:spcBef>
                <a:spcPts val="0"/>
              </a:spcBef>
              <a:spcAft>
                <a:spcPts val="0"/>
              </a:spcAft>
              <a:buSzPts val="1400"/>
              <a:buChar char="-"/>
            </a:pPr>
            <a:r>
              <a:rPr lang="en-US"/>
              <a:t>Data from Pilatus4 detector is saved to the local SLS storage</a:t>
            </a:r>
            <a:endParaRPr/>
          </a:p>
          <a:p>
            <a:pPr indent="-317500" lvl="0" marL="457200" rtl="0" algn="l">
              <a:spcBef>
                <a:spcPts val="0"/>
              </a:spcBef>
              <a:spcAft>
                <a:spcPts val="0"/>
              </a:spcAft>
              <a:buSzPts val="1400"/>
              <a:buChar char="-"/>
            </a:pPr>
            <a:r>
              <a:rPr lang="en-US"/>
              <a:t>Experiment users can enable data to be uploaded to DECTRIS CLOUD as well.</a:t>
            </a:r>
            <a:endParaRPr/>
          </a:p>
          <a:p>
            <a:pPr indent="-317500" lvl="0" marL="457200" rtl="0" algn="l">
              <a:spcBef>
                <a:spcPts val="0"/>
              </a:spcBef>
              <a:spcAft>
                <a:spcPts val="0"/>
              </a:spcAft>
              <a:buSzPts val="1400"/>
              <a:buChar char="-"/>
            </a:pPr>
            <a:r>
              <a:rPr lang="en-US"/>
              <a:t>Data uploaded to the cloud can be shared with users, who can sign up for the platform for free (via email, orcid or google sign-up). Each experiment on the cloud is assigned a PI, who can invite additional collaborators to access the data.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Analysis workflows</a:t>
            </a:r>
            <a:endParaRPr/>
          </a:p>
          <a:p>
            <a:pPr indent="-317500" lvl="0" marL="457200" rtl="0" algn="l">
              <a:spcBef>
                <a:spcPts val="0"/>
              </a:spcBef>
              <a:spcAft>
                <a:spcPts val="0"/>
              </a:spcAft>
              <a:buSzPts val="1400"/>
              <a:buChar char="-"/>
            </a:pPr>
            <a:r>
              <a:rPr lang="en-US"/>
              <a:t>Every time the collection of a dataset is finished, the control system of the beamline triggers an analysis job in the cloud via an API call. </a:t>
            </a:r>
            <a:endParaRPr/>
          </a:p>
          <a:p>
            <a:pPr indent="-317500" lvl="0" marL="457200" rtl="0" algn="l">
              <a:spcBef>
                <a:spcPts val="0"/>
              </a:spcBef>
              <a:spcAft>
                <a:spcPts val="0"/>
              </a:spcAft>
              <a:buSzPts val="1400"/>
              <a:buChar char="-"/>
            </a:pPr>
            <a:r>
              <a:rPr lang="en-US"/>
              <a:t>In collaboration with the PXIII beamline staff, we have prepared a number of analysis workflows using XDS, CCP4 and autoPROC.</a:t>
            </a:r>
            <a:endParaRPr/>
          </a:p>
          <a:p>
            <a:pPr indent="-317500" lvl="0" marL="457200" rtl="0" algn="l">
              <a:spcBef>
                <a:spcPts val="0"/>
              </a:spcBef>
              <a:spcAft>
                <a:spcPts val="0"/>
              </a:spcAft>
              <a:buSzPts val="1400"/>
              <a:buChar char="-"/>
            </a:pPr>
            <a:r>
              <a:rPr lang="en-US"/>
              <a:t>The beamline staff can configure the workflows to run on nodes with different performance types, dependent on their needs</a:t>
            </a:r>
            <a:endParaRPr/>
          </a:p>
          <a:p>
            <a:pPr indent="-317500" lvl="0" marL="457200" rtl="0" algn="l">
              <a:spcBef>
                <a:spcPts val="0"/>
              </a:spcBef>
              <a:spcAft>
                <a:spcPts val="0"/>
              </a:spcAft>
              <a:buSzPts val="1400"/>
              <a:buChar char="-"/>
            </a:pPr>
            <a:r>
              <a:rPr lang="en-US"/>
              <a:t>Once the analysis job is finished, the results are viewable on the web app in the job output table (example on slide). The way the output is represented is fully customizable in the job definition. A natively integrated pdb viewer (mol*) also makes it possible to view and rotate the refined structures.</a:t>
            </a:r>
            <a:endParaRPr/>
          </a:p>
          <a:p>
            <a:pPr indent="-317500" lvl="0" marL="457200" rtl="0" algn="l">
              <a:spcBef>
                <a:spcPts val="0"/>
              </a:spcBef>
              <a:spcAft>
                <a:spcPts val="0"/>
              </a:spcAft>
              <a:buSzPts val="1400"/>
              <a:buChar char="-"/>
            </a:pPr>
            <a:r>
              <a:rPr lang="en-US"/>
              <a:t>In addition to the automatically triggered jobs, it is also possible for the experiment users to trigger their own analysis workflows. For the duration of the experiment and a short time after, users can use compute resources provided by the lab’s DECTRIS CLOUD license. They can rerun the workflows or define and run their own on the data they have collected. </a:t>
            </a:r>
            <a:endParaRPr/>
          </a:p>
        </p:txBody>
      </p:sp>
      <p:sp>
        <p:nvSpPr>
          <p:cNvPr id="482" name="Google Shape;482;g3a30d923043_0_247:notes"/>
          <p:cNvSpPr txBox="1"/>
          <p:nvPr>
            <p:ph idx="12" type="sldNum"/>
          </p:nvPr>
        </p:nvSpPr>
        <p:spPr>
          <a:xfrm>
            <a:off x="5622584" y="6456645"/>
            <a:ext cx="4301700" cy="341100"/>
          </a:xfrm>
          <a:prstGeom prst="rect">
            <a:avLst/>
          </a:prstGeom>
        </p:spPr>
        <p:txBody>
          <a:bodyPr anchorCtr="0" anchor="b" bIns="36550" lIns="73100" spcFirstLastPara="1" rIns="73100" wrap="square" tIns="365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6b5b9805f7_0_0:notes"/>
          <p:cNvSpPr txBox="1"/>
          <p:nvPr>
            <p:ph idx="1" type="body"/>
          </p:nvPr>
        </p:nvSpPr>
        <p:spPr>
          <a:xfrm>
            <a:off x="992429" y="3271310"/>
            <a:ext cx="7941900" cy="2676600"/>
          </a:xfrm>
          <a:prstGeom prst="rect">
            <a:avLst/>
          </a:prstGeom>
        </p:spPr>
        <p:txBody>
          <a:bodyPr anchorCtr="0" anchor="t" bIns="36550" lIns="73100" spcFirstLastPara="1" rIns="73100" wrap="square" tIns="36550">
            <a:noAutofit/>
          </a:bodyPr>
          <a:lstStyle/>
          <a:p>
            <a:pPr indent="0" lvl="0" marL="0" rtl="0" algn="l">
              <a:spcBef>
                <a:spcPts val="0"/>
              </a:spcBef>
              <a:spcAft>
                <a:spcPts val="0"/>
              </a:spcAft>
              <a:buNone/>
            </a:pPr>
            <a:r>
              <a:t/>
            </a:r>
            <a:endParaRPr/>
          </a:p>
        </p:txBody>
      </p:sp>
      <p:sp>
        <p:nvSpPr>
          <p:cNvPr id="226" name="Google Shape;226;g36b5b9805f7_0_0:notes"/>
          <p:cNvSpPr/>
          <p:nvPr>
            <p:ph idx="2" type="sldImg"/>
          </p:nvPr>
        </p:nvSpPr>
        <p:spPr>
          <a:xfrm>
            <a:off x="2925763" y="849313"/>
            <a:ext cx="4075200" cy="2293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3a30d923043_0_318:notes"/>
          <p:cNvSpPr/>
          <p:nvPr>
            <p:ph idx="2" type="sldImg"/>
          </p:nvPr>
        </p:nvSpPr>
        <p:spPr>
          <a:xfrm>
            <a:off x="2925763" y="849313"/>
            <a:ext cx="4075200" cy="22938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3a30d923043_0_318:notes"/>
          <p:cNvSpPr txBox="1"/>
          <p:nvPr>
            <p:ph idx="1" type="body"/>
          </p:nvPr>
        </p:nvSpPr>
        <p:spPr>
          <a:xfrm>
            <a:off x="992429" y="3271310"/>
            <a:ext cx="7941900" cy="2676600"/>
          </a:xfrm>
          <a:prstGeom prst="rect">
            <a:avLst/>
          </a:prstGeom>
        </p:spPr>
        <p:txBody>
          <a:bodyPr anchorCtr="0" anchor="t" bIns="36550" lIns="73100" spcFirstLastPara="1" rIns="73100" wrap="square" tIns="36550">
            <a:noAutofit/>
          </a:bodyPr>
          <a:lstStyle/>
          <a:p>
            <a:pPr indent="0" lvl="0" marL="0" rtl="0" algn="l">
              <a:spcBef>
                <a:spcPts val="0"/>
              </a:spcBef>
              <a:spcAft>
                <a:spcPts val="0"/>
              </a:spcAft>
              <a:buNone/>
            </a:pPr>
            <a:r>
              <a:rPr lang="en-US"/>
              <a:t>Notes on content</a:t>
            </a:r>
            <a:br>
              <a:rPr lang="en-US"/>
            </a:br>
            <a:br>
              <a:rPr lang="en-US"/>
            </a:br>
            <a:r>
              <a:rPr lang="en-US"/>
              <a:t>DECTRIS CLOUD has been integrated into the PXIII beamline</a:t>
            </a:r>
            <a:endParaRPr/>
          </a:p>
          <a:p>
            <a:pPr indent="-317500" lvl="0" marL="457200" rtl="0" algn="l">
              <a:spcBef>
                <a:spcPts val="0"/>
              </a:spcBef>
              <a:spcAft>
                <a:spcPts val="0"/>
              </a:spcAft>
              <a:buSzPts val="1400"/>
              <a:buChar char="-"/>
            </a:pPr>
            <a:r>
              <a:rPr lang="en-US"/>
              <a:t>Data from Pilatus4 detector is saved to the local SLS storage</a:t>
            </a:r>
            <a:endParaRPr/>
          </a:p>
          <a:p>
            <a:pPr indent="-317500" lvl="0" marL="457200" rtl="0" algn="l">
              <a:spcBef>
                <a:spcPts val="0"/>
              </a:spcBef>
              <a:spcAft>
                <a:spcPts val="0"/>
              </a:spcAft>
              <a:buSzPts val="1400"/>
              <a:buChar char="-"/>
            </a:pPr>
            <a:r>
              <a:rPr lang="en-US"/>
              <a:t>Experiment users can enable data to be uploaded to DECTRIS CLOUD as well.</a:t>
            </a:r>
            <a:endParaRPr/>
          </a:p>
          <a:p>
            <a:pPr indent="-317500" lvl="0" marL="457200" rtl="0" algn="l">
              <a:spcBef>
                <a:spcPts val="0"/>
              </a:spcBef>
              <a:spcAft>
                <a:spcPts val="0"/>
              </a:spcAft>
              <a:buSzPts val="1400"/>
              <a:buChar char="-"/>
            </a:pPr>
            <a:r>
              <a:rPr lang="en-US"/>
              <a:t>Data uploaded to the cloud can be shared with users, who can sign up for the platform for free (via email, orcid or google sign-up). Each experiment on the cloud is assigned a PI, who can invite additional collaborators to access the data.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Analysis workflows</a:t>
            </a:r>
            <a:endParaRPr/>
          </a:p>
          <a:p>
            <a:pPr indent="-317500" lvl="0" marL="457200" rtl="0" algn="l">
              <a:spcBef>
                <a:spcPts val="0"/>
              </a:spcBef>
              <a:spcAft>
                <a:spcPts val="0"/>
              </a:spcAft>
              <a:buSzPts val="1400"/>
              <a:buChar char="-"/>
            </a:pPr>
            <a:r>
              <a:rPr lang="en-US"/>
              <a:t>Every time the collection of a dataset is finished, the control system of the beamline triggers an analysis job in the cloud via an API call. </a:t>
            </a:r>
            <a:endParaRPr/>
          </a:p>
          <a:p>
            <a:pPr indent="-317500" lvl="0" marL="457200" rtl="0" algn="l">
              <a:spcBef>
                <a:spcPts val="0"/>
              </a:spcBef>
              <a:spcAft>
                <a:spcPts val="0"/>
              </a:spcAft>
              <a:buSzPts val="1400"/>
              <a:buChar char="-"/>
            </a:pPr>
            <a:r>
              <a:rPr lang="en-US"/>
              <a:t>In collaboration with the PXIII beamline staff, we have prepared a number of analysis workflows using XDS, CCP4 and autoPROC.</a:t>
            </a:r>
            <a:endParaRPr/>
          </a:p>
          <a:p>
            <a:pPr indent="-317500" lvl="0" marL="457200" rtl="0" algn="l">
              <a:spcBef>
                <a:spcPts val="0"/>
              </a:spcBef>
              <a:spcAft>
                <a:spcPts val="0"/>
              </a:spcAft>
              <a:buSzPts val="1400"/>
              <a:buChar char="-"/>
            </a:pPr>
            <a:r>
              <a:rPr lang="en-US"/>
              <a:t>The beamline staff can configure the workflows to run on nodes with different performance types, dependent on their needs</a:t>
            </a:r>
            <a:endParaRPr/>
          </a:p>
          <a:p>
            <a:pPr indent="-317500" lvl="0" marL="457200" rtl="0" algn="l">
              <a:spcBef>
                <a:spcPts val="0"/>
              </a:spcBef>
              <a:spcAft>
                <a:spcPts val="0"/>
              </a:spcAft>
              <a:buSzPts val="1400"/>
              <a:buChar char="-"/>
            </a:pPr>
            <a:r>
              <a:rPr lang="en-US"/>
              <a:t>Once the analysis job is finished, the results are viewable on the web app in the job output table (example on slide). The way the output is represented is fully customizable in the job definition. A natively integrated pdb viewer (mol*) also makes it possible to view and rotate the refined structures.</a:t>
            </a:r>
            <a:endParaRPr/>
          </a:p>
          <a:p>
            <a:pPr indent="-317500" lvl="0" marL="457200" rtl="0" algn="l">
              <a:spcBef>
                <a:spcPts val="0"/>
              </a:spcBef>
              <a:spcAft>
                <a:spcPts val="0"/>
              </a:spcAft>
              <a:buSzPts val="1400"/>
              <a:buChar char="-"/>
            </a:pPr>
            <a:r>
              <a:rPr lang="en-US"/>
              <a:t>In addition to the automatically triggered jobs, it is also possible for the experiment users to trigger their own analysis workflows. For the duration of the experiment and a short time after, users can use compute resources provided by the lab’s DECTRIS CLOUD license. They can rerun the workflows or define and run their own on the data they have collected. </a:t>
            </a:r>
            <a:endParaRPr/>
          </a:p>
        </p:txBody>
      </p:sp>
      <p:sp>
        <p:nvSpPr>
          <p:cNvPr id="509" name="Google Shape;509;g3a30d923043_0_318:notes"/>
          <p:cNvSpPr txBox="1"/>
          <p:nvPr>
            <p:ph idx="12" type="sldNum"/>
          </p:nvPr>
        </p:nvSpPr>
        <p:spPr>
          <a:xfrm>
            <a:off x="5622584" y="6456645"/>
            <a:ext cx="4301700" cy="341100"/>
          </a:xfrm>
          <a:prstGeom prst="rect">
            <a:avLst/>
          </a:prstGeom>
        </p:spPr>
        <p:txBody>
          <a:bodyPr anchorCtr="0" anchor="b" bIns="36550" lIns="73100" spcFirstLastPara="1" rIns="73100" wrap="square" tIns="365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3a30d923043_0_395:notes"/>
          <p:cNvSpPr/>
          <p:nvPr>
            <p:ph idx="2" type="sldImg"/>
          </p:nvPr>
        </p:nvSpPr>
        <p:spPr>
          <a:xfrm>
            <a:off x="2925763" y="849313"/>
            <a:ext cx="4075200" cy="22938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3a30d923043_0_395:notes"/>
          <p:cNvSpPr txBox="1"/>
          <p:nvPr>
            <p:ph idx="1" type="body"/>
          </p:nvPr>
        </p:nvSpPr>
        <p:spPr>
          <a:xfrm>
            <a:off x="992429" y="3271310"/>
            <a:ext cx="7941900" cy="2676600"/>
          </a:xfrm>
          <a:prstGeom prst="rect">
            <a:avLst/>
          </a:prstGeom>
        </p:spPr>
        <p:txBody>
          <a:bodyPr anchorCtr="0" anchor="t" bIns="36550" lIns="73100" spcFirstLastPara="1" rIns="73100" wrap="square" tIns="36550">
            <a:noAutofit/>
          </a:bodyPr>
          <a:lstStyle/>
          <a:p>
            <a:pPr indent="0" lvl="0" marL="0" rtl="0" algn="l">
              <a:spcBef>
                <a:spcPts val="0"/>
              </a:spcBef>
              <a:spcAft>
                <a:spcPts val="0"/>
              </a:spcAft>
              <a:buNone/>
            </a:pPr>
            <a:r>
              <a:rPr lang="en-US"/>
              <a:t>Notes on content</a:t>
            </a:r>
            <a:br>
              <a:rPr lang="en-US"/>
            </a:br>
            <a:br>
              <a:rPr lang="en-US"/>
            </a:br>
            <a:r>
              <a:rPr lang="en-US"/>
              <a:t>DECTRIS CLOUD has been integrated into the PXIII beamline</a:t>
            </a:r>
            <a:endParaRPr/>
          </a:p>
          <a:p>
            <a:pPr indent="-317500" lvl="0" marL="457200" rtl="0" algn="l">
              <a:spcBef>
                <a:spcPts val="0"/>
              </a:spcBef>
              <a:spcAft>
                <a:spcPts val="0"/>
              </a:spcAft>
              <a:buSzPts val="1400"/>
              <a:buChar char="-"/>
            </a:pPr>
            <a:r>
              <a:rPr lang="en-US"/>
              <a:t>Data from Pilatus4 detector is saved to the local SLS storage</a:t>
            </a:r>
            <a:endParaRPr/>
          </a:p>
          <a:p>
            <a:pPr indent="-317500" lvl="0" marL="457200" rtl="0" algn="l">
              <a:spcBef>
                <a:spcPts val="0"/>
              </a:spcBef>
              <a:spcAft>
                <a:spcPts val="0"/>
              </a:spcAft>
              <a:buSzPts val="1400"/>
              <a:buChar char="-"/>
            </a:pPr>
            <a:r>
              <a:rPr lang="en-US"/>
              <a:t>Experiment users can enable data to be uploaded to DECTRIS CLOUD as well.</a:t>
            </a:r>
            <a:endParaRPr/>
          </a:p>
          <a:p>
            <a:pPr indent="-317500" lvl="0" marL="457200" rtl="0" algn="l">
              <a:spcBef>
                <a:spcPts val="0"/>
              </a:spcBef>
              <a:spcAft>
                <a:spcPts val="0"/>
              </a:spcAft>
              <a:buSzPts val="1400"/>
              <a:buChar char="-"/>
            </a:pPr>
            <a:r>
              <a:rPr lang="en-US"/>
              <a:t>Data uploaded to the cloud can be shared with users, who can sign up for the platform for free (via email, orcid or google sign-up). Each experiment on the cloud is assigned a PI, who can invite additional collaborators to access the data.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Analysis workflows</a:t>
            </a:r>
            <a:endParaRPr/>
          </a:p>
          <a:p>
            <a:pPr indent="-317500" lvl="0" marL="457200" rtl="0" algn="l">
              <a:spcBef>
                <a:spcPts val="0"/>
              </a:spcBef>
              <a:spcAft>
                <a:spcPts val="0"/>
              </a:spcAft>
              <a:buSzPts val="1400"/>
              <a:buChar char="-"/>
            </a:pPr>
            <a:r>
              <a:rPr lang="en-US"/>
              <a:t>Every time the collection of a dataset is finished, the control system of the beamline triggers an analysis job in the cloud via an API call. </a:t>
            </a:r>
            <a:endParaRPr/>
          </a:p>
          <a:p>
            <a:pPr indent="-317500" lvl="0" marL="457200" rtl="0" algn="l">
              <a:spcBef>
                <a:spcPts val="0"/>
              </a:spcBef>
              <a:spcAft>
                <a:spcPts val="0"/>
              </a:spcAft>
              <a:buSzPts val="1400"/>
              <a:buChar char="-"/>
            </a:pPr>
            <a:r>
              <a:rPr lang="en-US"/>
              <a:t>In collaboration with the PXIII beamline staff, we have prepared a number of analysis workflows using XDS, CCP4 and autoPROC.</a:t>
            </a:r>
            <a:endParaRPr/>
          </a:p>
          <a:p>
            <a:pPr indent="-317500" lvl="0" marL="457200" rtl="0" algn="l">
              <a:spcBef>
                <a:spcPts val="0"/>
              </a:spcBef>
              <a:spcAft>
                <a:spcPts val="0"/>
              </a:spcAft>
              <a:buSzPts val="1400"/>
              <a:buChar char="-"/>
            </a:pPr>
            <a:r>
              <a:rPr lang="en-US"/>
              <a:t>The beamline staff can configure the workflows to run on nodes with different performance types, dependent on their needs</a:t>
            </a:r>
            <a:endParaRPr/>
          </a:p>
          <a:p>
            <a:pPr indent="-317500" lvl="0" marL="457200" rtl="0" algn="l">
              <a:spcBef>
                <a:spcPts val="0"/>
              </a:spcBef>
              <a:spcAft>
                <a:spcPts val="0"/>
              </a:spcAft>
              <a:buSzPts val="1400"/>
              <a:buChar char="-"/>
            </a:pPr>
            <a:r>
              <a:rPr lang="en-US"/>
              <a:t>Once the analysis job is finished, the results are viewable on the web app in the job output table (example on slide). The way the output is represented is fully customizable in the job definition. A natively integrated pdb viewer (mol*) also makes it possible to view and rotate the refined structures.</a:t>
            </a:r>
            <a:endParaRPr/>
          </a:p>
          <a:p>
            <a:pPr indent="-317500" lvl="0" marL="457200" rtl="0" algn="l">
              <a:spcBef>
                <a:spcPts val="0"/>
              </a:spcBef>
              <a:spcAft>
                <a:spcPts val="0"/>
              </a:spcAft>
              <a:buSzPts val="1400"/>
              <a:buChar char="-"/>
            </a:pPr>
            <a:r>
              <a:rPr lang="en-US"/>
              <a:t>In addition to the automatically triggered jobs, it is also possible for the experiment users to trigger their own analysis workflows. For the duration of the experiment and a short time after, users can use compute resources provided by the lab’s DECTRIS CLOUD license. They can rerun the workflows or define and run their own on the data they have collected. </a:t>
            </a:r>
            <a:endParaRPr/>
          </a:p>
        </p:txBody>
      </p:sp>
      <p:sp>
        <p:nvSpPr>
          <p:cNvPr id="597" name="Google Shape;597;g3a30d923043_0_395:notes"/>
          <p:cNvSpPr txBox="1"/>
          <p:nvPr>
            <p:ph idx="12" type="sldNum"/>
          </p:nvPr>
        </p:nvSpPr>
        <p:spPr>
          <a:xfrm>
            <a:off x="5622584" y="6456645"/>
            <a:ext cx="4301700" cy="341100"/>
          </a:xfrm>
          <a:prstGeom prst="rect">
            <a:avLst/>
          </a:prstGeom>
        </p:spPr>
        <p:txBody>
          <a:bodyPr anchorCtr="0" anchor="b" bIns="36550" lIns="73100" spcFirstLastPara="1" rIns="73100" wrap="square" tIns="365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3a30d923043_0_257:notes"/>
          <p:cNvSpPr/>
          <p:nvPr>
            <p:ph idx="2" type="sldImg"/>
          </p:nvPr>
        </p:nvSpPr>
        <p:spPr>
          <a:xfrm>
            <a:off x="2925763" y="849313"/>
            <a:ext cx="4075200" cy="22938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3a30d923043_0_257:notes"/>
          <p:cNvSpPr txBox="1"/>
          <p:nvPr>
            <p:ph idx="1" type="body"/>
          </p:nvPr>
        </p:nvSpPr>
        <p:spPr>
          <a:xfrm>
            <a:off x="992429" y="3271310"/>
            <a:ext cx="7941900" cy="2676600"/>
          </a:xfrm>
          <a:prstGeom prst="rect">
            <a:avLst/>
          </a:prstGeom>
        </p:spPr>
        <p:txBody>
          <a:bodyPr anchorCtr="0" anchor="t" bIns="36550" lIns="73100" spcFirstLastPara="1" rIns="73100" wrap="square" tIns="36550">
            <a:noAutofit/>
          </a:bodyPr>
          <a:lstStyle/>
          <a:p>
            <a:pPr indent="0" lvl="0" marL="0" rtl="0" algn="l">
              <a:spcBef>
                <a:spcPts val="0"/>
              </a:spcBef>
              <a:spcAft>
                <a:spcPts val="0"/>
              </a:spcAft>
              <a:buNone/>
            </a:pPr>
            <a:r>
              <a:rPr lang="en-US"/>
              <a:t>Notes on content</a:t>
            </a:r>
            <a:br>
              <a:rPr lang="en-US"/>
            </a:br>
            <a:br>
              <a:rPr lang="en-US"/>
            </a:br>
            <a:r>
              <a:rPr lang="en-US"/>
              <a:t>DECTRIS CLOUD has been integrated into the PXIII beamline</a:t>
            </a:r>
            <a:endParaRPr/>
          </a:p>
          <a:p>
            <a:pPr indent="-317500" lvl="0" marL="457200" rtl="0" algn="l">
              <a:spcBef>
                <a:spcPts val="0"/>
              </a:spcBef>
              <a:spcAft>
                <a:spcPts val="0"/>
              </a:spcAft>
              <a:buSzPts val="1400"/>
              <a:buChar char="-"/>
            </a:pPr>
            <a:r>
              <a:rPr lang="en-US"/>
              <a:t>Data from Pilatus4 detector is saved to the local SLS storage</a:t>
            </a:r>
            <a:endParaRPr/>
          </a:p>
          <a:p>
            <a:pPr indent="-317500" lvl="0" marL="457200" rtl="0" algn="l">
              <a:spcBef>
                <a:spcPts val="0"/>
              </a:spcBef>
              <a:spcAft>
                <a:spcPts val="0"/>
              </a:spcAft>
              <a:buSzPts val="1400"/>
              <a:buChar char="-"/>
            </a:pPr>
            <a:r>
              <a:rPr lang="en-US"/>
              <a:t>Experiment users can enable data to be uploaded to DECTRIS CLOUD as well.</a:t>
            </a:r>
            <a:endParaRPr/>
          </a:p>
          <a:p>
            <a:pPr indent="-317500" lvl="0" marL="457200" rtl="0" algn="l">
              <a:spcBef>
                <a:spcPts val="0"/>
              </a:spcBef>
              <a:spcAft>
                <a:spcPts val="0"/>
              </a:spcAft>
              <a:buSzPts val="1400"/>
              <a:buChar char="-"/>
            </a:pPr>
            <a:r>
              <a:rPr lang="en-US"/>
              <a:t>Data uploaded to the cloud can be shared with users, who can sign up for the platform for free (via email, orcid or google sign-up). Each experiment on the cloud is assigned a PI, who can invite additional collaborators to access the data.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Analysis workflows</a:t>
            </a:r>
            <a:endParaRPr/>
          </a:p>
          <a:p>
            <a:pPr indent="-317500" lvl="0" marL="457200" rtl="0" algn="l">
              <a:spcBef>
                <a:spcPts val="0"/>
              </a:spcBef>
              <a:spcAft>
                <a:spcPts val="0"/>
              </a:spcAft>
              <a:buSzPts val="1400"/>
              <a:buChar char="-"/>
            </a:pPr>
            <a:r>
              <a:rPr lang="en-US"/>
              <a:t>Every time the collection of a dataset is finished, the control system of the beamline triggers an analysis job in the cloud via an API call. </a:t>
            </a:r>
            <a:endParaRPr/>
          </a:p>
          <a:p>
            <a:pPr indent="-317500" lvl="0" marL="457200" rtl="0" algn="l">
              <a:spcBef>
                <a:spcPts val="0"/>
              </a:spcBef>
              <a:spcAft>
                <a:spcPts val="0"/>
              </a:spcAft>
              <a:buSzPts val="1400"/>
              <a:buChar char="-"/>
            </a:pPr>
            <a:r>
              <a:rPr lang="en-US"/>
              <a:t>In collaboration with the PXIII beamline staff, we have prepared a number of analysis workflows using XDS, CCP4 and autoPROC.</a:t>
            </a:r>
            <a:endParaRPr/>
          </a:p>
          <a:p>
            <a:pPr indent="-317500" lvl="0" marL="457200" rtl="0" algn="l">
              <a:spcBef>
                <a:spcPts val="0"/>
              </a:spcBef>
              <a:spcAft>
                <a:spcPts val="0"/>
              </a:spcAft>
              <a:buSzPts val="1400"/>
              <a:buChar char="-"/>
            </a:pPr>
            <a:r>
              <a:rPr lang="en-US"/>
              <a:t>The beamline staff can configure the workflows to run on nodes with different performance types, dependent on their needs</a:t>
            </a:r>
            <a:endParaRPr/>
          </a:p>
          <a:p>
            <a:pPr indent="-317500" lvl="0" marL="457200" rtl="0" algn="l">
              <a:spcBef>
                <a:spcPts val="0"/>
              </a:spcBef>
              <a:spcAft>
                <a:spcPts val="0"/>
              </a:spcAft>
              <a:buSzPts val="1400"/>
              <a:buChar char="-"/>
            </a:pPr>
            <a:r>
              <a:rPr lang="en-US"/>
              <a:t>Once the analysis job is finished, the results are viewable on the web app in the job output table (example on slide). The way the output is represented is fully customizable in the job definition. A natively integrated pdb viewer (mol*) also makes it possible to view and rotate the refined structures.</a:t>
            </a:r>
            <a:endParaRPr/>
          </a:p>
          <a:p>
            <a:pPr indent="-317500" lvl="0" marL="457200" rtl="0" algn="l">
              <a:spcBef>
                <a:spcPts val="0"/>
              </a:spcBef>
              <a:spcAft>
                <a:spcPts val="0"/>
              </a:spcAft>
              <a:buSzPts val="1400"/>
              <a:buChar char="-"/>
            </a:pPr>
            <a:r>
              <a:rPr lang="en-US"/>
              <a:t>In addition to the automatically triggered jobs, it is also possible for the experiment users to trigger their own analysis workflows. For the duration of the experiment and a short time after, users can use compute resources provided by the lab’s DECTRIS CLOUD license. They can rerun the workflows or define and run their own on the data they have collected. </a:t>
            </a:r>
            <a:endParaRPr/>
          </a:p>
        </p:txBody>
      </p:sp>
      <p:sp>
        <p:nvSpPr>
          <p:cNvPr id="650" name="Google Shape;650;g3a30d923043_0_257:notes"/>
          <p:cNvSpPr txBox="1"/>
          <p:nvPr>
            <p:ph idx="12" type="sldNum"/>
          </p:nvPr>
        </p:nvSpPr>
        <p:spPr>
          <a:xfrm>
            <a:off x="5622584" y="6456645"/>
            <a:ext cx="4301700" cy="341100"/>
          </a:xfrm>
          <a:prstGeom prst="rect">
            <a:avLst/>
          </a:prstGeom>
        </p:spPr>
        <p:txBody>
          <a:bodyPr anchorCtr="0" anchor="b" bIns="36550" lIns="73100" spcFirstLastPara="1" rIns="73100" wrap="square" tIns="365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3a30d923043_0_527:notes"/>
          <p:cNvSpPr/>
          <p:nvPr>
            <p:ph idx="2" type="sldImg"/>
          </p:nvPr>
        </p:nvSpPr>
        <p:spPr>
          <a:xfrm>
            <a:off x="2925763" y="849313"/>
            <a:ext cx="4075200" cy="22938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3a30d923043_0_527:notes"/>
          <p:cNvSpPr txBox="1"/>
          <p:nvPr>
            <p:ph idx="1" type="body"/>
          </p:nvPr>
        </p:nvSpPr>
        <p:spPr>
          <a:xfrm>
            <a:off x="992429" y="3271310"/>
            <a:ext cx="7941900" cy="2676600"/>
          </a:xfrm>
          <a:prstGeom prst="rect">
            <a:avLst/>
          </a:prstGeom>
        </p:spPr>
        <p:txBody>
          <a:bodyPr anchorCtr="0" anchor="t" bIns="36550" lIns="73100" spcFirstLastPara="1" rIns="73100" wrap="square" tIns="36550">
            <a:noAutofit/>
          </a:bodyPr>
          <a:lstStyle/>
          <a:p>
            <a:pPr indent="0" lvl="0" marL="0" rtl="0" algn="l">
              <a:spcBef>
                <a:spcPts val="0"/>
              </a:spcBef>
              <a:spcAft>
                <a:spcPts val="0"/>
              </a:spcAft>
              <a:buNone/>
            </a:pPr>
            <a:r>
              <a:rPr lang="en-US"/>
              <a:t>Notes on content</a:t>
            </a:r>
            <a:br>
              <a:rPr lang="en-US"/>
            </a:br>
            <a:br>
              <a:rPr lang="en-US"/>
            </a:br>
            <a:r>
              <a:rPr lang="en-US"/>
              <a:t>DECTRIS CLOUD has been integrated into the PXIII beamline</a:t>
            </a:r>
            <a:endParaRPr/>
          </a:p>
          <a:p>
            <a:pPr indent="-317500" lvl="0" marL="457200" rtl="0" algn="l">
              <a:spcBef>
                <a:spcPts val="0"/>
              </a:spcBef>
              <a:spcAft>
                <a:spcPts val="0"/>
              </a:spcAft>
              <a:buSzPts val="1400"/>
              <a:buChar char="-"/>
            </a:pPr>
            <a:r>
              <a:rPr lang="en-US"/>
              <a:t>Data from Pilatus4 detector is saved to the local SLS storage</a:t>
            </a:r>
            <a:endParaRPr/>
          </a:p>
          <a:p>
            <a:pPr indent="-317500" lvl="0" marL="457200" rtl="0" algn="l">
              <a:spcBef>
                <a:spcPts val="0"/>
              </a:spcBef>
              <a:spcAft>
                <a:spcPts val="0"/>
              </a:spcAft>
              <a:buSzPts val="1400"/>
              <a:buChar char="-"/>
            </a:pPr>
            <a:r>
              <a:rPr lang="en-US"/>
              <a:t>Experiment users can enable data to be uploaded to DECTRIS CLOUD as well.</a:t>
            </a:r>
            <a:endParaRPr/>
          </a:p>
          <a:p>
            <a:pPr indent="-317500" lvl="0" marL="457200" rtl="0" algn="l">
              <a:spcBef>
                <a:spcPts val="0"/>
              </a:spcBef>
              <a:spcAft>
                <a:spcPts val="0"/>
              </a:spcAft>
              <a:buSzPts val="1400"/>
              <a:buChar char="-"/>
            </a:pPr>
            <a:r>
              <a:rPr lang="en-US"/>
              <a:t>Data uploaded to the cloud can be shared with users, who can sign up for the platform for free (via email, orcid or google sign-up). Each experiment on the cloud is assigned a PI, who can invite additional collaborators to access the data.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Analysis workflows</a:t>
            </a:r>
            <a:endParaRPr/>
          </a:p>
          <a:p>
            <a:pPr indent="-317500" lvl="0" marL="457200" rtl="0" algn="l">
              <a:spcBef>
                <a:spcPts val="0"/>
              </a:spcBef>
              <a:spcAft>
                <a:spcPts val="0"/>
              </a:spcAft>
              <a:buSzPts val="1400"/>
              <a:buChar char="-"/>
            </a:pPr>
            <a:r>
              <a:rPr lang="en-US"/>
              <a:t>Every time the collection of a dataset is finished, the control system of the beamline triggers an analysis job in the cloud via an API call. </a:t>
            </a:r>
            <a:endParaRPr/>
          </a:p>
          <a:p>
            <a:pPr indent="-317500" lvl="0" marL="457200" rtl="0" algn="l">
              <a:spcBef>
                <a:spcPts val="0"/>
              </a:spcBef>
              <a:spcAft>
                <a:spcPts val="0"/>
              </a:spcAft>
              <a:buSzPts val="1400"/>
              <a:buChar char="-"/>
            </a:pPr>
            <a:r>
              <a:rPr lang="en-US"/>
              <a:t>In collaboration with the PXIII beamline staff, we have prepared a number of analysis workflows using XDS, CCP4 and autoPROC.</a:t>
            </a:r>
            <a:endParaRPr/>
          </a:p>
          <a:p>
            <a:pPr indent="-317500" lvl="0" marL="457200" rtl="0" algn="l">
              <a:spcBef>
                <a:spcPts val="0"/>
              </a:spcBef>
              <a:spcAft>
                <a:spcPts val="0"/>
              </a:spcAft>
              <a:buSzPts val="1400"/>
              <a:buChar char="-"/>
            </a:pPr>
            <a:r>
              <a:rPr lang="en-US"/>
              <a:t>The beamline staff can configure the workflows to run on nodes with different performance types, dependent on their needs</a:t>
            </a:r>
            <a:endParaRPr/>
          </a:p>
          <a:p>
            <a:pPr indent="-317500" lvl="0" marL="457200" rtl="0" algn="l">
              <a:spcBef>
                <a:spcPts val="0"/>
              </a:spcBef>
              <a:spcAft>
                <a:spcPts val="0"/>
              </a:spcAft>
              <a:buSzPts val="1400"/>
              <a:buChar char="-"/>
            </a:pPr>
            <a:r>
              <a:rPr lang="en-US"/>
              <a:t>Once the analysis job is finished, the results are viewable on the web app in the job output table (example on slide). The way the output is represented is fully customizable in the job definition. A natively integrated pdb viewer (mol*) also makes it possible to view and rotate the refined structures.</a:t>
            </a:r>
            <a:endParaRPr/>
          </a:p>
          <a:p>
            <a:pPr indent="-317500" lvl="0" marL="457200" rtl="0" algn="l">
              <a:spcBef>
                <a:spcPts val="0"/>
              </a:spcBef>
              <a:spcAft>
                <a:spcPts val="0"/>
              </a:spcAft>
              <a:buSzPts val="1400"/>
              <a:buChar char="-"/>
            </a:pPr>
            <a:r>
              <a:rPr lang="en-US"/>
              <a:t>In addition to the automatically triggered jobs, it is also possible for the experiment users to trigger their own analysis workflows. For the duration of the experiment and a short time after, users can use compute resources provided by the lab’s DECTRIS CLOUD license. They can rerun the workflows or define and run their own on the data they have collected. </a:t>
            </a:r>
            <a:endParaRPr/>
          </a:p>
        </p:txBody>
      </p:sp>
      <p:sp>
        <p:nvSpPr>
          <p:cNvPr id="661" name="Google Shape;661;g3a30d923043_0_527:notes"/>
          <p:cNvSpPr txBox="1"/>
          <p:nvPr>
            <p:ph idx="12" type="sldNum"/>
          </p:nvPr>
        </p:nvSpPr>
        <p:spPr>
          <a:xfrm>
            <a:off x="5622584" y="6456645"/>
            <a:ext cx="4301700" cy="341100"/>
          </a:xfrm>
          <a:prstGeom prst="rect">
            <a:avLst/>
          </a:prstGeom>
        </p:spPr>
        <p:txBody>
          <a:bodyPr anchorCtr="0" anchor="b" bIns="36550" lIns="73100" spcFirstLastPara="1" rIns="73100" wrap="square" tIns="365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3a30d923043_0_267:notes"/>
          <p:cNvSpPr/>
          <p:nvPr>
            <p:ph idx="2" type="sldImg"/>
          </p:nvPr>
        </p:nvSpPr>
        <p:spPr>
          <a:xfrm>
            <a:off x="2925763" y="849313"/>
            <a:ext cx="4075200" cy="22938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3a30d923043_0_267:notes"/>
          <p:cNvSpPr txBox="1"/>
          <p:nvPr>
            <p:ph idx="1" type="body"/>
          </p:nvPr>
        </p:nvSpPr>
        <p:spPr>
          <a:xfrm>
            <a:off x="992429" y="3271310"/>
            <a:ext cx="7941900" cy="2676600"/>
          </a:xfrm>
          <a:prstGeom prst="rect">
            <a:avLst/>
          </a:prstGeom>
        </p:spPr>
        <p:txBody>
          <a:bodyPr anchorCtr="0" anchor="t" bIns="36550" lIns="73100" spcFirstLastPara="1" rIns="73100" wrap="square" tIns="36550">
            <a:noAutofit/>
          </a:bodyPr>
          <a:lstStyle/>
          <a:p>
            <a:pPr indent="0" lvl="0" marL="0" rtl="0" algn="l">
              <a:spcBef>
                <a:spcPts val="0"/>
              </a:spcBef>
              <a:spcAft>
                <a:spcPts val="0"/>
              </a:spcAft>
              <a:buNone/>
            </a:pPr>
            <a:r>
              <a:rPr lang="en-US"/>
              <a:t>Notes on content</a:t>
            </a:r>
            <a:br>
              <a:rPr lang="en-US"/>
            </a:br>
            <a:br>
              <a:rPr lang="en-US"/>
            </a:br>
            <a:r>
              <a:rPr lang="en-US"/>
              <a:t>DECTRIS CLOUD has been integrated into the PXIII beamline</a:t>
            </a:r>
            <a:endParaRPr/>
          </a:p>
          <a:p>
            <a:pPr indent="-317500" lvl="0" marL="457200" rtl="0" algn="l">
              <a:spcBef>
                <a:spcPts val="0"/>
              </a:spcBef>
              <a:spcAft>
                <a:spcPts val="0"/>
              </a:spcAft>
              <a:buSzPts val="1400"/>
              <a:buChar char="-"/>
            </a:pPr>
            <a:r>
              <a:rPr lang="en-US"/>
              <a:t>Data from Pilatus4 detector is saved to the local SLS storage</a:t>
            </a:r>
            <a:endParaRPr/>
          </a:p>
          <a:p>
            <a:pPr indent="-317500" lvl="0" marL="457200" rtl="0" algn="l">
              <a:spcBef>
                <a:spcPts val="0"/>
              </a:spcBef>
              <a:spcAft>
                <a:spcPts val="0"/>
              </a:spcAft>
              <a:buSzPts val="1400"/>
              <a:buChar char="-"/>
            </a:pPr>
            <a:r>
              <a:rPr lang="en-US"/>
              <a:t>Experiment users can enable data to be uploaded to DECTRIS CLOUD as well.</a:t>
            </a:r>
            <a:endParaRPr/>
          </a:p>
          <a:p>
            <a:pPr indent="-317500" lvl="0" marL="457200" rtl="0" algn="l">
              <a:spcBef>
                <a:spcPts val="0"/>
              </a:spcBef>
              <a:spcAft>
                <a:spcPts val="0"/>
              </a:spcAft>
              <a:buSzPts val="1400"/>
              <a:buChar char="-"/>
            </a:pPr>
            <a:r>
              <a:rPr lang="en-US"/>
              <a:t>Data uploaded to the cloud can be shared with users, who can sign up for the platform for free (via email, orcid or google sign-up). Each experiment on the cloud is assigned a PI, who can invite additional collaborators to access the data.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Analysis workflows</a:t>
            </a:r>
            <a:endParaRPr/>
          </a:p>
          <a:p>
            <a:pPr indent="-317500" lvl="0" marL="457200" rtl="0" algn="l">
              <a:spcBef>
                <a:spcPts val="0"/>
              </a:spcBef>
              <a:spcAft>
                <a:spcPts val="0"/>
              </a:spcAft>
              <a:buSzPts val="1400"/>
              <a:buChar char="-"/>
            </a:pPr>
            <a:r>
              <a:rPr lang="en-US"/>
              <a:t>Every time the collection of a dataset is finished, the control system of the beamline triggers an analysis job in the cloud via an API call. </a:t>
            </a:r>
            <a:endParaRPr/>
          </a:p>
          <a:p>
            <a:pPr indent="-317500" lvl="0" marL="457200" rtl="0" algn="l">
              <a:spcBef>
                <a:spcPts val="0"/>
              </a:spcBef>
              <a:spcAft>
                <a:spcPts val="0"/>
              </a:spcAft>
              <a:buSzPts val="1400"/>
              <a:buChar char="-"/>
            </a:pPr>
            <a:r>
              <a:rPr lang="en-US"/>
              <a:t>In collaboration with the PXIII beamline staff, we have prepared a number of analysis workflows using XDS, CCP4 and autoPROC.</a:t>
            </a:r>
            <a:endParaRPr/>
          </a:p>
          <a:p>
            <a:pPr indent="-317500" lvl="0" marL="457200" rtl="0" algn="l">
              <a:spcBef>
                <a:spcPts val="0"/>
              </a:spcBef>
              <a:spcAft>
                <a:spcPts val="0"/>
              </a:spcAft>
              <a:buSzPts val="1400"/>
              <a:buChar char="-"/>
            </a:pPr>
            <a:r>
              <a:rPr lang="en-US"/>
              <a:t>The beamline staff can configure the workflows to run on nodes with different performance types, dependent on their needs</a:t>
            </a:r>
            <a:endParaRPr/>
          </a:p>
          <a:p>
            <a:pPr indent="-317500" lvl="0" marL="457200" rtl="0" algn="l">
              <a:spcBef>
                <a:spcPts val="0"/>
              </a:spcBef>
              <a:spcAft>
                <a:spcPts val="0"/>
              </a:spcAft>
              <a:buSzPts val="1400"/>
              <a:buChar char="-"/>
            </a:pPr>
            <a:r>
              <a:rPr lang="en-US"/>
              <a:t>Once the analysis job is finished, the results are viewable on the web app in the job output table (example on slide). The way the output is represented is fully customizable in the job definition. A natively integrated pdb viewer (mol*) also makes it possible to view and rotate the refined structures.</a:t>
            </a:r>
            <a:endParaRPr/>
          </a:p>
          <a:p>
            <a:pPr indent="-317500" lvl="0" marL="457200" rtl="0" algn="l">
              <a:spcBef>
                <a:spcPts val="0"/>
              </a:spcBef>
              <a:spcAft>
                <a:spcPts val="0"/>
              </a:spcAft>
              <a:buSzPts val="1400"/>
              <a:buChar char="-"/>
            </a:pPr>
            <a:r>
              <a:rPr lang="en-US"/>
              <a:t>In addition to the automatically triggered jobs, it is also possible for the experiment users to trigger their own analysis workflows. For the duration of the experiment and a short time after, users can use compute resources provided by the lab’s DECTRIS CLOUD license. They can rerun the workflows or define and run their own on the data they have collected. </a:t>
            </a:r>
            <a:endParaRPr/>
          </a:p>
        </p:txBody>
      </p:sp>
      <p:sp>
        <p:nvSpPr>
          <p:cNvPr id="674" name="Google Shape;674;g3a30d923043_0_267:notes"/>
          <p:cNvSpPr txBox="1"/>
          <p:nvPr>
            <p:ph idx="12" type="sldNum"/>
          </p:nvPr>
        </p:nvSpPr>
        <p:spPr>
          <a:xfrm>
            <a:off x="5622584" y="6456645"/>
            <a:ext cx="4301700" cy="341100"/>
          </a:xfrm>
          <a:prstGeom prst="rect">
            <a:avLst/>
          </a:prstGeom>
        </p:spPr>
        <p:txBody>
          <a:bodyPr anchorCtr="0" anchor="b" bIns="36550" lIns="73100" spcFirstLastPara="1" rIns="73100" wrap="square" tIns="365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33be50b5d1b_0_788:notes"/>
          <p:cNvSpPr txBox="1"/>
          <p:nvPr>
            <p:ph idx="1" type="body"/>
          </p:nvPr>
        </p:nvSpPr>
        <p:spPr>
          <a:xfrm>
            <a:off x="992429" y="3271310"/>
            <a:ext cx="7941900" cy="2676600"/>
          </a:xfrm>
          <a:prstGeom prst="rect">
            <a:avLst/>
          </a:prstGeom>
        </p:spPr>
        <p:txBody>
          <a:bodyPr anchorCtr="0" anchor="t" bIns="36550" lIns="73100" spcFirstLastPara="1" rIns="73100" wrap="square" tIns="36550">
            <a:noAutofit/>
          </a:bodyPr>
          <a:lstStyle/>
          <a:p>
            <a:pPr indent="0" lvl="0" marL="0" rtl="0" algn="l">
              <a:spcBef>
                <a:spcPts val="0"/>
              </a:spcBef>
              <a:spcAft>
                <a:spcPts val="0"/>
              </a:spcAft>
              <a:buNone/>
            </a:pPr>
            <a:r>
              <a:t/>
            </a:r>
            <a:endParaRPr/>
          </a:p>
        </p:txBody>
      </p:sp>
      <p:sp>
        <p:nvSpPr>
          <p:cNvPr id="680" name="Google Shape;680;g33be50b5d1b_0_788:notes"/>
          <p:cNvSpPr/>
          <p:nvPr>
            <p:ph idx="2" type="sldImg"/>
          </p:nvPr>
        </p:nvSpPr>
        <p:spPr>
          <a:xfrm>
            <a:off x="2925763" y="849313"/>
            <a:ext cx="4075200" cy="2293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a25ca700bd_1_339:notes"/>
          <p:cNvSpPr txBox="1"/>
          <p:nvPr>
            <p:ph idx="1" type="body"/>
          </p:nvPr>
        </p:nvSpPr>
        <p:spPr>
          <a:xfrm>
            <a:off x="992429" y="3271310"/>
            <a:ext cx="7941900" cy="2676600"/>
          </a:xfrm>
          <a:prstGeom prst="rect">
            <a:avLst/>
          </a:prstGeom>
        </p:spPr>
        <p:txBody>
          <a:bodyPr anchorCtr="0" anchor="t" bIns="36550" lIns="73100" spcFirstLastPara="1" rIns="73100" wrap="square" tIns="36550">
            <a:noAutofit/>
          </a:bodyPr>
          <a:lstStyle/>
          <a:p>
            <a:pPr indent="0" lvl="0" marL="0" rtl="0" algn="l">
              <a:spcBef>
                <a:spcPts val="0"/>
              </a:spcBef>
              <a:spcAft>
                <a:spcPts val="600"/>
              </a:spcAft>
              <a:buNone/>
            </a:pPr>
            <a:r>
              <a:t/>
            </a:r>
            <a:endParaRPr sz="1100">
              <a:solidFill>
                <a:srgbClr val="141B4D"/>
              </a:solidFill>
              <a:latin typeface="Arial"/>
              <a:ea typeface="Arial"/>
              <a:cs typeface="Arial"/>
              <a:sym typeface="Arial"/>
            </a:endParaRPr>
          </a:p>
        </p:txBody>
      </p:sp>
      <p:sp>
        <p:nvSpPr>
          <p:cNvPr id="240" name="Google Shape;240;g3a25ca700bd_1_339:notes"/>
          <p:cNvSpPr/>
          <p:nvPr>
            <p:ph idx="2" type="sldImg"/>
          </p:nvPr>
        </p:nvSpPr>
        <p:spPr>
          <a:xfrm>
            <a:off x="2925763" y="849313"/>
            <a:ext cx="4075200" cy="2293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a30d923043_0_628:notes"/>
          <p:cNvSpPr txBox="1"/>
          <p:nvPr>
            <p:ph idx="1" type="body"/>
          </p:nvPr>
        </p:nvSpPr>
        <p:spPr>
          <a:xfrm>
            <a:off x="992429" y="3271310"/>
            <a:ext cx="7941900" cy="2676600"/>
          </a:xfrm>
          <a:prstGeom prst="rect">
            <a:avLst/>
          </a:prstGeom>
        </p:spPr>
        <p:txBody>
          <a:bodyPr anchorCtr="0" anchor="t" bIns="36550" lIns="73100" spcFirstLastPara="1" rIns="73100" wrap="square" tIns="36550">
            <a:noAutofit/>
          </a:bodyPr>
          <a:lstStyle/>
          <a:p>
            <a:pPr indent="0" lvl="0" marL="0" rtl="0" algn="l">
              <a:spcBef>
                <a:spcPts val="0"/>
              </a:spcBef>
              <a:spcAft>
                <a:spcPts val="0"/>
              </a:spcAft>
              <a:buNone/>
            </a:pPr>
            <a:r>
              <a:t/>
            </a:r>
            <a:endParaRPr/>
          </a:p>
        </p:txBody>
      </p:sp>
      <p:sp>
        <p:nvSpPr>
          <p:cNvPr id="246" name="Google Shape;246;g3a30d923043_0_628:notes"/>
          <p:cNvSpPr/>
          <p:nvPr>
            <p:ph idx="2" type="sldImg"/>
          </p:nvPr>
        </p:nvSpPr>
        <p:spPr>
          <a:xfrm>
            <a:off x="2925763" y="849313"/>
            <a:ext cx="4075200" cy="2293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a30d923043_0_638:notes"/>
          <p:cNvSpPr txBox="1"/>
          <p:nvPr>
            <p:ph idx="1" type="body"/>
          </p:nvPr>
        </p:nvSpPr>
        <p:spPr>
          <a:xfrm>
            <a:off x="992429" y="3271310"/>
            <a:ext cx="7941900" cy="2676600"/>
          </a:xfrm>
          <a:prstGeom prst="rect">
            <a:avLst/>
          </a:prstGeom>
        </p:spPr>
        <p:txBody>
          <a:bodyPr anchorCtr="0" anchor="t" bIns="36550" lIns="73100" spcFirstLastPara="1" rIns="73100" wrap="square" tIns="36550">
            <a:noAutofit/>
          </a:bodyPr>
          <a:lstStyle/>
          <a:p>
            <a:pPr indent="0" lvl="0" marL="0" rtl="0" algn="l">
              <a:spcBef>
                <a:spcPts val="0"/>
              </a:spcBef>
              <a:spcAft>
                <a:spcPts val="0"/>
              </a:spcAft>
              <a:buNone/>
            </a:pPr>
            <a:r>
              <a:t/>
            </a:r>
            <a:endParaRPr/>
          </a:p>
        </p:txBody>
      </p:sp>
      <p:sp>
        <p:nvSpPr>
          <p:cNvPr id="256" name="Google Shape;256;g3a30d923043_0_638:notes"/>
          <p:cNvSpPr/>
          <p:nvPr>
            <p:ph idx="2" type="sldImg"/>
          </p:nvPr>
        </p:nvSpPr>
        <p:spPr>
          <a:xfrm>
            <a:off x="2925763" y="849313"/>
            <a:ext cx="4075200" cy="2293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a30d923043_0_997:notes"/>
          <p:cNvSpPr txBox="1"/>
          <p:nvPr>
            <p:ph idx="1" type="body"/>
          </p:nvPr>
        </p:nvSpPr>
        <p:spPr>
          <a:xfrm>
            <a:off x="992429" y="3271310"/>
            <a:ext cx="7941900" cy="2676600"/>
          </a:xfrm>
          <a:prstGeom prst="rect">
            <a:avLst/>
          </a:prstGeom>
        </p:spPr>
        <p:txBody>
          <a:bodyPr anchorCtr="0" anchor="t" bIns="36550" lIns="73100" spcFirstLastPara="1" rIns="73100" wrap="square" tIns="36550">
            <a:noAutofit/>
          </a:bodyPr>
          <a:lstStyle/>
          <a:p>
            <a:pPr indent="0" lvl="0" marL="0" rtl="0" algn="l">
              <a:spcBef>
                <a:spcPts val="0"/>
              </a:spcBef>
              <a:spcAft>
                <a:spcPts val="0"/>
              </a:spcAft>
              <a:buNone/>
            </a:pPr>
            <a:r>
              <a:t/>
            </a:r>
            <a:endParaRPr/>
          </a:p>
        </p:txBody>
      </p:sp>
      <p:sp>
        <p:nvSpPr>
          <p:cNvPr id="264" name="Google Shape;264;g3a30d923043_0_997:notes"/>
          <p:cNvSpPr/>
          <p:nvPr>
            <p:ph idx="2" type="sldImg"/>
          </p:nvPr>
        </p:nvSpPr>
        <p:spPr>
          <a:xfrm>
            <a:off x="2925763" y="849313"/>
            <a:ext cx="4075200" cy="2293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a25ca700bd_1_552:notes"/>
          <p:cNvSpPr txBox="1"/>
          <p:nvPr>
            <p:ph idx="1" type="body"/>
          </p:nvPr>
        </p:nvSpPr>
        <p:spPr>
          <a:xfrm>
            <a:off x="992429" y="3271310"/>
            <a:ext cx="7941900" cy="2676600"/>
          </a:xfrm>
          <a:prstGeom prst="rect">
            <a:avLst/>
          </a:prstGeom>
        </p:spPr>
        <p:txBody>
          <a:bodyPr anchorCtr="0" anchor="t" bIns="36550" lIns="73100" spcFirstLastPara="1" rIns="73100" wrap="square" tIns="36550">
            <a:noAutofit/>
          </a:bodyPr>
          <a:lstStyle/>
          <a:p>
            <a:pPr indent="0" lvl="0" marL="0" rtl="0" algn="l">
              <a:spcBef>
                <a:spcPts val="0"/>
              </a:spcBef>
              <a:spcAft>
                <a:spcPts val="600"/>
              </a:spcAft>
              <a:buNone/>
            </a:pPr>
            <a:r>
              <a:t/>
            </a:r>
            <a:endParaRPr sz="1100">
              <a:solidFill>
                <a:srgbClr val="141B4D"/>
              </a:solidFill>
              <a:latin typeface="Arial"/>
              <a:ea typeface="Arial"/>
              <a:cs typeface="Arial"/>
              <a:sym typeface="Arial"/>
            </a:endParaRPr>
          </a:p>
        </p:txBody>
      </p:sp>
      <p:sp>
        <p:nvSpPr>
          <p:cNvPr id="273" name="Google Shape;273;g3a25ca700bd_1_552:notes"/>
          <p:cNvSpPr/>
          <p:nvPr>
            <p:ph idx="2" type="sldImg"/>
          </p:nvPr>
        </p:nvSpPr>
        <p:spPr>
          <a:xfrm>
            <a:off x="2925763" y="849313"/>
            <a:ext cx="4075200" cy="2293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a30d923043_0_644:notes"/>
          <p:cNvSpPr txBox="1"/>
          <p:nvPr>
            <p:ph idx="1" type="body"/>
          </p:nvPr>
        </p:nvSpPr>
        <p:spPr>
          <a:xfrm>
            <a:off x="992429" y="3271310"/>
            <a:ext cx="7941600" cy="2676600"/>
          </a:xfrm>
          <a:prstGeom prst="rect">
            <a:avLst/>
          </a:prstGeom>
        </p:spPr>
        <p:txBody>
          <a:bodyPr anchorCtr="0" anchor="t" bIns="36550" lIns="73100" spcFirstLastPara="1" rIns="73100" wrap="square" tIns="36550">
            <a:noAutofit/>
          </a:bodyPr>
          <a:lstStyle/>
          <a:p>
            <a:pPr indent="0" lvl="0" marL="0" rtl="0" algn="l">
              <a:spcBef>
                <a:spcPts val="0"/>
              </a:spcBef>
              <a:spcAft>
                <a:spcPts val="0"/>
              </a:spcAft>
              <a:buNone/>
            </a:pPr>
            <a:r>
              <a:rPr lang="en-US"/>
              <a:t>The DECTRIS CLOUD engine is fundamented in the existence of Environments: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which are isolated software containers, ready to use or custom built, and versioned which serve as basis to 2 types of computation tasks: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interactive sessions: Virtual machines or jupyter notebooks</a:t>
            </a:r>
            <a:endParaRPr/>
          </a:p>
          <a:p>
            <a:pPr indent="0" lvl="0" marL="0" rtl="0" algn="l">
              <a:spcBef>
                <a:spcPts val="0"/>
              </a:spcBef>
              <a:spcAft>
                <a:spcPts val="0"/>
              </a:spcAft>
              <a:buNone/>
            </a:pPr>
            <a:r>
              <a:rPr lang="en-US"/>
              <a:t>or automated jobs: which are bash scripts that orchestrate tools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79" name="Google Shape;279;g3a30d923043_0_644:notes"/>
          <p:cNvSpPr/>
          <p:nvPr>
            <p:ph idx="2" type="sldImg"/>
          </p:nvPr>
        </p:nvSpPr>
        <p:spPr>
          <a:xfrm>
            <a:off x="2925763" y="849313"/>
            <a:ext cx="4075200" cy="2293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a30d923043_0_672:notes"/>
          <p:cNvSpPr txBox="1"/>
          <p:nvPr>
            <p:ph idx="1" type="body"/>
          </p:nvPr>
        </p:nvSpPr>
        <p:spPr>
          <a:xfrm>
            <a:off x="992429" y="3271310"/>
            <a:ext cx="7941600" cy="2676600"/>
          </a:xfrm>
          <a:prstGeom prst="rect">
            <a:avLst/>
          </a:prstGeom>
        </p:spPr>
        <p:txBody>
          <a:bodyPr anchorCtr="0" anchor="t" bIns="36550" lIns="73100" spcFirstLastPara="1" rIns="73100" wrap="square" tIns="36550">
            <a:noAutofit/>
          </a:bodyPr>
          <a:lstStyle/>
          <a:p>
            <a:pPr indent="0" lvl="0" marL="0" rtl="0" algn="l">
              <a:spcBef>
                <a:spcPts val="0"/>
              </a:spcBef>
              <a:spcAft>
                <a:spcPts val="0"/>
              </a:spcAft>
              <a:buNone/>
            </a:pPr>
            <a:r>
              <a:rPr lang="en-US"/>
              <a:t>for each time you run a compute task, you can select the hardware needed at that moment, </a:t>
            </a:r>
            <a:endParaRPr/>
          </a:p>
        </p:txBody>
      </p:sp>
      <p:sp>
        <p:nvSpPr>
          <p:cNvPr id="308" name="Google Shape;308;g3a30d923043_0_672:notes"/>
          <p:cNvSpPr/>
          <p:nvPr>
            <p:ph idx="2" type="sldImg"/>
          </p:nvPr>
        </p:nvSpPr>
        <p:spPr>
          <a:xfrm>
            <a:off x="2925763" y="849313"/>
            <a:ext cx="4075200" cy="2293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_Cover page">
  <p:cSld name="Cover page">
    <p:spTree>
      <p:nvGrpSpPr>
        <p:cNvPr id="15" name="Shape 15"/>
        <p:cNvGrpSpPr/>
        <p:nvPr/>
      </p:nvGrpSpPr>
      <p:grpSpPr>
        <a:xfrm>
          <a:off x="0" y="0"/>
          <a:ext cx="0" cy="0"/>
          <a:chOff x="0" y="0"/>
          <a:chExt cx="0" cy="0"/>
        </a:xfrm>
      </p:grpSpPr>
      <p:sp>
        <p:nvSpPr>
          <p:cNvPr id="16" name="Google Shape;16;p2"/>
          <p:cNvSpPr/>
          <p:nvPr/>
        </p:nvSpPr>
        <p:spPr>
          <a:xfrm>
            <a:off x="4339475" y="6823250"/>
            <a:ext cx="7959600" cy="489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 name="Google Shape;17;p2"/>
          <p:cNvSpPr/>
          <p:nvPr/>
        </p:nvSpPr>
        <p:spPr>
          <a:xfrm>
            <a:off x="749300" y="6737350"/>
            <a:ext cx="1981200" cy="685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8" name="Google Shape;18;p2"/>
          <p:cNvPicPr preferRelativeResize="0"/>
          <p:nvPr/>
        </p:nvPicPr>
        <p:blipFill>
          <a:blip r:embed="rId2">
            <a:alphaModFix/>
          </a:blip>
          <a:stretch>
            <a:fillRect/>
          </a:stretch>
        </p:blipFill>
        <p:spPr>
          <a:xfrm>
            <a:off x="0" y="2416087"/>
            <a:ext cx="13385800" cy="5137324"/>
          </a:xfrm>
          <a:prstGeom prst="rect">
            <a:avLst/>
          </a:prstGeom>
          <a:noFill/>
          <a:ln>
            <a:noFill/>
          </a:ln>
        </p:spPr>
      </p:pic>
      <p:sp>
        <p:nvSpPr>
          <p:cNvPr id="19" name="Google Shape;19;p2"/>
          <p:cNvSpPr txBox="1"/>
          <p:nvPr>
            <p:ph type="ctrTitle"/>
          </p:nvPr>
        </p:nvSpPr>
        <p:spPr>
          <a:xfrm>
            <a:off x="1054100" y="2165350"/>
            <a:ext cx="7036200" cy="18468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sz="6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
          <p:cNvSpPr txBox="1"/>
          <p:nvPr>
            <p:ph idx="1" type="body"/>
          </p:nvPr>
        </p:nvSpPr>
        <p:spPr>
          <a:xfrm>
            <a:off x="1054100" y="4984750"/>
            <a:ext cx="3952200" cy="338700"/>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Clr>
                <a:schemeClr val="accent1"/>
              </a:buClr>
              <a:buSzPts val="3520"/>
              <a:buNone/>
              <a:defRPr b="1" sz="2200">
                <a:solidFill>
                  <a:schemeClr val="accent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 name="Google Shape;21;p2"/>
          <p:cNvSpPr txBox="1"/>
          <p:nvPr>
            <p:ph idx="2" type="body"/>
          </p:nvPr>
        </p:nvSpPr>
        <p:spPr>
          <a:xfrm>
            <a:off x="1054100" y="5365750"/>
            <a:ext cx="3952200" cy="685800"/>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400"/>
              <a:buNone/>
              <a:defRPr b="0" sz="1500">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pic>
        <p:nvPicPr>
          <p:cNvPr id="22" name="Google Shape;22;p2"/>
          <p:cNvPicPr preferRelativeResize="0"/>
          <p:nvPr/>
        </p:nvPicPr>
        <p:blipFill rotWithShape="1">
          <a:blip r:embed="rId3">
            <a:alphaModFix/>
          </a:blip>
          <a:srcRect b="0" l="0" r="0" t="0"/>
          <a:stretch/>
        </p:blipFill>
        <p:spPr>
          <a:xfrm>
            <a:off x="1054100" y="772625"/>
            <a:ext cx="2248789" cy="262054"/>
          </a:xfrm>
          <a:prstGeom prst="rect">
            <a:avLst/>
          </a:prstGeom>
          <a:noFill/>
          <a:ln>
            <a:noFill/>
          </a:ln>
        </p:spPr>
      </p:pic>
      <p:sp>
        <p:nvSpPr>
          <p:cNvPr id="23" name="Google Shape;23;p2"/>
          <p:cNvSpPr txBox="1"/>
          <p:nvPr>
            <p:ph idx="3" type="body"/>
          </p:nvPr>
        </p:nvSpPr>
        <p:spPr>
          <a:xfrm>
            <a:off x="10807700" y="6965950"/>
            <a:ext cx="1666083" cy="228600"/>
          </a:xfrm>
          <a:prstGeom prst="rect">
            <a:avLst/>
          </a:prstGeom>
          <a:noFill/>
          <a:ln>
            <a:noFill/>
          </a:ln>
        </p:spPr>
        <p:txBody>
          <a:bodyPr anchorCtr="0" anchor="t" bIns="45700" lIns="91425" spcFirstLastPara="1" rIns="91425" wrap="square" tIns="45700">
            <a:spAutoFit/>
          </a:bodyPr>
          <a:lstStyle>
            <a:lvl1pPr indent="-228600" lvl="0" marL="457200" algn="r">
              <a:spcBef>
                <a:spcPts val="0"/>
              </a:spcBef>
              <a:spcAft>
                <a:spcPts val="0"/>
              </a:spcAft>
              <a:buSzPts val="2400"/>
              <a:buNone/>
              <a:defRPr b="0" sz="1500">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extLst>
    <p:ext uri="{DCECCB84-F9BA-43D5-87BE-67443E8EF086}">
      <p15:sldGuideLst>
        <p15:guide id="1" orient="horz" pos="2516">
          <p15:clr>
            <a:srgbClr val="FBAE40"/>
          </p15:clr>
        </p15:guide>
        <p15:guide id="2" pos="664">
          <p15:clr>
            <a:srgbClr val="FBAE40"/>
          </p15:clr>
        </p15:guide>
        <p15:guide id="3" orient="horz" pos="3524">
          <p15:clr>
            <a:srgbClr val="FBAE40"/>
          </p15:clr>
        </p15:guide>
        <p15:guide id="4" orient="horz" pos="31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allery + description">
  <p:cSld name="Gallery + description">
    <p:spTree>
      <p:nvGrpSpPr>
        <p:cNvPr id="89" name="Shape 89"/>
        <p:cNvGrpSpPr/>
        <p:nvPr/>
      </p:nvGrpSpPr>
      <p:grpSpPr>
        <a:xfrm>
          <a:off x="0" y="0"/>
          <a:ext cx="0" cy="0"/>
          <a:chOff x="0" y="0"/>
          <a:chExt cx="0" cy="0"/>
        </a:xfrm>
      </p:grpSpPr>
      <p:sp>
        <p:nvSpPr>
          <p:cNvPr id="90" name="Google Shape;90;p11"/>
          <p:cNvSpPr txBox="1"/>
          <p:nvPr>
            <p:ph idx="1" type="body"/>
          </p:nvPr>
        </p:nvSpPr>
        <p:spPr>
          <a:xfrm>
            <a:off x="1054100" y="5289550"/>
            <a:ext cx="3543298" cy="215444"/>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240"/>
              <a:buNone/>
              <a:defRPr sz="1400">
                <a:solidFill>
                  <a:schemeClr val="dk1"/>
                </a:solidFill>
                <a:latin typeface="Arial"/>
                <a:ea typeface="Arial"/>
                <a:cs typeface="Arial"/>
                <a:sym typeface="Arial"/>
              </a:defRPr>
            </a:lvl1pPr>
            <a:lvl2pPr indent="-360680" lvl="1" marL="914400" algn="l">
              <a:spcBef>
                <a:spcPts val="0"/>
              </a:spcBef>
              <a:spcAft>
                <a:spcPts val="0"/>
              </a:spcAft>
              <a:buSzPts val="2080"/>
              <a:buChar char="•"/>
              <a:defRPr sz="1600">
                <a:solidFill>
                  <a:srgbClr val="717694"/>
                </a:solidFill>
              </a:defRPr>
            </a:lvl2pPr>
            <a:lvl3pPr indent="-350519" lvl="2" marL="1371600" algn="l">
              <a:spcBef>
                <a:spcPts val="0"/>
              </a:spcBef>
              <a:spcAft>
                <a:spcPts val="0"/>
              </a:spcAft>
              <a:buSzPts val="1920"/>
              <a:buChar char="•"/>
              <a:defRPr sz="1600">
                <a:solidFill>
                  <a:srgbClr val="717694"/>
                </a:solidFill>
              </a:defRPr>
            </a:lvl3pPr>
            <a:lvl4pPr indent="-350519" lvl="3" marL="1828800" algn="l">
              <a:spcBef>
                <a:spcPts val="0"/>
              </a:spcBef>
              <a:spcAft>
                <a:spcPts val="0"/>
              </a:spcAft>
              <a:buSzPts val="1920"/>
              <a:buChar char="•"/>
              <a:defRPr sz="1600">
                <a:solidFill>
                  <a:srgbClr val="717694"/>
                </a:solidFill>
              </a:defRPr>
            </a:lvl4pPr>
            <a:lvl5pPr indent="-350520" lvl="4" marL="2286000" algn="l">
              <a:spcBef>
                <a:spcPts val="0"/>
              </a:spcBef>
              <a:spcAft>
                <a:spcPts val="0"/>
              </a:spcAft>
              <a:buSzPts val="1920"/>
              <a:buChar char="•"/>
              <a:defRPr sz="1600">
                <a:solidFill>
                  <a:srgbClr val="717694"/>
                </a:solidFill>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1" name="Google Shape;91;p11"/>
          <p:cNvSpPr txBox="1"/>
          <p:nvPr>
            <p:ph type="title"/>
          </p:nvPr>
        </p:nvSpPr>
        <p:spPr>
          <a:xfrm>
            <a:off x="1054100" y="668078"/>
            <a:ext cx="11315700" cy="492443"/>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1"/>
          <p:cNvSpPr/>
          <p:nvPr>
            <p:ph idx="2" type="pic"/>
          </p:nvPr>
        </p:nvSpPr>
        <p:spPr>
          <a:xfrm>
            <a:off x="1054100" y="2165350"/>
            <a:ext cx="3566271" cy="2895600"/>
          </a:xfrm>
          <a:prstGeom prst="rect">
            <a:avLst/>
          </a:prstGeom>
          <a:solidFill>
            <a:srgbClr val="DDE4ED"/>
          </a:solidFill>
          <a:ln>
            <a:noFill/>
          </a:ln>
        </p:spPr>
      </p:sp>
      <p:sp>
        <p:nvSpPr>
          <p:cNvPr id="93" name="Google Shape;93;p11"/>
          <p:cNvSpPr txBox="1"/>
          <p:nvPr>
            <p:ph idx="3" type="body"/>
          </p:nvPr>
        </p:nvSpPr>
        <p:spPr>
          <a:xfrm>
            <a:off x="1054100" y="1631950"/>
            <a:ext cx="2717100" cy="246300"/>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1"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4" name="Google Shape;94;p11"/>
          <p:cNvSpPr txBox="1"/>
          <p:nvPr>
            <p:ph idx="4" type="body"/>
          </p:nvPr>
        </p:nvSpPr>
        <p:spPr>
          <a:xfrm>
            <a:off x="5130802" y="5289550"/>
            <a:ext cx="3543298" cy="215444"/>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240"/>
              <a:buNone/>
              <a:defRPr sz="1400">
                <a:solidFill>
                  <a:schemeClr val="dk1"/>
                </a:solidFill>
                <a:latin typeface="Arial"/>
                <a:ea typeface="Arial"/>
                <a:cs typeface="Arial"/>
                <a:sym typeface="Arial"/>
              </a:defRPr>
            </a:lvl1pPr>
            <a:lvl2pPr indent="-360680" lvl="1" marL="914400" algn="l">
              <a:spcBef>
                <a:spcPts val="0"/>
              </a:spcBef>
              <a:spcAft>
                <a:spcPts val="0"/>
              </a:spcAft>
              <a:buSzPts val="2080"/>
              <a:buChar char="•"/>
              <a:defRPr sz="1600">
                <a:solidFill>
                  <a:srgbClr val="717694"/>
                </a:solidFill>
              </a:defRPr>
            </a:lvl2pPr>
            <a:lvl3pPr indent="-350519" lvl="2" marL="1371600" algn="l">
              <a:spcBef>
                <a:spcPts val="0"/>
              </a:spcBef>
              <a:spcAft>
                <a:spcPts val="0"/>
              </a:spcAft>
              <a:buSzPts val="1920"/>
              <a:buChar char="•"/>
              <a:defRPr sz="1600">
                <a:solidFill>
                  <a:srgbClr val="717694"/>
                </a:solidFill>
              </a:defRPr>
            </a:lvl3pPr>
            <a:lvl4pPr indent="-350519" lvl="3" marL="1828800" algn="l">
              <a:spcBef>
                <a:spcPts val="0"/>
              </a:spcBef>
              <a:spcAft>
                <a:spcPts val="0"/>
              </a:spcAft>
              <a:buSzPts val="1920"/>
              <a:buChar char="•"/>
              <a:defRPr sz="1600">
                <a:solidFill>
                  <a:srgbClr val="717694"/>
                </a:solidFill>
              </a:defRPr>
            </a:lvl4pPr>
            <a:lvl5pPr indent="-350520" lvl="4" marL="2286000" algn="l">
              <a:spcBef>
                <a:spcPts val="0"/>
              </a:spcBef>
              <a:spcAft>
                <a:spcPts val="0"/>
              </a:spcAft>
              <a:buSzPts val="1920"/>
              <a:buChar char="•"/>
              <a:defRPr sz="1600">
                <a:solidFill>
                  <a:srgbClr val="717694"/>
                </a:solidFill>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5" name="Google Shape;95;p11"/>
          <p:cNvSpPr/>
          <p:nvPr>
            <p:ph idx="5" type="pic"/>
          </p:nvPr>
        </p:nvSpPr>
        <p:spPr>
          <a:xfrm>
            <a:off x="5138365" y="2165350"/>
            <a:ext cx="3566271" cy="2895600"/>
          </a:xfrm>
          <a:prstGeom prst="rect">
            <a:avLst/>
          </a:prstGeom>
          <a:solidFill>
            <a:srgbClr val="DDE4ED"/>
          </a:solidFill>
          <a:ln>
            <a:noFill/>
          </a:ln>
        </p:spPr>
      </p:sp>
      <p:sp>
        <p:nvSpPr>
          <p:cNvPr id="96" name="Google Shape;96;p11"/>
          <p:cNvSpPr txBox="1"/>
          <p:nvPr>
            <p:ph idx="6" type="body"/>
          </p:nvPr>
        </p:nvSpPr>
        <p:spPr>
          <a:xfrm>
            <a:off x="5130802" y="1631950"/>
            <a:ext cx="2717184" cy="246221"/>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1"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7" name="Google Shape;97;p11"/>
          <p:cNvSpPr txBox="1"/>
          <p:nvPr>
            <p:ph idx="7" type="body"/>
          </p:nvPr>
        </p:nvSpPr>
        <p:spPr>
          <a:xfrm>
            <a:off x="9189383" y="5289550"/>
            <a:ext cx="3576544" cy="215444"/>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240"/>
              <a:buNone/>
              <a:defRPr sz="1400">
                <a:solidFill>
                  <a:schemeClr val="dk1"/>
                </a:solidFill>
                <a:latin typeface="Arial"/>
                <a:ea typeface="Arial"/>
                <a:cs typeface="Arial"/>
                <a:sym typeface="Arial"/>
              </a:defRPr>
            </a:lvl1pPr>
            <a:lvl2pPr indent="-360680" lvl="1" marL="914400" algn="l">
              <a:spcBef>
                <a:spcPts val="0"/>
              </a:spcBef>
              <a:spcAft>
                <a:spcPts val="0"/>
              </a:spcAft>
              <a:buSzPts val="2080"/>
              <a:buChar char="•"/>
              <a:defRPr sz="1600">
                <a:solidFill>
                  <a:srgbClr val="717694"/>
                </a:solidFill>
              </a:defRPr>
            </a:lvl2pPr>
            <a:lvl3pPr indent="-350519" lvl="2" marL="1371600" algn="l">
              <a:spcBef>
                <a:spcPts val="0"/>
              </a:spcBef>
              <a:spcAft>
                <a:spcPts val="0"/>
              </a:spcAft>
              <a:buSzPts val="1920"/>
              <a:buChar char="•"/>
              <a:defRPr sz="1600">
                <a:solidFill>
                  <a:srgbClr val="717694"/>
                </a:solidFill>
              </a:defRPr>
            </a:lvl3pPr>
            <a:lvl4pPr indent="-350519" lvl="3" marL="1828800" algn="l">
              <a:spcBef>
                <a:spcPts val="0"/>
              </a:spcBef>
              <a:spcAft>
                <a:spcPts val="0"/>
              </a:spcAft>
              <a:buSzPts val="1920"/>
              <a:buChar char="•"/>
              <a:defRPr sz="1600">
                <a:solidFill>
                  <a:srgbClr val="717694"/>
                </a:solidFill>
              </a:defRPr>
            </a:lvl4pPr>
            <a:lvl5pPr indent="-350520" lvl="4" marL="2286000" algn="l">
              <a:spcBef>
                <a:spcPts val="0"/>
              </a:spcBef>
              <a:spcAft>
                <a:spcPts val="0"/>
              </a:spcAft>
              <a:buSzPts val="1920"/>
              <a:buChar char="•"/>
              <a:defRPr sz="1600">
                <a:solidFill>
                  <a:srgbClr val="717694"/>
                </a:solidFill>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8" name="Google Shape;98;p11"/>
          <p:cNvSpPr/>
          <p:nvPr>
            <p:ph idx="8" type="pic"/>
          </p:nvPr>
        </p:nvSpPr>
        <p:spPr>
          <a:xfrm>
            <a:off x="9222629" y="2165350"/>
            <a:ext cx="3566271" cy="2895600"/>
          </a:xfrm>
          <a:prstGeom prst="rect">
            <a:avLst/>
          </a:prstGeom>
          <a:solidFill>
            <a:srgbClr val="DDE4ED"/>
          </a:solidFill>
          <a:ln>
            <a:noFill/>
          </a:ln>
        </p:spPr>
      </p:sp>
      <p:sp>
        <p:nvSpPr>
          <p:cNvPr id="99" name="Google Shape;99;p11"/>
          <p:cNvSpPr txBox="1"/>
          <p:nvPr>
            <p:ph idx="9" type="body"/>
          </p:nvPr>
        </p:nvSpPr>
        <p:spPr>
          <a:xfrm>
            <a:off x="9222629" y="1631950"/>
            <a:ext cx="2717184" cy="246221"/>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1"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0" name="Google Shape;100;p11"/>
          <p:cNvSpPr txBox="1"/>
          <p:nvPr>
            <p:ph idx="12" type="sldNum"/>
          </p:nvPr>
        </p:nvSpPr>
        <p:spPr>
          <a:xfrm>
            <a:off x="12487127" y="6993751"/>
            <a:ext cx="377973" cy="276999"/>
          </a:xfrm>
          <a:prstGeom prst="rect">
            <a:avLst/>
          </a:prstGeom>
          <a:noFill/>
          <a:ln>
            <a:noFill/>
          </a:ln>
        </p:spPr>
        <p:txBody>
          <a:bodyPr anchorCtr="0" anchor="t" bIns="45700" lIns="91425" spcFirstLastPara="1" rIns="91425" wrap="square" tIns="45700">
            <a:spAutoFit/>
          </a:bodyPr>
          <a:lstStyle>
            <a:lvl1pPr indent="0" lvl="0" marL="0" algn="ctr">
              <a:spcBef>
                <a:spcPts val="0"/>
              </a:spcBef>
              <a:buNone/>
              <a:defRPr sz="1200">
                <a:solidFill>
                  <a:schemeClr val="dk1"/>
                </a:solidFill>
                <a:latin typeface="Arial"/>
                <a:ea typeface="Arial"/>
                <a:cs typeface="Arial"/>
                <a:sym typeface="Arial"/>
              </a:defRPr>
            </a:lvl1pPr>
            <a:lvl2pPr indent="0" lvl="1" marL="0" algn="ctr">
              <a:spcBef>
                <a:spcPts val="0"/>
              </a:spcBef>
              <a:buNone/>
              <a:defRPr sz="1200">
                <a:solidFill>
                  <a:schemeClr val="dk1"/>
                </a:solidFill>
                <a:latin typeface="Arial"/>
                <a:ea typeface="Arial"/>
                <a:cs typeface="Arial"/>
                <a:sym typeface="Arial"/>
              </a:defRPr>
            </a:lvl2pPr>
            <a:lvl3pPr indent="0" lvl="2" marL="0" algn="ctr">
              <a:spcBef>
                <a:spcPts val="0"/>
              </a:spcBef>
              <a:buNone/>
              <a:defRPr sz="1200">
                <a:solidFill>
                  <a:schemeClr val="dk1"/>
                </a:solidFill>
                <a:latin typeface="Arial"/>
                <a:ea typeface="Arial"/>
                <a:cs typeface="Arial"/>
                <a:sym typeface="Arial"/>
              </a:defRPr>
            </a:lvl3pPr>
            <a:lvl4pPr indent="0" lvl="3" marL="0" algn="ctr">
              <a:spcBef>
                <a:spcPts val="0"/>
              </a:spcBef>
              <a:buNone/>
              <a:defRPr sz="1200">
                <a:solidFill>
                  <a:schemeClr val="dk1"/>
                </a:solidFill>
                <a:latin typeface="Arial"/>
                <a:ea typeface="Arial"/>
                <a:cs typeface="Arial"/>
                <a:sym typeface="Arial"/>
              </a:defRPr>
            </a:lvl4pPr>
            <a:lvl5pPr indent="0" lvl="4" marL="0" algn="ctr">
              <a:spcBef>
                <a:spcPts val="0"/>
              </a:spcBef>
              <a:buNone/>
              <a:defRPr sz="1200">
                <a:solidFill>
                  <a:schemeClr val="dk1"/>
                </a:solidFill>
                <a:latin typeface="Arial"/>
                <a:ea typeface="Arial"/>
                <a:cs typeface="Arial"/>
                <a:sym typeface="Arial"/>
              </a:defRPr>
            </a:lvl5pPr>
            <a:lvl6pPr indent="0" lvl="5" marL="0" algn="ctr">
              <a:spcBef>
                <a:spcPts val="0"/>
              </a:spcBef>
              <a:buNone/>
              <a:defRPr sz="1200">
                <a:solidFill>
                  <a:schemeClr val="dk1"/>
                </a:solidFill>
                <a:latin typeface="Arial"/>
                <a:ea typeface="Arial"/>
                <a:cs typeface="Arial"/>
                <a:sym typeface="Arial"/>
              </a:defRPr>
            </a:lvl6pPr>
            <a:lvl7pPr indent="0" lvl="6" marL="0" algn="ctr">
              <a:spcBef>
                <a:spcPts val="0"/>
              </a:spcBef>
              <a:buNone/>
              <a:defRPr sz="1200">
                <a:solidFill>
                  <a:schemeClr val="dk1"/>
                </a:solidFill>
                <a:latin typeface="Arial"/>
                <a:ea typeface="Arial"/>
                <a:cs typeface="Arial"/>
                <a:sym typeface="Arial"/>
              </a:defRPr>
            </a:lvl7pPr>
            <a:lvl8pPr indent="0" lvl="7" marL="0" algn="ctr">
              <a:spcBef>
                <a:spcPts val="0"/>
              </a:spcBef>
              <a:buNone/>
              <a:defRPr sz="1200">
                <a:solidFill>
                  <a:schemeClr val="dk1"/>
                </a:solidFill>
                <a:latin typeface="Arial"/>
                <a:ea typeface="Arial"/>
                <a:cs typeface="Arial"/>
                <a:sym typeface="Arial"/>
              </a:defRPr>
            </a:lvl8pPr>
            <a:lvl9pPr indent="0" lvl="8" marL="0" algn="ctr">
              <a:spcBef>
                <a:spcPts val="0"/>
              </a:spcBef>
              <a:buNone/>
              <a:defRPr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740">
          <p15:clr>
            <a:srgbClr val="FBAE40"/>
          </p15:clr>
        </p15:guide>
        <p15:guide id="2" orient="horz" pos="3332">
          <p15:clr>
            <a:srgbClr val="FBAE40"/>
          </p15:clr>
        </p15:guide>
        <p15:guide id="3" orient="horz" pos="1028">
          <p15:clr>
            <a:srgbClr val="FBAE40"/>
          </p15:clr>
        </p15:guide>
        <p15:guide id="4" pos="664">
          <p15:clr>
            <a:srgbClr val="FBAE40"/>
          </p15:clr>
        </p15:guide>
        <p15:guide id="5" pos="2920">
          <p15:clr>
            <a:srgbClr val="FBAE40"/>
          </p15:clr>
        </p15:guide>
        <p15:guide id="6" pos="3208">
          <p15:clr>
            <a:srgbClr val="FBAE40"/>
          </p15:clr>
        </p15:guide>
        <p15:guide id="7" pos="5464">
          <p15:clr>
            <a:srgbClr val="FBAE40"/>
          </p15:clr>
        </p15:guide>
        <p15:guide id="8" pos="5800">
          <p15:clr>
            <a:srgbClr val="FBAE40"/>
          </p15:clr>
        </p15:guide>
        <p15:guide id="9" pos="7912">
          <p15:clr>
            <a:srgbClr val="FBAE40"/>
          </p15:clr>
        </p15:guide>
        <p15:guide id="10" orient="horz" pos="136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duct description">
  <p:cSld name="Product description">
    <p:spTree>
      <p:nvGrpSpPr>
        <p:cNvPr id="101" name="Shape 101"/>
        <p:cNvGrpSpPr/>
        <p:nvPr/>
      </p:nvGrpSpPr>
      <p:grpSpPr>
        <a:xfrm>
          <a:off x="0" y="0"/>
          <a:ext cx="0" cy="0"/>
          <a:chOff x="0" y="0"/>
          <a:chExt cx="0" cy="0"/>
        </a:xfrm>
      </p:grpSpPr>
      <p:sp>
        <p:nvSpPr>
          <p:cNvPr id="102" name="Google Shape;102;p12"/>
          <p:cNvSpPr txBox="1"/>
          <p:nvPr>
            <p:ph type="title"/>
          </p:nvPr>
        </p:nvSpPr>
        <p:spPr>
          <a:xfrm>
            <a:off x="1054100" y="668078"/>
            <a:ext cx="11123371" cy="492443"/>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12"/>
          <p:cNvSpPr/>
          <p:nvPr>
            <p:ph idx="2" type="pic"/>
          </p:nvPr>
        </p:nvSpPr>
        <p:spPr>
          <a:xfrm>
            <a:off x="6621556" y="1631950"/>
            <a:ext cx="5786344" cy="4495800"/>
          </a:xfrm>
          <a:prstGeom prst="rect">
            <a:avLst/>
          </a:prstGeom>
          <a:solidFill>
            <a:srgbClr val="DDE4ED"/>
          </a:solidFill>
          <a:ln>
            <a:noFill/>
          </a:ln>
        </p:spPr>
      </p:sp>
      <p:sp>
        <p:nvSpPr>
          <p:cNvPr id="104" name="Google Shape;104;p12"/>
          <p:cNvSpPr txBox="1"/>
          <p:nvPr>
            <p:ph idx="1" type="body"/>
          </p:nvPr>
        </p:nvSpPr>
        <p:spPr>
          <a:xfrm>
            <a:off x="1054100" y="1631950"/>
            <a:ext cx="4252075" cy="246221"/>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0"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5" name="Google Shape;105;p12"/>
          <p:cNvSpPr txBox="1"/>
          <p:nvPr>
            <p:ph idx="3" type="body"/>
          </p:nvPr>
        </p:nvSpPr>
        <p:spPr>
          <a:xfrm>
            <a:off x="1054100" y="1995329"/>
            <a:ext cx="4252075" cy="246221"/>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1"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6" name="Google Shape;106;p12"/>
          <p:cNvSpPr txBox="1"/>
          <p:nvPr>
            <p:ph idx="4" type="body"/>
          </p:nvPr>
        </p:nvSpPr>
        <p:spPr>
          <a:xfrm>
            <a:off x="1054100" y="2564558"/>
            <a:ext cx="4252075" cy="246221"/>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0"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7" name="Google Shape;107;p12"/>
          <p:cNvSpPr txBox="1"/>
          <p:nvPr>
            <p:ph idx="5" type="body"/>
          </p:nvPr>
        </p:nvSpPr>
        <p:spPr>
          <a:xfrm>
            <a:off x="1054100" y="2927350"/>
            <a:ext cx="4252075" cy="246221"/>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1"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8" name="Google Shape;108;p12"/>
          <p:cNvSpPr txBox="1"/>
          <p:nvPr>
            <p:ph idx="6" type="body"/>
          </p:nvPr>
        </p:nvSpPr>
        <p:spPr>
          <a:xfrm>
            <a:off x="1054100" y="3497166"/>
            <a:ext cx="4252075" cy="246221"/>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0"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9" name="Google Shape;109;p12"/>
          <p:cNvSpPr txBox="1"/>
          <p:nvPr>
            <p:ph idx="7" type="body"/>
          </p:nvPr>
        </p:nvSpPr>
        <p:spPr>
          <a:xfrm>
            <a:off x="1054100" y="3841750"/>
            <a:ext cx="4252075" cy="246221"/>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1"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0" name="Google Shape;110;p12"/>
          <p:cNvSpPr txBox="1"/>
          <p:nvPr>
            <p:ph idx="8" type="body"/>
          </p:nvPr>
        </p:nvSpPr>
        <p:spPr>
          <a:xfrm>
            <a:off x="1054100" y="4429774"/>
            <a:ext cx="4252075" cy="246221"/>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0"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1" name="Google Shape;111;p12"/>
          <p:cNvSpPr txBox="1"/>
          <p:nvPr>
            <p:ph idx="9" type="body"/>
          </p:nvPr>
        </p:nvSpPr>
        <p:spPr>
          <a:xfrm>
            <a:off x="1054100" y="4814729"/>
            <a:ext cx="4252075" cy="246221"/>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1"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2" name="Google Shape;112;p12"/>
          <p:cNvSpPr txBox="1"/>
          <p:nvPr>
            <p:ph idx="13" type="body"/>
          </p:nvPr>
        </p:nvSpPr>
        <p:spPr>
          <a:xfrm>
            <a:off x="1054100" y="5362382"/>
            <a:ext cx="4252075" cy="246221"/>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0"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3" name="Google Shape;113;p12"/>
          <p:cNvSpPr txBox="1"/>
          <p:nvPr>
            <p:ph idx="14" type="body"/>
          </p:nvPr>
        </p:nvSpPr>
        <p:spPr>
          <a:xfrm>
            <a:off x="1054100" y="5745066"/>
            <a:ext cx="4252075" cy="246221"/>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1"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4" name="Google Shape;114;p12"/>
          <p:cNvSpPr txBox="1"/>
          <p:nvPr>
            <p:ph idx="12" type="sldNum"/>
          </p:nvPr>
        </p:nvSpPr>
        <p:spPr>
          <a:xfrm>
            <a:off x="12487127" y="6993751"/>
            <a:ext cx="377973" cy="276999"/>
          </a:xfrm>
          <a:prstGeom prst="rect">
            <a:avLst/>
          </a:prstGeom>
          <a:noFill/>
          <a:ln>
            <a:noFill/>
          </a:ln>
        </p:spPr>
        <p:txBody>
          <a:bodyPr anchorCtr="0" anchor="t" bIns="45700" lIns="91425" spcFirstLastPara="1" rIns="91425" wrap="square" tIns="45700">
            <a:spAutoFit/>
          </a:bodyPr>
          <a:lstStyle>
            <a:lvl1pPr indent="0" lvl="0" marL="0" algn="ctr">
              <a:spcBef>
                <a:spcPts val="0"/>
              </a:spcBef>
              <a:buNone/>
              <a:defRPr sz="1200">
                <a:solidFill>
                  <a:schemeClr val="dk1"/>
                </a:solidFill>
                <a:latin typeface="Arial"/>
                <a:ea typeface="Arial"/>
                <a:cs typeface="Arial"/>
                <a:sym typeface="Arial"/>
              </a:defRPr>
            </a:lvl1pPr>
            <a:lvl2pPr indent="0" lvl="1" marL="0" algn="ctr">
              <a:spcBef>
                <a:spcPts val="0"/>
              </a:spcBef>
              <a:buNone/>
              <a:defRPr sz="1200">
                <a:solidFill>
                  <a:schemeClr val="dk1"/>
                </a:solidFill>
                <a:latin typeface="Arial"/>
                <a:ea typeface="Arial"/>
                <a:cs typeface="Arial"/>
                <a:sym typeface="Arial"/>
              </a:defRPr>
            </a:lvl2pPr>
            <a:lvl3pPr indent="0" lvl="2" marL="0" algn="ctr">
              <a:spcBef>
                <a:spcPts val="0"/>
              </a:spcBef>
              <a:buNone/>
              <a:defRPr sz="1200">
                <a:solidFill>
                  <a:schemeClr val="dk1"/>
                </a:solidFill>
                <a:latin typeface="Arial"/>
                <a:ea typeface="Arial"/>
                <a:cs typeface="Arial"/>
                <a:sym typeface="Arial"/>
              </a:defRPr>
            </a:lvl3pPr>
            <a:lvl4pPr indent="0" lvl="3" marL="0" algn="ctr">
              <a:spcBef>
                <a:spcPts val="0"/>
              </a:spcBef>
              <a:buNone/>
              <a:defRPr sz="1200">
                <a:solidFill>
                  <a:schemeClr val="dk1"/>
                </a:solidFill>
                <a:latin typeface="Arial"/>
                <a:ea typeface="Arial"/>
                <a:cs typeface="Arial"/>
                <a:sym typeface="Arial"/>
              </a:defRPr>
            </a:lvl4pPr>
            <a:lvl5pPr indent="0" lvl="4" marL="0" algn="ctr">
              <a:spcBef>
                <a:spcPts val="0"/>
              </a:spcBef>
              <a:buNone/>
              <a:defRPr sz="1200">
                <a:solidFill>
                  <a:schemeClr val="dk1"/>
                </a:solidFill>
                <a:latin typeface="Arial"/>
                <a:ea typeface="Arial"/>
                <a:cs typeface="Arial"/>
                <a:sym typeface="Arial"/>
              </a:defRPr>
            </a:lvl5pPr>
            <a:lvl6pPr indent="0" lvl="5" marL="0" algn="ctr">
              <a:spcBef>
                <a:spcPts val="0"/>
              </a:spcBef>
              <a:buNone/>
              <a:defRPr sz="1200">
                <a:solidFill>
                  <a:schemeClr val="dk1"/>
                </a:solidFill>
                <a:latin typeface="Arial"/>
                <a:ea typeface="Arial"/>
                <a:cs typeface="Arial"/>
                <a:sym typeface="Arial"/>
              </a:defRPr>
            </a:lvl6pPr>
            <a:lvl7pPr indent="0" lvl="6" marL="0" algn="ctr">
              <a:spcBef>
                <a:spcPts val="0"/>
              </a:spcBef>
              <a:buNone/>
              <a:defRPr sz="1200">
                <a:solidFill>
                  <a:schemeClr val="dk1"/>
                </a:solidFill>
                <a:latin typeface="Arial"/>
                <a:ea typeface="Arial"/>
                <a:cs typeface="Arial"/>
                <a:sym typeface="Arial"/>
              </a:defRPr>
            </a:lvl7pPr>
            <a:lvl8pPr indent="0" lvl="7" marL="0" algn="ctr">
              <a:spcBef>
                <a:spcPts val="0"/>
              </a:spcBef>
              <a:buNone/>
              <a:defRPr sz="1200">
                <a:solidFill>
                  <a:schemeClr val="dk1"/>
                </a:solidFill>
                <a:latin typeface="Arial"/>
                <a:ea typeface="Arial"/>
                <a:cs typeface="Arial"/>
                <a:sym typeface="Arial"/>
              </a:defRPr>
            </a:lvl8pPr>
            <a:lvl9pPr indent="0" lvl="8" marL="0" algn="ctr">
              <a:spcBef>
                <a:spcPts val="0"/>
              </a:spcBef>
              <a:buNone/>
              <a:defRPr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740">
          <p15:clr>
            <a:srgbClr val="FBAE40"/>
          </p15:clr>
        </p15:guide>
        <p15:guide id="2" orient="horz" pos="3860">
          <p15:clr>
            <a:srgbClr val="FBAE40"/>
          </p15:clr>
        </p15:guide>
        <p15:guide id="3" pos="664">
          <p15:clr>
            <a:srgbClr val="FBAE40"/>
          </p15:clr>
        </p15:guide>
        <p15:guide id="4" pos="3352">
          <p15:clr>
            <a:srgbClr val="FBAE40"/>
          </p15:clr>
        </p15:guide>
        <p15:guide id="5" orient="horz" pos="102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duct description 2">
  <p:cSld name="Product description 2">
    <p:spTree>
      <p:nvGrpSpPr>
        <p:cNvPr id="115" name="Shape 115"/>
        <p:cNvGrpSpPr/>
        <p:nvPr/>
      </p:nvGrpSpPr>
      <p:grpSpPr>
        <a:xfrm>
          <a:off x="0" y="0"/>
          <a:ext cx="0" cy="0"/>
          <a:chOff x="0" y="0"/>
          <a:chExt cx="0" cy="0"/>
        </a:xfrm>
      </p:grpSpPr>
      <p:sp>
        <p:nvSpPr>
          <p:cNvPr id="116" name="Google Shape;116;p13"/>
          <p:cNvSpPr txBox="1"/>
          <p:nvPr>
            <p:ph type="title"/>
          </p:nvPr>
        </p:nvSpPr>
        <p:spPr>
          <a:xfrm>
            <a:off x="1054100" y="668078"/>
            <a:ext cx="11123371" cy="492443"/>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13"/>
          <p:cNvSpPr/>
          <p:nvPr>
            <p:ph idx="2" type="pic"/>
          </p:nvPr>
        </p:nvSpPr>
        <p:spPr>
          <a:xfrm>
            <a:off x="7304329" y="1631950"/>
            <a:ext cx="5484571" cy="4495800"/>
          </a:xfrm>
          <a:prstGeom prst="rect">
            <a:avLst/>
          </a:prstGeom>
          <a:solidFill>
            <a:srgbClr val="DDE4ED"/>
          </a:solidFill>
          <a:ln>
            <a:noFill/>
          </a:ln>
        </p:spPr>
      </p:sp>
      <p:sp>
        <p:nvSpPr>
          <p:cNvPr id="118" name="Google Shape;118;p13"/>
          <p:cNvSpPr txBox="1"/>
          <p:nvPr>
            <p:ph idx="1" type="body"/>
          </p:nvPr>
        </p:nvSpPr>
        <p:spPr>
          <a:xfrm>
            <a:off x="1054101" y="1631950"/>
            <a:ext cx="2590796" cy="260763"/>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0"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9" name="Google Shape;119;p13"/>
          <p:cNvSpPr txBox="1"/>
          <p:nvPr>
            <p:ph idx="3" type="body"/>
          </p:nvPr>
        </p:nvSpPr>
        <p:spPr>
          <a:xfrm>
            <a:off x="1054101" y="1947840"/>
            <a:ext cx="2590796" cy="260763"/>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1"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0" name="Google Shape;120;p13"/>
          <p:cNvSpPr txBox="1"/>
          <p:nvPr>
            <p:ph idx="4" type="body"/>
          </p:nvPr>
        </p:nvSpPr>
        <p:spPr>
          <a:xfrm>
            <a:off x="1054101" y="2574595"/>
            <a:ext cx="2590796" cy="260763"/>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0"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1" name="Google Shape;121;p13"/>
          <p:cNvSpPr txBox="1"/>
          <p:nvPr>
            <p:ph idx="5" type="body"/>
          </p:nvPr>
        </p:nvSpPr>
        <p:spPr>
          <a:xfrm>
            <a:off x="1054101" y="2890485"/>
            <a:ext cx="2590796" cy="260763"/>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1"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2" name="Google Shape;122;p13"/>
          <p:cNvSpPr txBox="1"/>
          <p:nvPr>
            <p:ph idx="6" type="body"/>
          </p:nvPr>
        </p:nvSpPr>
        <p:spPr>
          <a:xfrm>
            <a:off x="1054101" y="3486992"/>
            <a:ext cx="2590796" cy="260763"/>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0"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3" name="Google Shape;123;p13"/>
          <p:cNvSpPr txBox="1"/>
          <p:nvPr>
            <p:ph idx="7" type="body"/>
          </p:nvPr>
        </p:nvSpPr>
        <p:spPr>
          <a:xfrm>
            <a:off x="1054101" y="3802882"/>
            <a:ext cx="2590796" cy="260763"/>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1"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4" name="Google Shape;124;p13"/>
          <p:cNvSpPr txBox="1"/>
          <p:nvPr>
            <p:ph idx="8" type="body"/>
          </p:nvPr>
        </p:nvSpPr>
        <p:spPr>
          <a:xfrm>
            <a:off x="1054101" y="4399389"/>
            <a:ext cx="2590796" cy="260763"/>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0"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5" name="Google Shape;125;p13"/>
          <p:cNvSpPr txBox="1"/>
          <p:nvPr>
            <p:ph idx="9" type="body"/>
          </p:nvPr>
        </p:nvSpPr>
        <p:spPr>
          <a:xfrm>
            <a:off x="1054101" y="4715279"/>
            <a:ext cx="2590796" cy="260763"/>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1"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6" name="Google Shape;126;p13"/>
          <p:cNvSpPr txBox="1"/>
          <p:nvPr>
            <p:ph idx="13" type="body"/>
          </p:nvPr>
        </p:nvSpPr>
        <p:spPr>
          <a:xfrm>
            <a:off x="1054101" y="5311786"/>
            <a:ext cx="2590796" cy="260763"/>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0"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7" name="Google Shape;127;p13"/>
          <p:cNvSpPr txBox="1"/>
          <p:nvPr>
            <p:ph idx="14" type="body"/>
          </p:nvPr>
        </p:nvSpPr>
        <p:spPr>
          <a:xfrm>
            <a:off x="1054101" y="5627676"/>
            <a:ext cx="2590796" cy="260763"/>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1"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8" name="Google Shape;128;p13"/>
          <p:cNvSpPr txBox="1"/>
          <p:nvPr>
            <p:ph idx="15" type="body"/>
          </p:nvPr>
        </p:nvSpPr>
        <p:spPr>
          <a:xfrm>
            <a:off x="4330700" y="1631950"/>
            <a:ext cx="2590799" cy="260763"/>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0"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9" name="Google Shape;129;p13"/>
          <p:cNvSpPr txBox="1"/>
          <p:nvPr>
            <p:ph idx="16" type="body"/>
          </p:nvPr>
        </p:nvSpPr>
        <p:spPr>
          <a:xfrm>
            <a:off x="4330700" y="1973557"/>
            <a:ext cx="2590799" cy="260763"/>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1"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0" name="Google Shape;130;p13"/>
          <p:cNvSpPr txBox="1"/>
          <p:nvPr>
            <p:ph idx="17" type="body"/>
          </p:nvPr>
        </p:nvSpPr>
        <p:spPr>
          <a:xfrm>
            <a:off x="4330700" y="2600312"/>
            <a:ext cx="2590799" cy="260763"/>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0"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1" name="Google Shape;131;p13"/>
          <p:cNvSpPr txBox="1"/>
          <p:nvPr>
            <p:ph idx="18" type="body"/>
          </p:nvPr>
        </p:nvSpPr>
        <p:spPr>
          <a:xfrm>
            <a:off x="4330700" y="2916202"/>
            <a:ext cx="2590799" cy="260763"/>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1"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2" name="Google Shape;132;p13"/>
          <p:cNvSpPr txBox="1"/>
          <p:nvPr>
            <p:ph idx="19" type="body"/>
          </p:nvPr>
        </p:nvSpPr>
        <p:spPr>
          <a:xfrm>
            <a:off x="4330700" y="3512709"/>
            <a:ext cx="2590799" cy="260763"/>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0"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3" name="Google Shape;133;p13"/>
          <p:cNvSpPr txBox="1"/>
          <p:nvPr>
            <p:ph idx="20" type="body"/>
          </p:nvPr>
        </p:nvSpPr>
        <p:spPr>
          <a:xfrm>
            <a:off x="4330700" y="3828599"/>
            <a:ext cx="2590799" cy="260763"/>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1"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4" name="Google Shape;134;p13"/>
          <p:cNvSpPr txBox="1"/>
          <p:nvPr>
            <p:ph idx="21" type="body"/>
          </p:nvPr>
        </p:nvSpPr>
        <p:spPr>
          <a:xfrm>
            <a:off x="4330700" y="4425106"/>
            <a:ext cx="2590799" cy="260763"/>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0"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5" name="Google Shape;135;p13"/>
          <p:cNvSpPr txBox="1"/>
          <p:nvPr>
            <p:ph idx="22" type="body"/>
          </p:nvPr>
        </p:nvSpPr>
        <p:spPr>
          <a:xfrm>
            <a:off x="4330700" y="4740996"/>
            <a:ext cx="2590799" cy="260763"/>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1"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6" name="Google Shape;136;p13"/>
          <p:cNvSpPr txBox="1"/>
          <p:nvPr>
            <p:ph idx="23" type="body"/>
          </p:nvPr>
        </p:nvSpPr>
        <p:spPr>
          <a:xfrm>
            <a:off x="4330700" y="5337503"/>
            <a:ext cx="2590799" cy="260763"/>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0"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7" name="Google Shape;137;p13"/>
          <p:cNvSpPr txBox="1"/>
          <p:nvPr>
            <p:ph idx="24" type="body"/>
          </p:nvPr>
        </p:nvSpPr>
        <p:spPr>
          <a:xfrm>
            <a:off x="4330700" y="5653393"/>
            <a:ext cx="2590799" cy="260763"/>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1"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8" name="Google Shape;138;p13"/>
          <p:cNvSpPr txBox="1"/>
          <p:nvPr>
            <p:ph idx="12" type="sldNum"/>
          </p:nvPr>
        </p:nvSpPr>
        <p:spPr>
          <a:xfrm>
            <a:off x="12487127" y="6993751"/>
            <a:ext cx="377973" cy="276999"/>
          </a:xfrm>
          <a:prstGeom prst="rect">
            <a:avLst/>
          </a:prstGeom>
          <a:noFill/>
          <a:ln>
            <a:noFill/>
          </a:ln>
        </p:spPr>
        <p:txBody>
          <a:bodyPr anchorCtr="0" anchor="t" bIns="45700" lIns="91425" spcFirstLastPara="1" rIns="91425" wrap="square" tIns="45700">
            <a:spAutoFit/>
          </a:bodyPr>
          <a:lstStyle>
            <a:lvl1pPr indent="0" lvl="0" marL="0" algn="ctr">
              <a:spcBef>
                <a:spcPts val="0"/>
              </a:spcBef>
              <a:buNone/>
              <a:defRPr sz="1200">
                <a:solidFill>
                  <a:schemeClr val="dk1"/>
                </a:solidFill>
                <a:latin typeface="Arial"/>
                <a:ea typeface="Arial"/>
                <a:cs typeface="Arial"/>
                <a:sym typeface="Arial"/>
              </a:defRPr>
            </a:lvl1pPr>
            <a:lvl2pPr indent="0" lvl="1" marL="0" algn="ctr">
              <a:spcBef>
                <a:spcPts val="0"/>
              </a:spcBef>
              <a:buNone/>
              <a:defRPr sz="1200">
                <a:solidFill>
                  <a:schemeClr val="dk1"/>
                </a:solidFill>
                <a:latin typeface="Arial"/>
                <a:ea typeface="Arial"/>
                <a:cs typeface="Arial"/>
                <a:sym typeface="Arial"/>
              </a:defRPr>
            </a:lvl2pPr>
            <a:lvl3pPr indent="0" lvl="2" marL="0" algn="ctr">
              <a:spcBef>
                <a:spcPts val="0"/>
              </a:spcBef>
              <a:buNone/>
              <a:defRPr sz="1200">
                <a:solidFill>
                  <a:schemeClr val="dk1"/>
                </a:solidFill>
                <a:latin typeface="Arial"/>
                <a:ea typeface="Arial"/>
                <a:cs typeface="Arial"/>
                <a:sym typeface="Arial"/>
              </a:defRPr>
            </a:lvl3pPr>
            <a:lvl4pPr indent="0" lvl="3" marL="0" algn="ctr">
              <a:spcBef>
                <a:spcPts val="0"/>
              </a:spcBef>
              <a:buNone/>
              <a:defRPr sz="1200">
                <a:solidFill>
                  <a:schemeClr val="dk1"/>
                </a:solidFill>
                <a:latin typeface="Arial"/>
                <a:ea typeface="Arial"/>
                <a:cs typeface="Arial"/>
                <a:sym typeface="Arial"/>
              </a:defRPr>
            </a:lvl4pPr>
            <a:lvl5pPr indent="0" lvl="4" marL="0" algn="ctr">
              <a:spcBef>
                <a:spcPts val="0"/>
              </a:spcBef>
              <a:buNone/>
              <a:defRPr sz="1200">
                <a:solidFill>
                  <a:schemeClr val="dk1"/>
                </a:solidFill>
                <a:latin typeface="Arial"/>
                <a:ea typeface="Arial"/>
                <a:cs typeface="Arial"/>
                <a:sym typeface="Arial"/>
              </a:defRPr>
            </a:lvl5pPr>
            <a:lvl6pPr indent="0" lvl="5" marL="0" algn="ctr">
              <a:spcBef>
                <a:spcPts val="0"/>
              </a:spcBef>
              <a:buNone/>
              <a:defRPr sz="1200">
                <a:solidFill>
                  <a:schemeClr val="dk1"/>
                </a:solidFill>
                <a:latin typeface="Arial"/>
                <a:ea typeface="Arial"/>
                <a:cs typeface="Arial"/>
                <a:sym typeface="Arial"/>
              </a:defRPr>
            </a:lvl6pPr>
            <a:lvl7pPr indent="0" lvl="6" marL="0" algn="ctr">
              <a:spcBef>
                <a:spcPts val="0"/>
              </a:spcBef>
              <a:buNone/>
              <a:defRPr sz="1200">
                <a:solidFill>
                  <a:schemeClr val="dk1"/>
                </a:solidFill>
                <a:latin typeface="Arial"/>
                <a:ea typeface="Arial"/>
                <a:cs typeface="Arial"/>
                <a:sym typeface="Arial"/>
              </a:defRPr>
            </a:lvl7pPr>
            <a:lvl8pPr indent="0" lvl="7" marL="0" algn="ctr">
              <a:spcBef>
                <a:spcPts val="0"/>
              </a:spcBef>
              <a:buNone/>
              <a:defRPr sz="1200">
                <a:solidFill>
                  <a:schemeClr val="dk1"/>
                </a:solidFill>
                <a:latin typeface="Arial"/>
                <a:ea typeface="Arial"/>
                <a:cs typeface="Arial"/>
                <a:sym typeface="Arial"/>
              </a:defRPr>
            </a:lvl8pPr>
            <a:lvl9pPr indent="0" lvl="8" marL="0" algn="ctr">
              <a:spcBef>
                <a:spcPts val="0"/>
              </a:spcBef>
              <a:buNone/>
              <a:defRPr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664">
          <p15:clr>
            <a:srgbClr val="FBAE40"/>
          </p15:clr>
        </p15:guide>
        <p15:guide id="2" pos="2728">
          <p15:clr>
            <a:srgbClr val="FBAE40"/>
          </p15:clr>
        </p15:guide>
        <p15:guide id="3" orient="horz" pos="740">
          <p15:clr>
            <a:srgbClr val="FBAE40"/>
          </p15:clr>
        </p15:guide>
        <p15:guide id="4" orient="horz" pos="1028">
          <p15:clr>
            <a:srgbClr val="FBAE40"/>
          </p15:clr>
        </p15:guide>
        <p15:guide id="5" orient="horz" pos="38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2">
  <p:cSld name="Table 2">
    <p:spTree>
      <p:nvGrpSpPr>
        <p:cNvPr id="139" name="Shape 139"/>
        <p:cNvGrpSpPr/>
        <p:nvPr/>
      </p:nvGrpSpPr>
      <p:grpSpPr>
        <a:xfrm>
          <a:off x="0" y="0"/>
          <a:ext cx="0" cy="0"/>
          <a:chOff x="0" y="0"/>
          <a:chExt cx="0" cy="0"/>
        </a:xfrm>
      </p:grpSpPr>
      <p:sp>
        <p:nvSpPr>
          <p:cNvPr id="140" name="Google Shape;140;p14"/>
          <p:cNvSpPr txBox="1"/>
          <p:nvPr>
            <p:ph type="title"/>
          </p:nvPr>
        </p:nvSpPr>
        <p:spPr>
          <a:xfrm>
            <a:off x="1054100" y="668078"/>
            <a:ext cx="11277600" cy="492443"/>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14"/>
          <p:cNvSpPr txBox="1"/>
          <p:nvPr>
            <p:ph idx="1" type="body"/>
          </p:nvPr>
        </p:nvSpPr>
        <p:spPr>
          <a:xfrm>
            <a:off x="5854700" y="6491129"/>
            <a:ext cx="1676400" cy="246221"/>
          </a:xfrm>
          <a:prstGeom prst="rect">
            <a:avLst/>
          </a:prstGeom>
          <a:noFill/>
          <a:ln>
            <a:noFill/>
          </a:ln>
        </p:spPr>
        <p:txBody>
          <a:bodyPr anchorCtr="0" anchor="t" bIns="45700" lIns="91425" spcFirstLastPara="1" rIns="91425" wrap="square" tIns="45700">
            <a:spAutoFit/>
          </a:bodyPr>
          <a:lstStyle>
            <a:lvl1pPr indent="-228600" lvl="0" marL="457200" algn="ctr">
              <a:spcBef>
                <a:spcPts val="0"/>
              </a:spcBef>
              <a:spcAft>
                <a:spcPts val="0"/>
              </a:spcAft>
              <a:buSzPts val="2560"/>
              <a:buNone/>
              <a:defRPr b="1"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2" name="Google Shape;142;p14"/>
          <p:cNvSpPr txBox="1"/>
          <p:nvPr>
            <p:ph idx="2" type="body"/>
          </p:nvPr>
        </p:nvSpPr>
        <p:spPr>
          <a:xfrm>
            <a:off x="1052158" y="1631950"/>
            <a:ext cx="11264966" cy="246221"/>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sz="1600">
                <a:solidFill>
                  <a:schemeClr val="dk1"/>
                </a:solidFill>
                <a:latin typeface="Arial"/>
                <a:ea typeface="Arial"/>
                <a:cs typeface="Arial"/>
                <a:sym typeface="Arial"/>
              </a:defRPr>
            </a:lvl1pPr>
            <a:lvl2pPr indent="-228600" lvl="1" marL="914400" algn="l">
              <a:spcBef>
                <a:spcPts val="0"/>
              </a:spcBef>
              <a:spcAft>
                <a:spcPts val="0"/>
              </a:spcAft>
              <a:buSzPts val="2080"/>
              <a:buNone/>
              <a:defRPr sz="1600"/>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3" name="Google Shape;143;p14"/>
          <p:cNvSpPr txBox="1"/>
          <p:nvPr>
            <p:ph idx="12" type="sldNum"/>
          </p:nvPr>
        </p:nvSpPr>
        <p:spPr>
          <a:xfrm>
            <a:off x="12487127" y="6993751"/>
            <a:ext cx="377973" cy="276999"/>
          </a:xfrm>
          <a:prstGeom prst="rect">
            <a:avLst/>
          </a:prstGeom>
          <a:noFill/>
          <a:ln>
            <a:noFill/>
          </a:ln>
        </p:spPr>
        <p:txBody>
          <a:bodyPr anchorCtr="0" anchor="t" bIns="45700" lIns="91425" spcFirstLastPara="1" rIns="91425" wrap="square" tIns="45700">
            <a:spAutoFit/>
          </a:bodyPr>
          <a:lstStyle>
            <a:lvl1pPr indent="0" lvl="0" marL="0" algn="ctr">
              <a:spcBef>
                <a:spcPts val="0"/>
              </a:spcBef>
              <a:buNone/>
              <a:defRPr sz="1200">
                <a:solidFill>
                  <a:schemeClr val="dk1"/>
                </a:solidFill>
                <a:latin typeface="Arial"/>
                <a:ea typeface="Arial"/>
                <a:cs typeface="Arial"/>
                <a:sym typeface="Arial"/>
              </a:defRPr>
            </a:lvl1pPr>
            <a:lvl2pPr indent="0" lvl="1" marL="0" algn="ctr">
              <a:spcBef>
                <a:spcPts val="0"/>
              </a:spcBef>
              <a:buNone/>
              <a:defRPr sz="1200">
                <a:solidFill>
                  <a:schemeClr val="dk1"/>
                </a:solidFill>
                <a:latin typeface="Arial"/>
                <a:ea typeface="Arial"/>
                <a:cs typeface="Arial"/>
                <a:sym typeface="Arial"/>
              </a:defRPr>
            </a:lvl2pPr>
            <a:lvl3pPr indent="0" lvl="2" marL="0" algn="ctr">
              <a:spcBef>
                <a:spcPts val="0"/>
              </a:spcBef>
              <a:buNone/>
              <a:defRPr sz="1200">
                <a:solidFill>
                  <a:schemeClr val="dk1"/>
                </a:solidFill>
                <a:latin typeface="Arial"/>
                <a:ea typeface="Arial"/>
                <a:cs typeface="Arial"/>
                <a:sym typeface="Arial"/>
              </a:defRPr>
            </a:lvl3pPr>
            <a:lvl4pPr indent="0" lvl="3" marL="0" algn="ctr">
              <a:spcBef>
                <a:spcPts val="0"/>
              </a:spcBef>
              <a:buNone/>
              <a:defRPr sz="1200">
                <a:solidFill>
                  <a:schemeClr val="dk1"/>
                </a:solidFill>
                <a:latin typeface="Arial"/>
                <a:ea typeface="Arial"/>
                <a:cs typeface="Arial"/>
                <a:sym typeface="Arial"/>
              </a:defRPr>
            </a:lvl4pPr>
            <a:lvl5pPr indent="0" lvl="4" marL="0" algn="ctr">
              <a:spcBef>
                <a:spcPts val="0"/>
              </a:spcBef>
              <a:buNone/>
              <a:defRPr sz="1200">
                <a:solidFill>
                  <a:schemeClr val="dk1"/>
                </a:solidFill>
                <a:latin typeface="Arial"/>
                <a:ea typeface="Arial"/>
                <a:cs typeface="Arial"/>
                <a:sym typeface="Arial"/>
              </a:defRPr>
            </a:lvl5pPr>
            <a:lvl6pPr indent="0" lvl="5" marL="0" algn="ctr">
              <a:spcBef>
                <a:spcPts val="0"/>
              </a:spcBef>
              <a:buNone/>
              <a:defRPr sz="1200">
                <a:solidFill>
                  <a:schemeClr val="dk1"/>
                </a:solidFill>
                <a:latin typeface="Arial"/>
                <a:ea typeface="Arial"/>
                <a:cs typeface="Arial"/>
                <a:sym typeface="Arial"/>
              </a:defRPr>
            </a:lvl6pPr>
            <a:lvl7pPr indent="0" lvl="6" marL="0" algn="ctr">
              <a:spcBef>
                <a:spcPts val="0"/>
              </a:spcBef>
              <a:buNone/>
              <a:defRPr sz="1200">
                <a:solidFill>
                  <a:schemeClr val="dk1"/>
                </a:solidFill>
                <a:latin typeface="Arial"/>
                <a:ea typeface="Arial"/>
                <a:cs typeface="Arial"/>
                <a:sym typeface="Arial"/>
              </a:defRPr>
            </a:lvl7pPr>
            <a:lvl8pPr indent="0" lvl="7" marL="0" algn="ctr">
              <a:spcBef>
                <a:spcPts val="0"/>
              </a:spcBef>
              <a:buNone/>
              <a:defRPr sz="1200">
                <a:solidFill>
                  <a:schemeClr val="dk1"/>
                </a:solidFill>
                <a:latin typeface="Arial"/>
                <a:ea typeface="Arial"/>
                <a:cs typeface="Arial"/>
                <a:sym typeface="Arial"/>
              </a:defRPr>
            </a:lvl8pPr>
            <a:lvl9pPr indent="0" lvl="8" marL="0" algn="ctr">
              <a:spcBef>
                <a:spcPts val="0"/>
              </a:spcBef>
              <a:buNone/>
              <a:defRPr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144" name="Google Shape;144;p14"/>
          <p:cNvSpPr/>
          <p:nvPr>
            <p:ph idx="3" type="tbl"/>
          </p:nvPr>
        </p:nvSpPr>
        <p:spPr>
          <a:xfrm>
            <a:off x="1052158" y="2165350"/>
            <a:ext cx="11736742" cy="414260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latin typeface="Arial"/>
                <a:ea typeface="Arial"/>
                <a:cs typeface="Arial"/>
                <a:sym typeface="Arial"/>
              </a:defRPr>
            </a:lvl1pPr>
            <a:lvl2pPr lvl="1" marR="0" rtl="0" algn="l">
              <a:spcBef>
                <a:spcPts val="0"/>
              </a:spcBef>
              <a:spcAft>
                <a:spcPts val="0"/>
              </a:spcAft>
              <a:buSzPts val="1400"/>
              <a:buNone/>
              <a:defRPr b="0" i="0" sz="1800" u="none" cap="none" strike="noStrike">
                <a:latin typeface="Arial"/>
                <a:ea typeface="Arial"/>
                <a:cs typeface="Arial"/>
                <a:sym typeface="Arial"/>
              </a:defRPr>
            </a:lvl2pPr>
            <a:lvl3pPr lvl="2" marR="0" rtl="0" algn="l">
              <a:spcBef>
                <a:spcPts val="0"/>
              </a:spcBef>
              <a:spcAft>
                <a:spcPts val="0"/>
              </a:spcAft>
              <a:buSzPts val="1400"/>
              <a:buNone/>
              <a:defRPr b="0" i="0" sz="1800" u="none" cap="none" strike="noStrike">
                <a:latin typeface="Arial"/>
                <a:ea typeface="Arial"/>
                <a:cs typeface="Arial"/>
                <a:sym typeface="Arial"/>
              </a:defRPr>
            </a:lvl3pPr>
            <a:lvl4pPr lvl="3" marR="0" rtl="0" algn="l">
              <a:spcBef>
                <a:spcPts val="0"/>
              </a:spcBef>
              <a:spcAft>
                <a:spcPts val="0"/>
              </a:spcAft>
              <a:buSzPts val="1400"/>
              <a:buNone/>
              <a:defRPr b="0" i="0" sz="1800" u="none" cap="none" strike="noStrike">
                <a:latin typeface="Arial"/>
                <a:ea typeface="Arial"/>
                <a:cs typeface="Arial"/>
                <a:sym typeface="Arial"/>
              </a:defRPr>
            </a:lvl4pPr>
            <a:lvl5pPr lvl="4" marR="0" rtl="0" algn="l">
              <a:spcBef>
                <a:spcPts val="0"/>
              </a:spcBef>
              <a:spcAft>
                <a:spcPts val="0"/>
              </a:spcAft>
              <a:buSzPts val="1400"/>
              <a:buNone/>
              <a:defRPr b="0" i="0" sz="1800" u="none" cap="none" strike="noStrike">
                <a:latin typeface="Arial"/>
                <a:ea typeface="Arial"/>
                <a:cs typeface="Arial"/>
                <a:sym typeface="Arial"/>
              </a:defRPr>
            </a:lvl5pPr>
            <a:lvl6pPr lvl="5" marR="0" rtl="0" algn="l">
              <a:spcBef>
                <a:spcPts val="0"/>
              </a:spcBef>
              <a:spcAft>
                <a:spcPts val="0"/>
              </a:spcAft>
              <a:buSzPts val="1400"/>
              <a:buNone/>
              <a:defRPr b="0" i="0" sz="1800" u="none" cap="none" strike="noStrike">
                <a:latin typeface="Arial"/>
                <a:ea typeface="Arial"/>
                <a:cs typeface="Arial"/>
                <a:sym typeface="Arial"/>
              </a:defRPr>
            </a:lvl6pPr>
            <a:lvl7pPr lvl="6" marR="0" rtl="0" algn="l">
              <a:spcBef>
                <a:spcPts val="0"/>
              </a:spcBef>
              <a:spcAft>
                <a:spcPts val="0"/>
              </a:spcAft>
              <a:buSzPts val="1400"/>
              <a:buNone/>
              <a:defRPr b="0" i="0" sz="1800" u="none" cap="none" strike="noStrike">
                <a:latin typeface="Arial"/>
                <a:ea typeface="Arial"/>
                <a:cs typeface="Arial"/>
                <a:sym typeface="Arial"/>
              </a:defRPr>
            </a:lvl7pPr>
            <a:lvl8pPr lvl="7" marR="0" rtl="0" algn="l">
              <a:spcBef>
                <a:spcPts val="0"/>
              </a:spcBef>
              <a:spcAft>
                <a:spcPts val="0"/>
              </a:spcAft>
              <a:buSzPts val="1400"/>
              <a:buNone/>
              <a:defRPr b="0" i="0" sz="1800" u="none" cap="none" strike="noStrike">
                <a:latin typeface="Arial"/>
                <a:ea typeface="Arial"/>
                <a:cs typeface="Arial"/>
                <a:sym typeface="Arial"/>
              </a:defRPr>
            </a:lvl8pPr>
            <a:lvl9pPr lvl="8" marR="0" rtl="0" algn="l">
              <a:spcBef>
                <a:spcPts val="0"/>
              </a:spcBef>
              <a:spcAft>
                <a:spcPts val="0"/>
              </a:spcAft>
              <a:buSzPts val="1400"/>
              <a:buNone/>
              <a:defRPr b="0" i="0" sz="1800" u="none" cap="none" strike="noStrike">
                <a:latin typeface="Arial"/>
                <a:ea typeface="Arial"/>
                <a:cs typeface="Arial"/>
                <a:sym typeface="Arial"/>
              </a:defRPr>
            </a:lvl9pPr>
          </a:lstStyle>
          <a:p/>
        </p:txBody>
      </p:sp>
    </p:spTree>
  </p:cSld>
  <p:clrMapOvr>
    <a:masterClrMapping/>
  </p:clrMapOvr>
  <p:extLst>
    <p:ext uri="{DCECCB84-F9BA-43D5-87BE-67443E8EF086}">
      <p15:sldGuideLst>
        <p15:guide id="1" orient="horz" pos="740">
          <p15:clr>
            <a:srgbClr val="FBAE40"/>
          </p15:clr>
        </p15:guide>
        <p15:guide id="2" orient="horz" pos="4244">
          <p15:clr>
            <a:srgbClr val="FBAE40"/>
          </p15:clr>
        </p15:guide>
        <p15:guide id="3" pos="664">
          <p15:clr>
            <a:srgbClr val="FBAE40"/>
          </p15:clr>
        </p15:guide>
        <p15:guide id="4" pos="7768">
          <p15:clr>
            <a:srgbClr val="FBAE40"/>
          </p15:clr>
        </p15:guide>
        <p15:guide id="5" orient="horz" pos="1364">
          <p15:clr>
            <a:srgbClr val="FBAE40"/>
          </p15:clr>
        </p15:guide>
        <p15:guide id="6" orient="horz" pos="36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p:cSld name="Infographic">
    <p:spTree>
      <p:nvGrpSpPr>
        <p:cNvPr id="145" name="Shape 145"/>
        <p:cNvGrpSpPr/>
        <p:nvPr/>
      </p:nvGrpSpPr>
      <p:grpSpPr>
        <a:xfrm>
          <a:off x="0" y="0"/>
          <a:ext cx="0" cy="0"/>
          <a:chOff x="0" y="0"/>
          <a:chExt cx="0" cy="0"/>
        </a:xfrm>
      </p:grpSpPr>
      <p:sp>
        <p:nvSpPr>
          <p:cNvPr id="146" name="Google Shape;146;p15"/>
          <p:cNvSpPr txBox="1"/>
          <p:nvPr>
            <p:ph type="title"/>
          </p:nvPr>
        </p:nvSpPr>
        <p:spPr>
          <a:xfrm>
            <a:off x="1054100" y="668078"/>
            <a:ext cx="11277600" cy="492443"/>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15"/>
          <p:cNvSpPr txBox="1"/>
          <p:nvPr>
            <p:ph idx="1" type="body"/>
          </p:nvPr>
        </p:nvSpPr>
        <p:spPr>
          <a:xfrm>
            <a:off x="1054100" y="1631950"/>
            <a:ext cx="5105400" cy="246221"/>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sz="1600">
                <a:solidFill>
                  <a:schemeClr val="dk1"/>
                </a:solidFill>
                <a:latin typeface="Arial"/>
                <a:ea typeface="Arial"/>
                <a:cs typeface="Arial"/>
                <a:sym typeface="Arial"/>
              </a:defRPr>
            </a:lvl1pPr>
            <a:lvl2pPr indent="-228600" lvl="1" marL="914400" algn="l">
              <a:spcBef>
                <a:spcPts val="0"/>
              </a:spcBef>
              <a:spcAft>
                <a:spcPts val="0"/>
              </a:spcAft>
              <a:buSzPts val="2080"/>
              <a:buNone/>
              <a:defRPr sz="1600"/>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8" name="Google Shape;148;p15"/>
          <p:cNvSpPr txBox="1"/>
          <p:nvPr>
            <p:ph idx="2" type="body"/>
          </p:nvPr>
        </p:nvSpPr>
        <p:spPr>
          <a:xfrm>
            <a:off x="5168900" y="6463327"/>
            <a:ext cx="3048000" cy="246221"/>
          </a:xfrm>
          <a:prstGeom prst="rect">
            <a:avLst/>
          </a:prstGeom>
          <a:noFill/>
          <a:ln>
            <a:noFill/>
          </a:ln>
        </p:spPr>
        <p:txBody>
          <a:bodyPr anchorCtr="0" anchor="t" bIns="45700" lIns="91425" spcFirstLastPara="1" rIns="91425" wrap="square" tIns="45700">
            <a:spAutoFit/>
          </a:bodyPr>
          <a:lstStyle>
            <a:lvl1pPr indent="-228600" lvl="0" marL="457200" algn="ctr">
              <a:spcBef>
                <a:spcPts val="0"/>
              </a:spcBef>
              <a:spcAft>
                <a:spcPts val="0"/>
              </a:spcAft>
              <a:buSzPts val="2560"/>
              <a:buNone/>
              <a:defRPr b="1"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9" name="Google Shape;149;p15"/>
          <p:cNvSpPr txBox="1"/>
          <p:nvPr>
            <p:ph idx="12" type="sldNum"/>
          </p:nvPr>
        </p:nvSpPr>
        <p:spPr>
          <a:xfrm>
            <a:off x="12487127" y="6993751"/>
            <a:ext cx="377973" cy="276999"/>
          </a:xfrm>
          <a:prstGeom prst="rect">
            <a:avLst/>
          </a:prstGeom>
          <a:noFill/>
          <a:ln>
            <a:noFill/>
          </a:ln>
        </p:spPr>
        <p:txBody>
          <a:bodyPr anchorCtr="0" anchor="t" bIns="45700" lIns="91425" spcFirstLastPara="1" rIns="91425" wrap="square" tIns="45700">
            <a:spAutoFit/>
          </a:bodyPr>
          <a:lstStyle>
            <a:lvl1pPr indent="0" lvl="0" marL="0" algn="ctr">
              <a:spcBef>
                <a:spcPts val="0"/>
              </a:spcBef>
              <a:buNone/>
              <a:defRPr sz="1200">
                <a:solidFill>
                  <a:schemeClr val="dk1"/>
                </a:solidFill>
                <a:latin typeface="Arial"/>
                <a:ea typeface="Arial"/>
                <a:cs typeface="Arial"/>
                <a:sym typeface="Arial"/>
              </a:defRPr>
            </a:lvl1pPr>
            <a:lvl2pPr indent="0" lvl="1" marL="0" algn="ctr">
              <a:spcBef>
                <a:spcPts val="0"/>
              </a:spcBef>
              <a:buNone/>
              <a:defRPr sz="1200">
                <a:solidFill>
                  <a:schemeClr val="dk1"/>
                </a:solidFill>
                <a:latin typeface="Arial"/>
                <a:ea typeface="Arial"/>
                <a:cs typeface="Arial"/>
                <a:sym typeface="Arial"/>
              </a:defRPr>
            </a:lvl2pPr>
            <a:lvl3pPr indent="0" lvl="2" marL="0" algn="ctr">
              <a:spcBef>
                <a:spcPts val="0"/>
              </a:spcBef>
              <a:buNone/>
              <a:defRPr sz="1200">
                <a:solidFill>
                  <a:schemeClr val="dk1"/>
                </a:solidFill>
                <a:latin typeface="Arial"/>
                <a:ea typeface="Arial"/>
                <a:cs typeface="Arial"/>
                <a:sym typeface="Arial"/>
              </a:defRPr>
            </a:lvl3pPr>
            <a:lvl4pPr indent="0" lvl="3" marL="0" algn="ctr">
              <a:spcBef>
                <a:spcPts val="0"/>
              </a:spcBef>
              <a:buNone/>
              <a:defRPr sz="1200">
                <a:solidFill>
                  <a:schemeClr val="dk1"/>
                </a:solidFill>
                <a:latin typeface="Arial"/>
                <a:ea typeface="Arial"/>
                <a:cs typeface="Arial"/>
                <a:sym typeface="Arial"/>
              </a:defRPr>
            </a:lvl4pPr>
            <a:lvl5pPr indent="0" lvl="4" marL="0" algn="ctr">
              <a:spcBef>
                <a:spcPts val="0"/>
              </a:spcBef>
              <a:buNone/>
              <a:defRPr sz="1200">
                <a:solidFill>
                  <a:schemeClr val="dk1"/>
                </a:solidFill>
                <a:latin typeface="Arial"/>
                <a:ea typeface="Arial"/>
                <a:cs typeface="Arial"/>
                <a:sym typeface="Arial"/>
              </a:defRPr>
            </a:lvl5pPr>
            <a:lvl6pPr indent="0" lvl="5" marL="0" algn="ctr">
              <a:spcBef>
                <a:spcPts val="0"/>
              </a:spcBef>
              <a:buNone/>
              <a:defRPr sz="1200">
                <a:solidFill>
                  <a:schemeClr val="dk1"/>
                </a:solidFill>
                <a:latin typeface="Arial"/>
                <a:ea typeface="Arial"/>
                <a:cs typeface="Arial"/>
                <a:sym typeface="Arial"/>
              </a:defRPr>
            </a:lvl6pPr>
            <a:lvl7pPr indent="0" lvl="6" marL="0" algn="ctr">
              <a:spcBef>
                <a:spcPts val="0"/>
              </a:spcBef>
              <a:buNone/>
              <a:defRPr sz="1200">
                <a:solidFill>
                  <a:schemeClr val="dk1"/>
                </a:solidFill>
                <a:latin typeface="Arial"/>
                <a:ea typeface="Arial"/>
                <a:cs typeface="Arial"/>
                <a:sym typeface="Arial"/>
              </a:defRPr>
            </a:lvl7pPr>
            <a:lvl8pPr indent="0" lvl="7" marL="0" algn="ctr">
              <a:spcBef>
                <a:spcPts val="0"/>
              </a:spcBef>
              <a:buNone/>
              <a:defRPr sz="1200">
                <a:solidFill>
                  <a:schemeClr val="dk1"/>
                </a:solidFill>
                <a:latin typeface="Arial"/>
                <a:ea typeface="Arial"/>
                <a:cs typeface="Arial"/>
                <a:sym typeface="Arial"/>
              </a:defRPr>
            </a:lvl8pPr>
            <a:lvl9pPr indent="0" lvl="8" marL="0" algn="ctr">
              <a:spcBef>
                <a:spcPts val="0"/>
              </a:spcBef>
              <a:buNone/>
              <a:defRPr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150" name="Google Shape;150;p15"/>
          <p:cNvSpPr/>
          <p:nvPr>
            <p:ph idx="3" type="chart"/>
          </p:nvPr>
        </p:nvSpPr>
        <p:spPr>
          <a:xfrm>
            <a:off x="1054100" y="2165351"/>
            <a:ext cx="11734800" cy="403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2"/>
              </a:buClr>
              <a:buSzPts val="2560"/>
              <a:buFont typeface="Arial"/>
              <a:buNone/>
              <a:defRPr b="0" i="0" sz="1600" u="none" cap="none" strike="noStrike">
                <a:solidFill>
                  <a:schemeClr val="dk1"/>
                </a:solidFill>
                <a:latin typeface="Arial"/>
                <a:ea typeface="Arial"/>
                <a:cs typeface="Arial"/>
                <a:sym typeface="Arial"/>
              </a:defRPr>
            </a:lvl1pPr>
            <a:lvl2pPr lvl="1" marR="0" rtl="0" algn="l">
              <a:spcBef>
                <a:spcPts val="0"/>
              </a:spcBef>
              <a:spcAft>
                <a:spcPts val="0"/>
              </a:spcAft>
              <a:buClr>
                <a:schemeClr val="dk2"/>
              </a:buClr>
              <a:buSzPts val="2080"/>
              <a:buFont typeface="Arial"/>
              <a:buChar char="•"/>
              <a:defRPr b="0" i="0" sz="1600" u="none" cap="none" strike="noStrike">
                <a:solidFill>
                  <a:srgbClr val="131A4D"/>
                </a:solidFill>
                <a:latin typeface="Arial"/>
                <a:ea typeface="Arial"/>
                <a:cs typeface="Arial"/>
                <a:sym typeface="Arial"/>
              </a:defRPr>
            </a:lvl2pPr>
            <a:lvl3pPr lvl="2" marR="0" rtl="0" algn="l">
              <a:spcBef>
                <a:spcPts val="0"/>
              </a:spcBef>
              <a:spcAft>
                <a:spcPts val="0"/>
              </a:spcAft>
              <a:buClr>
                <a:schemeClr val="dk2"/>
              </a:buClr>
              <a:buSzPts val="1920"/>
              <a:buFont typeface="Arial"/>
              <a:buChar char="•"/>
              <a:defRPr b="0" i="0" sz="1600" u="none" cap="none" strike="noStrike">
                <a:solidFill>
                  <a:srgbClr val="131A4D"/>
                </a:solidFill>
                <a:latin typeface="Open Sans Light"/>
                <a:ea typeface="Open Sans Light"/>
                <a:cs typeface="Open Sans Light"/>
                <a:sym typeface="Open Sans Light"/>
              </a:defRPr>
            </a:lvl3pPr>
            <a:lvl4pPr lvl="3" marR="0" rtl="0" algn="l">
              <a:spcBef>
                <a:spcPts val="0"/>
              </a:spcBef>
              <a:spcAft>
                <a:spcPts val="0"/>
              </a:spcAft>
              <a:buClr>
                <a:schemeClr val="dk2"/>
              </a:buClr>
              <a:buSzPts val="1920"/>
              <a:buFont typeface="Arial"/>
              <a:buChar char="•"/>
              <a:defRPr b="0" i="0" sz="1600" u="none" cap="none" strike="noStrike">
                <a:solidFill>
                  <a:srgbClr val="131A4D"/>
                </a:solidFill>
                <a:latin typeface="Open Sans Light"/>
                <a:ea typeface="Open Sans Light"/>
                <a:cs typeface="Open Sans Light"/>
                <a:sym typeface="Open Sans Light"/>
              </a:defRPr>
            </a:lvl4pPr>
            <a:lvl5pPr lvl="4" marR="0" rtl="0" algn="l">
              <a:spcBef>
                <a:spcPts val="0"/>
              </a:spcBef>
              <a:spcAft>
                <a:spcPts val="0"/>
              </a:spcAft>
              <a:buClr>
                <a:schemeClr val="dk2"/>
              </a:buClr>
              <a:buSzPts val="1920"/>
              <a:buFont typeface="Arial"/>
              <a:buChar char="•"/>
              <a:defRPr b="0" i="0" sz="1600" u="none" cap="none" strike="noStrike">
                <a:solidFill>
                  <a:srgbClr val="131A4D"/>
                </a:solidFill>
                <a:latin typeface="Open Sans Light"/>
                <a:ea typeface="Open Sans Light"/>
                <a:cs typeface="Open Sans Light"/>
                <a:sym typeface="Open Sans Light"/>
              </a:defRPr>
            </a:lvl5pPr>
            <a:lvl6pPr lvl="5" marR="0" rtl="0" algn="l">
              <a:spcBef>
                <a:spcPts val="0"/>
              </a:spcBef>
              <a:spcAft>
                <a:spcPts val="0"/>
              </a:spcAft>
              <a:buSzPts val="1400"/>
              <a:buNone/>
              <a:defRPr b="0" i="0" sz="1800" u="none" cap="none" strike="noStrike">
                <a:latin typeface="Arial"/>
                <a:ea typeface="Arial"/>
                <a:cs typeface="Arial"/>
                <a:sym typeface="Arial"/>
              </a:defRPr>
            </a:lvl6pPr>
            <a:lvl7pPr lvl="6" marR="0" rtl="0" algn="l">
              <a:spcBef>
                <a:spcPts val="0"/>
              </a:spcBef>
              <a:spcAft>
                <a:spcPts val="0"/>
              </a:spcAft>
              <a:buSzPts val="1400"/>
              <a:buNone/>
              <a:defRPr b="0" i="0" sz="1800" u="none" cap="none" strike="noStrike">
                <a:latin typeface="Arial"/>
                <a:ea typeface="Arial"/>
                <a:cs typeface="Arial"/>
                <a:sym typeface="Arial"/>
              </a:defRPr>
            </a:lvl7pPr>
            <a:lvl8pPr lvl="7" marR="0" rtl="0" algn="l">
              <a:spcBef>
                <a:spcPts val="0"/>
              </a:spcBef>
              <a:spcAft>
                <a:spcPts val="0"/>
              </a:spcAft>
              <a:buSzPts val="1400"/>
              <a:buNone/>
              <a:defRPr b="0" i="0" sz="1800" u="none" cap="none" strike="noStrike">
                <a:latin typeface="Arial"/>
                <a:ea typeface="Arial"/>
                <a:cs typeface="Arial"/>
                <a:sym typeface="Arial"/>
              </a:defRPr>
            </a:lvl8pPr>
            <a:lvl9pPr lvl="8" marR="0" rtl="0" algn="l">
              <a:spcBef>
                <a:spcPts val="0"/>
              </a:spcBef>
              <a:spcAft>
                <a:spcPts val="0"/>
              </a:spcAft>
              <a:buSzPts val="1400"/>
              <a:buNone/>
              <a:defRPr b="0" i="0" sz="1800" u="none" cap="none" strike="noStrike">
                <a:latin typeface="Arial"/>
                <a:ea typeface="Arial"/>
                <a:cs typeface="Arial"/>
                <a:sym typeface="Arial"/>
              </a:defRPr>
            </a:lvl9pPr>
          </a:lstStyle>
          <a:p/>
        </p:txBody>
      </p:sp>
    </p:spTree>
  </p:cSld>
  <p:clrMapOvr>
    <a:masterClrMapping/>
  </p:clrMapOvr>
  <p:extLst>
    <p:ext uri="{DCECCB84-F9BA-43D5-87BE-67443E8EF086}">
      <p15:sldGuideLst>
        <p15:guide id="1" orient="horz" pos="740">
          <p15:clr>
            <a:srgbClr val="FBAE40"/>
          </p15:clr>
        </p15:guide>
        <p15:guide id="2" orient="horz" pos="1364">
          <p15:clr>
            <a:srgbClr val="FBAE40"/>
          </p15:clr>
        </p15:guide>
        <p15:guide id="3" orient="horz" pos="3908">
          <p15:clr>
            <a:srgbClr val="FBAE40"/>
          </p15:clr>
        </p15:guide>
        <p15:guide id="4" orient="horz" pos="4244">
          <p15:clr>
            <a:srgbClr val="FBAE40"/>
          </p15:clr>
        </p15:guide>
        <p15:guide id="5" pos="664">
          <p15:clr>
            <a:srgbClr val="FBAE40"/>
          </p15:clr>
        </p15:guide>
        <p15:guide id="6" pos="776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2">
  <p:cSld name="Picture 2">
    <p:spTree>
      <p:nvGrpSpPr>
        <p:cNvPr id="151" name="Shape 151"/>
        <p:cNvGrpSpPr/>
        <p:nvPr/>
      </p:nvGrpSpPr>
      <p:grpSpPr>
        <a:xfrm>
          <a:off x="0" y="0"/>
          <a:ext cx="0" cy="0"/>
          <a:chOff x="0" y="0"/>
          <a:chExt cx="0" cy="0"/>
        </a:xfrm>
      </p:grpSpPr>
      <p:sp>
        <p:nvSpPr>
          <p:cNvPr id="152" name="Google Shape;152;p16"/>
          <p:cNvSpPr txBox="1"/>
          <p:nvPr>
            <p:ph type="title"/>
          </p:nvPr>
        </p:nvSpPr>
        <p:spPr>
          <a:xfrm>
            <a:off x="1054100" y="668078"/>
            <a:ext cx="11123371" cy="492443"/>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16"/>
          <p:cNvSpPr/>
          <p:nvPr>
            <p:ph idx="2" type="pic"/>
          </p:nvPr>
        </p:nvSpPr>
        <p:spPr>
          <a:xfrm>
            <a:off x="1054100" y="1631950"/>
            <a:ext cx="11734799" cy="4114800"/>
          </a:xfrm>
          <a:prstGeom prst="rect">
            <a:avLst/>
          </a:prstGeom>
          <a:solidFill>
            <a:srgbClr val="DDE4ED"/>
          </a:solidFill>
          <a:ln>
            <a:noFill/>
          </a:ln>
        </p:spPr>
      </p:sp>
      <p:sp>
        <p:nvSpPr>
          <p:cNvPr id="154" name="Google Shape;154;p16"/>
          <p:cNvSpPr txBox="1"/>
          <p:nvPr>
            <p:ph idx="1" type="body"/>
          </p:nvPr>
        </p:nvSpPr>
        <p:spPr>
          <a:xfrm>
            <a:off x="6083300" y="6095068"/>
            <a:ext cx="1676400" cy="246221"/>
          </a:xfrm>
          <a:prstGeom prst="rect">
            <a:avLst/>
          </a:prstGeom>
          <a:noFill/>
          <a:ln>
            <a:noFill/>
          </a:ln>
        </p:spPr>
        <p:txBody>
          <a:bodyPr anchorCtr="0" anchor="t" bIns="45700" lIns="91425" spcFirstLastPara="1" rIns="91425" wrap="square" tIns="45700">
            <a:spAutoFit/>
          </a:bodyPr>
          <a:lstStyle>
            <a:lvl1pPr indent="-228600" lvl="0" marL="457200" algn="ctr">
              <a:spcBef>
                <a:spcPts val="0"/>
              </a:spcBef>
              <a:spcAft>
                <a:spcPts val="0"/>
              </a:spcAft>
              <a:buSzPts val="2560"/>
              <a:buNone/>
              <a:defRPr b="1"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5" name="Google Shape;155;p16"/>
          <p:cNvSpPr txBox="1"/>
          <p:nvPr>
            <p:ph idx="12" type="sldNum"/>
          </p:nvPr>
        </p:nvSpPr>
        <p:spPr>
          <a:xfrm>
            <a:off x="12487127" y="6993751"/>
            <a:ext cx="377973" cy="276999"/>
          </a:xfrm>
          <a:prstGeom prst="rect">
            <a:avLst/>
          </a:prstGeom>
          <a:noFill/>
          <a:ln>
            <a:noFill/>
          </a:ln>
        </p:spPr>
        <p:txBody>
          <a:bodyPr anchorCtr="0" anchor="t" bIns="45700" lIns="91425" spcFirstLastPara="1" rIns="91425" wrap="square" tIns="45700">
            <a:spAutoFit/>
          </a:bodyPr>
          <a:lstStyle>
            <a:lvl1pPr indent="0" lvl="0" marL="0" algn="ctr">
              <a:spcBef>
                <a:spcPts val="0"/>
              </a:spcBef>
              <a:buNone/>
              <a:defRPr sz="1200">
                <a:solidFill>
                  <a:schemeClr val="dk1"/>
                </a:solidFill>
                <a:latin typeface="Arial"/>
                <a:ea typeface="Arial"/>
                <a:cs typeface="Arial"/>
                <a:sym typeface="Arial"/>
              </a:defRPr>
            </a:lvl1pPr>
            <a:lvl2pPr indent="0" lvl="1" marL="0" algn="ctr">
              <a:spcBef>
                <a:spcPts val="0"/>
              </a:spcBef>
              <a:buNone/>
              <a:defRPr sz="1200">
                <a:solidFill>
                  <a:schemeClr val="dk1"/>
                </a:solidFill>
                <a:latin typeface="Arial"/>
                <a:ea typeface="Arial"/>
                <a:cs typeface="Arial"/>
                <a:sym typeface="Arial"/>
              </a:defRPr>
            </a:lvl2pPr>
            <a:lvl3pPr indent="0" lvl="2" marL="0" algn="ctr">
              <a:spcBef>
                <a:spcPts val="0"/>
              </a:spcBef>
              <a:buNone/>
              <a:defRPr sz="1200">
                <a:solidFill>
                  <a:schemeClr val="dk1"/>
                </a:solidFill>
                <a:latin typeface="Arial"/>
                <a:ea typeface="Arial"/>
                <a:cs typeface="Arial"/>
                <a:sym typeface="Arial"/>
              </a:defRPr>
            </a:lvl3pPr>
            <a:lvl4pPr indent="0" lvl="3" marL="0" algn="ctr">
              <a:spcBef>
                <a:spcPts val="0"/>
              </a:spcBef>
              <a:buNone/>
              <a:defRPr sz="1200">
                <a:solidFill>
                  <a:schemeClr val="dk1"/>
                </a:solidFill>
                <a:latin typeface="Arial"/>
                <a:ea typeface="Arial"/>
                <a:cs typeface="Arial"/>
                <a:sym typeface="Arial"/>
              </a:defRPr>
            </a:lvl4pPr>
            <a:lvl5pPr indent="0" lvl="4" marL="0" algn="ctr">
              <a:spcBef>
                <a:spcPts val="0"/>
              </a:spcBef>
              <a:buNone/>
              <a:defRPr sz="1200">
                <a:solidFill>
                  <a:schemeClr val="dk1"/>
                </a:solidFill>
                <a:latin typeface="Arial"/>
                <a:ea typeface="Arial"/>
                <a:cs typeface="Arial"/>
                <a:sym typeface="Arial"/>
              </a:defRPr>
            </a:lvl5pPr>
            <a:lvl6pPr indent="0" lvl="5" marL="0" algn="ctr">
              <a:spcBef>
                <a:spcPts val="0"/>
              </a:spcBef>
              <a:buNone/>
              <a:defRPr sz="1200">
                <a:solidFill>
                  <a:schemeClr val="dk1"/>
                </a:solidFill>
                <a:latin typeface="Arial"/>
                <a:ea typeface="Arial"/>
                <a:cs typeface="Arial"/>
                <a:sym typeface="Arial"/>
              </a:defRPr>
            </a:lvl6pPr>
            <a:lvl7pPr indent="0" lvl="6" marL="0" algn="ctr">
              <a:spcBef>
                <a:spcPts val="0"/>
              </a:spcBef>
              <a:buNone/>
              <a:defRPr sz="1200">
                <a:solidFill>
                  <a:schemeClr val="dk1"/>
                </a:solidFill>
                <a:latin typeface="Arial"/>
                <a:ea typeface="Arial"/>
                <a:cs typeface="Arial"/>
                <a:sym typeface="Arial"/>
              </a:defRPr>
            </a:lvl7pPr>
            <a:lvl8pPr indent="0" lvl="7" marL="0" algn="ctr">
              <a:spcBef>
                <a:spcPts val="0"/>
              </a:spcBef>
              <a:buNone/>
              <a:defRPr sz="1200">
                <a:solidFill>
                  <a:schemeClr val="dk1"/>
                </a:solidFill>
                <a:latin typeface="Arial"/>
                <a:ea typeface="Arial"/>
                <a:cs typeface="Arial"/>
                <a:sym typeface="Arial"/>
              </a:defRPr>
            </a:lvl8pPr>
            <a:lvl9pPr indent="0" lvl="8" marL="0" algn="ctr">
              <a:spcBef>
                <a:spcPts val="0"/>
              </a:spcBef>
              <a:buNone/>
              <a:defRPr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664">
          <p15:clr>
            <a:srgbClr val="FBAE40"/>
          </p15:clr>
        </p15:guide>
        <p15:guide id="2" orient="horz" pos="740">
          <p15:clr>
            <a:srgbClr val="FBAE40"/>
          </p15:clr>
        </p15:guide>
        <p15:guide id="3" orient="horz" pos="1028">
          <p15:clr>
            <a:srgbClr val="FBAE40"/>
          </p15:clr>
        </p15:guide>
        <p15:guide id="4" orient="horz" pos="3620">
          <p15:clr>
            <a:srgbClr val="FBAE40"/>
          </p15:clr>
        </p15:guide>
        <p15:guide id="5" orient="horz" pos="4004">
          <p15:clr>
            <a:srgbClr val="FBAE40"/>
          </p15:clr>
        </p15:guide>
        <p15:guide id="6" pos="77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156" name="Shape 156"/>
        <p:cNvGrpSpPr/>
        <p:nvPr/>
      </p:nvGrpSpPr>
      <p:grpSpPr>
        <a:xfrm>
          <a:off x="0" y="0"/>
          <a:ext cx="0" cy="0"/>
          <a:chOff x="0" y="0"/>
          <a:chExt cx="0" cy="0"/>
        </a:xfrm>
      </p:grpSpPr>
      <p:sp>
        <p:nvSpPr>
          <p:cNvPr id="157" name="Google Shape;157;p17"/>
          <p:cNvSpPr txBox="1"/>
          <p:nvPr>
            <p:ph type="title"/>
          </p:nvPr>
        </p:nvSpPr>
        <p:spPr>
          <a:xfrm>
            <a:off x="1054100" y="668078"/>
            <a:ext cx="11734800" cy="4923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b="1">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158" name="Google Shape;158;p17"/>
          <p:cNvCxnSpPr/>
          <p:nvPr/>
        </p:nvCxnSpPr>
        <p:spPr>
          <a:xfrm>
            <a:off x="1045475" y="3761225"/>
            <a:ext cx="11743200" cy="3900"/>
          </a:xfrm>
          <a:prstGeom prst="straightConnector1">
            <a:avLst/>
          </a:prstGeom>
          <a:noFill/>
          <a:ln cap="rnd" cmpd="sng" w="31750">
            <a:solidFill>
              <a:schemeClr val="dk2"/>
            </a:solidFill>
            <a:prstDash val="dash"/>
            <a:round/>
            <a:headEnd len="sm" w="sm" type="none"/>
            <a:tailEnd len="sm" w="sm" type="none"/>
          </a:ln>
        </p:spPr>
      </p:cxnSp>
      <p:sp>
        <p:nvSpPr>
          <p:cNvPr id="159" name="Google Shape;159;p17"/>
          <p:cNvSpPr txBox="1"/>
          <p:nvPr>
            <p:ph idx="1" type="body"/>
          </p:nvPr>
        </p:nvSpPr>
        <p:spPr>
          <a:xfrm>
            <a:off x="1309110" y="2633290"/>
            <a:ext cx="1852500" cy="246300"/>
          </a:xfrm>
          <a:prstGeom prst="rect">
            <a:avLst/>
          </a:prstGeom>
          <a:noFill/>
          <a:ln>
            <a:noFill/>
          </a:ln>
        </p:spPr>
        <p:txBody>
          <a:bodyPr anchorCtr="0" anchor="t" bIns="45700" lIns="91425" spcFirstLastPara="1" rIns="91425" wrap="square" tIns="45700">
            <a:spAutoFit/>
          </a:bodyPr>
          <a:lstStyle>
            <a:lvl1pPr indent="-228600" lvl="0" marL="457200" rtl="0" algn="l">
              <a:spcBef>
                <a:spcPts val="0"/>
              </a:spcBef>
              <a:spcAft>
                <a:spcPts val="0"/>
              </a:spcAft>
              <a:buClr>
                <a:schemeClr val="lt2"/>
              </a:buClr>
              <a:buSzPts val="2560"/>
              <a:buNone/>
              <a:defRPr b="1" sz="1600">
                <a:solidFill>
                  <a:schemeClr val="lt2"/>
                </a:solidFill>
              </a:defRPr>
            </a:lvl1pPr>
            <a:lvl2pPr indent="-377190" lvl="1" marL="914400" rtl="0" algn="l">
              <a:spcBef>
                <a:spcPts val="0"/>
              </a:spcBef>
              <a:spcAft>
                <a:spcPts val="0"/>
              </a:spcAft>
              <a:buClr>
                <a:schemeClr val="lt2"/>
              </a:buClr>
              <a:buSzPts val="2340"/>
              <a:buChar char="•"/>
              <a:defRPr b="1">
                <a:solidFill>
                  <a:schemeClr val="lt2"/>
                </a:solidFill>
              </a:defRPr>
            </a:lvl2pPr>
            <a:lvl3pPr indent="-365760" lvl="2" marL="1371600" rtl="0" algn="l">
              <a:spcBef>
                <a:spcPts val="0"/>
              </a:spcBef>
              <a:spcAft>
                <a:spcPts val="0"/>
              </a:spcAft>
              <a:buClr>
                <a:schemeClr val="lt2"/>
              </a:buClr>
              <a:buSzPts val="2160"/>
              <a:buChar char="•"/>
              <a:defRPr b="1">
                <a:solidFill>
                  <a:schemeClr val="lt2"/>
                </a:solidFill>
                <a:latin typeface="Open Sans"/>
                <a:ea typeface="Open Sans"/>
                <a:cs typeface="Open Sans"/>
                <a:sym typeface="Open Sans"/>
              </a:defRPr>
            </a:lvl3pPr>
            <a:lvl4pPr indent="-365760" lvl="3" marL="1828800" rtl="0" algn="l">
              <a:spcBef>
                <a:spcPts val="0"/>
              </a:spcBef>
              <a:spcAft>
                <a:spcPts val="0"/>
              </a:spcAft>
              <a:buClr>
                <a:schemeClr val="lt2"/>
              </a:buClr>
              <a:buSzPts val="2160"/>
              <a:buChar char="•"/>
              <a:defRPr b="1">
                <a:solidFill>
                  <a:schemeClr val="lt2"/>
                </a:solidFill>
                <a:latin typeface="Open Sans"/>
                <a:ea typeface="Open Sans"/>
                <a:cs typeface="Open Sans"/>
                <a:sym typeface="Open Sans"/>
              </a:defRPr>
            </a:lvl4pPr>
            <a:lvl5pPr indent="-365760" lvl="4" marL="2286000" rtl="0" algn="l">
              <a:spcBef>
                <a:spcPts val="0"/>
              </a:spcBef>
              <a:spcAft>
                <a:spcPts val="0"/>
              </a:spcAft>
              <a:buClr>
                <a:schemeClr val="lt2"/>
              </a:buClr>
              <a:buSzPts val="2160"/>
              <a:buChar char="•"/>
              <a:defRPr b="1">
                <a:solidFill>
                  <a:schemeClr val="lt2"/>
                </a:solidFill>
                <a:latin typeface="Open Sans"/>
                <a:ea typeface="Open Sans"/>
                <a:cs typeface="Open Sans"/>
                <a:sym typeface="Open Sans"/>
              </a:defRPr>
            </a:lvl5pPr>
            <a:lvl6pPr indent="-228600" lvl="5" marL="2743200" rtl="0" algn="l">
              <a:spcBef>
                <a:spcPts val="0"/>
              </a:spcBef>
              <a:spcAft>
                <a:spcPts val="0"/>
              </a:spcAft>
              <a:buClr>
                <a:schemeClr val="lt2"/>
              </a:buClr>
              <a:buSzPts val="1400"/>
              <a:buNone/>
              <a:defRPr b="1">
                <a:solidFill>
                  <a:schemeClr val="lt2"/>
                </a:solidFill>
              </a:defRPr>
            </a:lvl6pPr>
            <a:lvl7pPr indent="-228600" lvl="6" marL="3200400" rtl="0" algn="l">
              <a:spcBef>
                <a:spcPts val="0"/>
              </a:spcBef>
              <a:spcAft>
                <a:spcPts val="0"/>
              </a:spcAft>
              <a:buClr>
                <a:schemeClr val="lt2"/>
              </a:buClr>
              <a:buSzPts val="1400"/>
              <a:buNone/>
              <a:defRPr b="1">
                <a:solidFill>
                  <a:schemeClr val="lt2"/>
                </a:solidFill>
              </a:defRPr>
            </a:lvl7pPr>
            <a:lvl8pPr indent="-228600" lvl="7" marL="3657600" rtl="0" algn="l">
              <a:spcBef>
                <a:spcPts val="0"/>
              </a:spcBef>
              <a:spcAft>
                <a:spcPts val="0"/>
              </a:spcAft>
              <a:buClr>
                <a:schemeClr val="lt2"/>
              </a:buClr>
              <a:buSzPts val="1400"/>
              <a:buNone/>
              <a:defRPr b="1">
                <a:solidFill>
                  <a:schemeClr val="lt2"/>
                </a:solidFill>
              </a:defRPr>
            </a:lvl8pPr>
            <a:lvl9pPr indent="-228600" lvl="8" marL="4114800" rtl="0" algn="l">
              <a:spcBef>
                <a:spcPts val="0"/>
              </a:spcBef>
              <a:spcAft>
                <a:spcPts val="0"/>
              </a:spcAft>
              <a:buClr>
                <a:schemeClr val="lt2"/>
              </a:buClr>
              <a:buSzPts val="1400"/>
              <a:buNone/>
              <a:defRPr b="1">
                <a:solidFill>
                  <a:schemeClr val="lt2"/>
                </a:solidFill>
              </a:defRPr>
            </a:lvl9pPr>
          </a:lstStyle>
          <a:p/>
        </p:txBody>
      </p:sp>
      <p:sp>
        <p:nvSpPr>
          <p:cNvPr id="160" name="Google Shape;160;p17"/>
          <p:cNvSpPr txBox="1"/>
          <p:nvPr>
            <p:ph idx="2" type="body"/>
          </p:nvPr>
        </p:nvSpPr>
        <p:spPr>
          <a:xfrm>
            <a:off x="1309110" y="3003550"/>
            <a:ext cx="2469900" cy="246300"/>
          </a:xfrm>
          <a:prstGeom prst="rect">
            <a:avLst/>
          </a:prstGeom>
          <a:noFill/>
          <a:ln>
            <a:noFill/>
          </a:ln>
        </p:spPr>
        <p:txBody>
          <a:bodyPr anchorCtr="0" anchor="t" bIns="45700" lIns="91425" spcFirstLastPara="1" rIns="91425" wrap="square" tIns="45700">
            <a:spAutoFit/>
          </a:bodyPr>
          <a:lstStyle>
            <a:lvl1pPr indent="-228600" lvl="0" marL="457200" rtl="0" algn="l">
              <a:spcBef>
                <a:spcPts val="0"/>
              </a:spcBef>
              <a:spcAft>
                <a:spcPts val="0"/>
              </a:spcAft>
              <a:buSzPts val="2560"/>
              <a:buNone/>
              <a:defRPr sz="1600">
                <a:solidFill>
                  <a:schemeClr val="dk1"/>
                </a:solidFill>
                <a:latin typeface="Arial"/>
                <a:ea typeface="Arial"/>
                <a:cs typeface="Arial"/>
                <a:sym typeface="Arial"/>
              </a:defRPr>
            </a:lvl1pPr>
            <a:lvl2pPr indent="-377190" lvl="1" marL="914400" rtl="0" algn="l">
              <a:spcBef>
                <a:spcPts val="0"/>
              </a:spcBef>
              <a:spcAft>
                <a:spcPts val="0"/>
              </a:spcAft>
              <a:buSzPts val="2340"/>
              <a:buChar char="•"/>
              <a:defRPr/>
            </a:lvl2pPr>
            <a:lvl3pPr indent="-365760" lvl="2" marL="1371600" rtl="0" algn="l">
              <a:spcBef>
                <a:spcPts val="0"/>
              </a:spcBef>
              <a:spcAft>
                <a:spcPts val="0"/>
              </a:spcAft>
              <a:buSzPts val="2160"/>
              <a:buChar char="•"/>
              <a:defRPr/>
            </a:lvl3pPr>
            <a:lvl4pPr indent="-365760" lvl="3" marL="1828800" rtl="0" algn="l">
              <a:spcBef>
                <a:spcPts val="0"/>
              </a:spcBef>
              <a:spcAft>
                <a:spcPts val="0"/>
              </a:spcAft>
              <a:buSzPts val="2160"/>
              <a:buChar char="•"/>
              <a:defRPr/>
            </a:lvl4pPr>
            <a:lvl5pPr indent="-365760" lvl="4" marL="2286000" rtl="0" algn="l">
              <a:spcBef>
                <a:spcPts val="0"/>
              </a:spcBef>
              <a:spcAft>
                <a:spcPts val="0"/>
              </a:spcAft>
              <a:buSzPts val="2160"/>
              <a:buChar char="•"/>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161" name="Google Shape;161;p17"/>
          <p:cNvSpPr txBox="1"/>
          <p:nvPr>
            <p:ph idx="3" type="body"/>
          </p:nvPr>
        </p:nvSpPr>
        <p:spPr>
          <a:xfrm>
            <a:off x="6871711" y="2709490"/>
            <a:ext cx="1852500" cy="246300"/>
          </a:xfrm>
          <a:prstGeom prst="rect">
            <a:avLst/>
          </a:prstGeom>
          <a:noFill/>
          <a:ln>
            <a:noFill/>
          </a:ln>
        </p:spPr>
        <p:txBody>
          <a:bodyPr anchorCtr="0" anchor="t" bIns="45700" lIns="91425" spcFirstLastPara="1" rIns="91425" wrap="square" tIns="45700">
            <a:spAutoFit/>
          </a:bodyPr>
          <a:lstStyle>
            <a:lvl1pPr indent="-228600" lvl="0" marL="457200" rtl="0" algn="l">
              <a:spcBef>
                <a:spcPts val="0"/>
              </a:spcBef>
              <a:spcAft>
                <a:spcPts val="0"/>
              </a:spcAft>
              <a:buClr>
                <a:schemeClr val="lt2"/>
              </a:buClr>
              <a:buSzPts val="2560"/>
              <a:buNone/>
              <a:defRPr b="1" sz="1600">
                <a:solidFill>
                  <a:schemeClr val="lt2"/>
                </a:solidFill>
              </a:defRPr>
            </a:lvl1pPr>
            <a:lvl2pPr indent="-377190" lvl="1" marL="914400" rtl="0" algn="l">
              <a:spcBef>
                <a:spcPts val="0"/>
              </a:spcBef>
              <a:spcAft>
                <a:spcPts val="0"/>
              </a:spcAft>
              <a:buClr>
                <a:schemeClr val="lt2"/>
              </a:buClr>
              <a:buSzPts val="2340"/>
              <a:buChar char="•"/>
              <a:defRPr b="1">
                <a:solidFill>
                  <a:schemeClr val="lt2"/>
                </a:solidFill>
              </a:defRPr>
            </a:lvl2pPr>
            <a:lvl3pPr indent="-365760" lvl="2" marL="1371600" rtl="0" algn="l">
              <a:spcBef>
                <a:spcPts val="0"/>
              </a:spcBef>
              <a:spcAft>
                <a:spcPts val="0"/>
              </a:spcAft>
              <a:buClr>
                <a:schemeClr val="lt2"/>
              </a:buClr>
              <a:buSzPts val="2160"/>
              <a:buChar char="•"/>
              <a:defRPr b="1">
                <a:solidFill>
                  <a:schemeClr val="lt2"/>
                </a:solidFill>
                <a:latin typeface="Open Sans"/>
                <a:ea typeface="Open Sans"/>
                <a:cs typeface="Open Sans"/>
                <a:sym typeface="Open Sans"/>
              </a:defRPr>
            </a:lvl3pPr>
            <a:lvl4pPr indent="-365760" lvl="3" marL="1828800" rtl="0" algn="l">
              <a:spcBef>
                <a:spcPts val="0"/>
              </a:spcBef>
              <a:spcAft>
                <a:spcPts val="0"/>
              </a:spcAft>
              <a:buClr>
                <a:schemeClr val="lt2"/>
              </a:buClr>
              <a:buSzPts val="2160"/>
              <a:buChar char="•"/>
              <a:defRPr b="1">
                <a:solidFill>
                  <a:schemeClr val="lt2"/>
                </a:solidFill>
                <a:latin typeface="Open Sans"/>
                <a:ea typeface="Open Sans"/>
                <a:cs typeface="Open Sans"/>
                <a:sym typeface="Open Sans"/>
              </a:defRPr>
            </a:lvl4pPr>
            <a:lvl5pPr indent="-365760" lvl="4" marL="2286000" rtl="0" algn="l">
              <a:spcBef>
                <a:spcPts val="0"/>
              </a:spcBef>
              <a:spcAft>
                <a:spcPts val="0"/>
              </a:spcAft>
              <a:buClr>
                <a:schemeClr val="lt2"/>
              </a:buClr>
              <a:buSzPts val="2160"/>
              <a:buChar char="•"/>
              <a:defRPr b="1">
                <a:solidFill>
                  <a:schemeClr val="lt2"/>
                </a:solidFill>
                <a:latin typeface="Open Sans"/>
                <a:ea typeface="Open Sans"/>
                <a:cs typeface="Open Sans"/>
                <a:sym typeface="Open Sans"/>
              </a:defRPr>
            </a:lvl5pPr>
            <a:lvl6pPr indent="-228600" lvl="5" marL="2743200" rtl="0" algn="l">
              <a:spcBef>
                <a:spcPts val="0"/>
              </a:spcBef>
              <a:spcAft>
                <a:spcPts val="0"/>
              </a:spcAft>
              <a:buClr>
                <a:schemeClr val="lt2"/>
              </a:buClr>
              <a:buSzPts val="1400"/>
              <a:buNone/>
              <a:defRPr b="1">
                <a:solidFill>
                  <a:schemeClr val="lt2"/>
                </a:solidFill>
              </a:defRPr>
            </a:lvl6pPr>
            <a:lvl7pPr indent="-228600" lvl="6" marL="3200400" rtl="0" algn="l">
              <a:spcBef>
                <a:spcPts val="0"/>
              </a:spcBef>
              <a:spcAft>
                <a:spcPts val="0"/>
              </a:spcAft>
              <a:buClr>
                <a:schemeClr val="lt2"/>
              </a:buClr>
              <a:buSzPts val="1400"/>
              <a:buNone/>
              <a:defRPr b="1">
                <a:solidFill>
                  <a:schemeClr val="lt2"/>
                </a:solidFill>
              </a:defRPr>
            </a:lvl7pPr>
            <a:lvl8pPr indent="-228600" lvl="7" marL="3657600" rtl="0" algn="l">
              <a:spcBef>
                <a:spcPts val="0"/>
              </a:spcBef>
              <a:spcAft>
                <a:spcPts val="0"/>
              </a:spcAft>
              <a:buClr>
                <a:schemeClr val="lt2"/>
              </a:buClr>
              <a:buSzPts val="1400"/>
              <a:buNone/>
              <a:defRPr b="1">
                <a:solidFill>
                  <a:schemeClr val="lt2"/>
                </a:solidFill>
              </a:defRPr>
            </a:lvl8pPr>
            <a:lvl9pPr indent="-228600" lvl="8" marL="4114800" rtl="0" algn="l">
              <a:spcBef>
                <a:spcPts val="0"/>
              </a:spcBef>
              <a:spcAft>
                <a:spcPts val="0"/>
              </a:spcAft>
              <a:buClr>
                <a:schemeClr val="lt2"/>
              </a:buClr>
              <a:buSzPts val="1400"/>
              <a:buNone/>
              <a:defRPr b="1">
                <a:solidFill>
                  <a:schemeClr val="lt2"/>
                </a:solidFill>
              </a:defRPr>
            </a:lvl9pPr>
          </a:lstStyle>
          <a:p/>
        </p:txBody>
      </p:sp>
      <p:sp>
        <p:nvSpPr>
          <p:cNvPr id="162" name="Google Shape;162;p17"/>
          <p:cNvSpPr txBox="1"/>
          <p:nvPr>
            <p:ph idx="4" type="body"/>
          </p:nvPr>
        </p:nvSpPr>
        <p:spPr>
          <a:xfrm>
            <a:off x="6871711" y="3079750"/>
            <a:ext cx="2469900" cy="246300"/>
          </a:xfrm>
          <a:prstGeom prst="rect">
            <a:avLst/>
          </a:prstGeom>
          <a:noFill/>
          <a:ln>
            <a:noFill/>
          </a:ln>
        </p:spPr>
        <p:txBody>
          <a:bodyPr anchorCtr="0" anchor="t" bIns="45700" lIns="91425" spcFirstLastPara="1" rIns="91425" wrap="square" tIns="45700">
            <a:spAutoFit/>
          </a:bodyPr>
          <a:lstStyle>
            <a:lvl1pPr indent="-228600" lvl="0" marL="457200" rtl="0" algn="l">
              <a:spcBef>
                <a:spcPts val="0"/>
              </a:spcBef>
              <a:spcAft>
                <a:spcPts val="0"/>
              </a:spcAft>
              <a:buSzPts val="2560"/>
              <a:buNone/>
              <a:defRPr sz="1600">
                <a:solidFill>
                  <a:schemeClr val="dk1"/>
                </a:solidFill>
                <a:latin typeface="Arial"/>
                <a:ea typeface="Arial"/>
                <a:cs typeface="Arial"/>
                <a:sym typeface="Arial"/>
              </a:defRPr>
            </a:lvl1pPr>
            <a:lvl2pPr indent="-377190" lvl="1" marL="914400" rtl="0" algn="l">
              <a:spcBef>
                <a:spcPts val="0"/>
              </a:spcBef>
              <a:spcAft>
                <a:spcPts val="0"/>
              </a:spcAft>
              <a:buSzPts val="2340"/>
              <a:buChar char="•"/>
              <a:defRPr/>
            </a:lvl2pPr>
            <a:lvl3pPr indent="-365760" lvl="2" marL="1371600" rtl="0" algn="l">
              <a:spcBef>
                <a:spcPts val="0"/>
              </a:spcBef>
              <a:spcAft>
                <a:spcPts val="0"/>
              </a:spcAft>
              <a:buSzPts val="2160"/>
              <a:buChar char="•"/>
              <a:defRPr/>
            </a:lvl3pPr>
            <a:lvl4pPr indent="-365760" lvl="3" marL="1828800" rtl="0" algn="l">
              <a:spcBef>
                <a:spcPts val="0"/>
              </a:spcBef>
              <a:spcAft>
                <a:spcPts val="0"/>
              </a:spcAft>
              <a:buSzPts val="2160"/>
              <a:buChar char="•"/>
              <a:defRPr/>
            </a:lvl4pPr>
            <a:lvl5pPr indent="-365760" lvl="4" marL="2286000" rtl="0" algn="l">
              <a:spcBef>
                <a:spcPts val="0"/>
              </a:spcBef>
              <a:spcAft>
                <a:spcPts val="0"/>
              </a:spcAft>
              <a:buSzPts val="2160"/>
              <a:buChar char="•"/>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163" name="Google Shape;163;p17"/>
          <p:cNvSpPr txBox="1"/>
          <p:nvPr>
            <p:ph idx="5" type="body"/>
          </p:nvPr>
        </p:nvSpPr>
        <p:spPr>
          <a:xfrm>
            <a:off x="3984677" y="4375151"/>
            <a:ext cx="1852500" cy="246300"/>
          </a:xfrm>
          <a:prstGeom prst="rect">
            <a:avLst/>
          </a:prstGeom>
          <a:noFill/>
          <a:ln>
            <a:noFill/>
          </a:ln>
        </p:spPr>
        <p:txBody>
          <a:bodyPr anchorCtr="0" anchor="t" bIns="45700" lIns="91425" spcFirstLastPara="1" rIns="91425" wrap="square" tIns="45700">
            <a:spAutoFit/>
          </a:bodyPr>
          <a:lstStyle>
            <a:lvl1pPr indent="-228600" lvl="0" marL="457200" rtl="0" algn="l">
              <a:spcBef>
                <a:spcPts val="0"/>
              </a:spcBef>
              <a:spcAft>
                <a:spcPts val="0"/>
              </a:spcAft>
              <a:buClr>
                <a:schemeClr val="lt2"/>
              </a:buClr>
              <a:buSzPts val="2560"/>
              <a:buNone/>
              <a:defRPr b="1" sz="1600">
                <a:solidFill>
                  <a:schemeClr val="lt2"/>
                </a:solidFill>
              </a:defRPr>
            </a:lvl1pPr>
            <a:lvl2pPr indent="-377190" lvl="1" marL="914400" rtl="0" algn="l">
              <a:spcBef>
                <a:spcPts val="0"/>
              </a:spcBef>
              <a:spcAft>
                <a:spcPts val="0"/>
              </a:spcAft>
              <a:buClr>
                <a:schemeClr val="lt2"/>
              </a:buClr>
              <a:buSzPts val="2340"/>
              <a:buChar char="•"/>
              <a:defRPr b="1">
                <a:solidFill>
                  <a:schemeClr val="lt2"/>
                </a:solidFill>
              </a:defRPr>
            </a:lvl2pPr>
            <a:lvl3pPr indent="-365760" lvl="2" marL="1371600" rtl="0" algn="l">
              <a:spcBef>
                <a:spcPts val="0"/>
              </a:spcBef>
              <a:spcAft>
                <a:spcPts val="0"/>
              </a:spcAft>
              <a:buClr>
                <a:schemeClr val="lt2"/>
              </a:buClr>
              <a:buSzPts val="2160"/>
              <a:buChar char="•"/>
              <a:defRPr b="1">
                <a:solidFill>
                  <a:schemeClr val="lt2"/>
                </a:solidFill>
                <a:latin typeface="Open Sans"/>
                <a:ea typeface="Open Sans"/>
                <a:cs typeface="Open Sans"/>
                <a:sym typeface="Open Sans"/>
              </a:defRPr>
            </a:lvl3pPr>
            <a:lvl4pPr indent="-365760" lvl="3" marL="1828800" rtl="0" algn="l">
              <a:spcBef>
                <a:spcPts val="0"/>
              </a:spcBef>
              <a:spcAft>
                <a:spcPts val="0"/>
              </a:spcAft>
              <a:buClr>
                <a:schemeClr val="lt2"/>
              </a:buClr>
              <a:buSzPts val="2160"/>
              <a:buChar char="•"/>
              <a:defRPr b="1">
                <a:solidFill>
                  <a:schemeClr val="lt2"/>
                </a:solidFill>
                <a:latin typeface="Open Sans"/>
                <a:ea typeface="Open Sans"/>
                <a:cs typeface="Open Sans"/>
                <a:sym typeface="Open Sans"/>
              </a:defRPr>
            </a:lvl4pPr>
            <a:lvl5pPr indent="-365760" lvl="4" marL="2286000" rtl="0" algn="l">
              <a:spcBef>
                <a:spcPts val="0"/>
              </a:spcBef>
              <a:spcAft>
                <a:spcPts val="0"/>
              </a:spcAft>
              <a:buClr>
                <a:schemeClr val="lt2"/>
              </a:buClr>
              <a:buSzPts val="2160"/>
              <a:buChar char="•"/>
              <a:defRPr b="1">
                <a:solidFill>
                  <a:schemeClr val="lt2"/>
                </a:solidFill>
                <a:latin typeface="Open Sans"/>
                <a:ea typeface="Open Sans"/>
                <a:cs typeface="Open Sans"/>
                <a:sym typeface="Open Sans"/>
              </a:defRPr>
            </a:lvl5pPr>
            <a:lvl6pPr indent="-228600" lvl="5" marL="2743200" rtl="0" algn="l">
              <a:spcBef>
                <a:spcPts val="0"/>
              </a:spcBef>
              <a:spcAft>
                <a:spcPts val="0"/>
              </a:spcAft>
              <a:buClr>
                <a:schemeClr val="lt2"/>
              </a:buClr>
              <a:buSzPts val="1400"/>
              <a:buNone/>
              <a:defRPr b="1">
                <a:solidFill>
                  <a:schemeClr val="lt2"/>
                </a:solidFill>
              </a:defRPr>
            </a:lvl6pPr>
            <a:lvl7pPr indent="-228600" lvl="6" marL="3200400" rtl="0" algn="l">
              <a:spcBef>
                <a:spcPts val="0"/>
              </a:spcBef>
              <a:spcAft>
                <a:spcPts val="0"/>
              </a:spcAft>
              <a:buClr>
                <a:schemeClr val="lt2"/>
              </a:buClr>
              <a:buSzPts val="1400"/>
              <a:buNone/>
              <a:defRPr b="1">
                <a:solidFill>
                  <a:schemeClr val="lt2"/>
                </a:solidFill>
              </a:defRPr>
            </a:lvl7pPr>
            <a:lvl8pPr indent="-228600" lvl="7" marL="3657600" rtl="0" algn="l">
              <a:spcBef>
                <a:spcPts val="0"/>
              </a:spcBef>
              <a:spcAft>
                <a:spcPts val="0"/>
              </a:spcAft>
              <a:buClr>
                <a:schemeClr val="lt2"/>
              </a:buClr>
              <a:buSzPts val="1400"/>
              <a:buNone/>
              <a:defRPr b="1">
                <a:solidFill>
                  <a:schemeClr val="lt2"/>
                </a:solidFill>
              </a:defRPr>
            </a:lvl8pPr>
            <a:lvl9pPr indent="-228600" lvl="8" marL="4114800" rtl="0" algn="l">
              <a:spcBef>
                <a:spcPts val="0"/>
              </a:spcBef>
              <a:spcAft>
                <a:spcPts val="0"/>
              </a:spcAft>
              <a:buClr>
                <a:schemeClr val="lt2"/>
              </a:buClr>
              <a:buSzPts val="1400"/>
              <a:buNone/>
              <a:defRPr b="1">
                <a:solidFill>
                  <a:schemeClr val="lt2"/>
                </a:solidFill>
              </a:defRPr>
            </a:lvl9pPr>
          </a:lstStyle>
          <a:p/>
        </p:txBody>
      </p:sp>
      <p:sp>
        <p:nvSpPr>
          <p:cNvPr id="164" name="Google Shape;164;p17"/>
          <p:cNvSpPr txBox="1"/>
          <p:nvPr>
            <p:ph idx="6" type="body"/>
          </p:nvPr>
        </p:nvSpPr>
        <p:spPr>
          <a:xfrm>
            <a:off x="3984677" y="4745411"/>
            <a:ext cx="2469900" cy="246300"/>
          </a:xfrm>
          <a:prstGeom prst="rect">
            <a:avLst/>
          </a:prstGeom>
          <a:noFill/>
          <a:ln>
            <a:noFill/>
          </a:ln>
        </p:spPr>
        <p:txBody>
          <a:bodyPr anchorCtr="0" anchor="t" bIns="45700" lIns="91425" spcFirstLastPara="1" rIns="91425" wrap="square" tIns="45700">
            <a:spAutoFit/>
          </a:bodyPr>
          <a:lstStyle>
            <a:lvl1pPr indent="-228600" lvl="0" marL="457200" rtl="0" algn="l">
              <a:spcBef>
                <a:spcPts val="0"/>
              </a:spcBef>
              <a:spcAft>
                <a:spcPts val="0"/>
              </a:spcAft>
              <a:buSzPts val="2560"/>
              <a:buNone/>
              <a:defRPr sz="1600">
                <a:latin typeface="Arial"/>
                <a:ea typeface="Arial"/>
                <a:cs typeface="Arial"/>
                <a:sym typeface="Arial"/>
              </a:defRPr>
            </a:lvl1pPr>
            <a:lvl2pPr indent="-377190" lvl="1" marL="914400" rtl="0" algn="l">
              <a:spcBef>
                <a:spcPts val="0"/>
              </a:spcBef>
              <a:spcAft>
                <a:spcPts val="0"/>
              </a:spcAft>
              <a:buSzPts val="2340"/>
              <a:buChar char="•"/>
              <a:defRPr/>
            </a:lvl2pPr>
            <a:lvl3pPr indent="-365760" lvl="2" marL="1371600" rtl="0" algn="l">
              <a:spcBef>
                <a:spcPts val="0"/>
              </a:spcBef>
              <a:spcAft>
                <a:spcPts val="0"/>
              </a:spcAft>
              <a:buSzPts val="2160"/>
              <a:buChar char="•"/>
              <a:defRPr/>
            </a:lvl3pPr>
            <a:lvl4pPr indent="-365760" lvl="3" marL="1828800" rtl="0" algn="l">
              <a:spcBef>
                <a:spcPts val="0"/>
              </a:spcBef>
              <a:spcAft>
                <a:spcPts val="0"/>
              </a:spcAft>
              <a:buSzPts val="2160"/>
              <a:buChar char="•"/>
              <a:defRPr/>
            </a:lvl4pPr>
            <a:lvl5pPr indent="-365760" lvl="4" marL="2286000" rtl="0" algn="l">
              <a:spcBef>
                <a:spcPts val="0"/>
              </a:spcBef>
              <a:spcAft>
                <a:spcPts val="0"/>
              </a:spcAft>
              <a:buSzPts val="2160"/>
              <a:buChar char="•"/>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165" name="Google Shape;165;p17"/>
          <p:cNvSpPr txBox="1"/>
          <p:nvPr>
            <p:ph idx="7" type="body"/>
          </p:nvPr>
        </p:nvSpPr>
        <p:spPr>
          <a:xfrm>
            <a:off x="9767311" y="4375151"/>
            <a:ext cx="1852500" cy="246300"/>
          </a:xfrm>
          <a:prstGeom prst="rect">
            <a:avLst/>
          </a:prstGeom>
          <a:noFill/>
          <a:ln>
            <a:noFill/>
          </a:ln>
        </p:spPr>
        <p:txBody>
          <a:bodyPr anchorCtr="0" anchor="t" bIns="45700" lIns="91425" spcFirstLastPara="1" rIns="91425" wrap="square" tIns="45700">
            <a:spAutoFit/>
          </a:bodyPr>
          <a:lstStyle>
            <a:lvl1pPr indent="-228600" lvl="0" marL="457200" rtl="0" algn="l">
              <a:spcBef>
                <a:spcPts val="0"/>
              </a:spcBef>
              <a:spcAft>
                <a:spcPts val="0"/>
              </a:spcAft>
              <a:buClr>
                <a:schemeClr val="lt2"/>
              </a:buClr>
              <a:buSzPts val="2560"/>
              <a:buNone/>
              <a:defRPr b="1" sz="1600">
                <a:solidFill>
                  <a:schemeClr val="lt2"/>
                </a:solidFill>
              </a:defRPr>
            </a:lvl1pPr>
            <a:lvl2pPr indent="-377190" lvl="1" marL="914400" rtl="0" algn="l">
              <a:spcBef>
                <a:spcPts val="0"/>
              </a:spcBef>
              <a:spcAft>
                <a:spcPts val="0"/>
              </a:spcAft>
              <a:buClr>
                <a:schemeClr val="lt2"/>
              </a:buClr>
              <a:buSzPts val="2340"/>
              <a:buChar char="•"/>
              <a:defRPr b="1">
                <a:solidFill>
                  <a:schemeClr val="lt2"/>
                </a:solidFill>
              </a:defRPr>
            </a:lvl2pPr>
            <a:lvl3pPr indent="-365760" lvl="2" marL="1371600" rtl="0" algn="l">
              <a:spcBef>
                <a:spcPts val="0"/>
              </a:spcBef>
              <a:spcAft>
                <a:spcPts val="0"/>
              </a:spcAft>
              <a:buClr>
                <a:schemeClr val="lt2"/>
              </a:buClr>
              <a:buSzPts val="2160"/>
              <a:buChar char="•"/>
              <a:defRPr b="1">
                <a:solidFill>
                  <a:schemeClr val="lt2"/>
                </a:solidFill>
                <a:latin typeface="Open Sans"/>
                <a:ea typeface="Open Sans"/>
                <a:cs typeface="Open Sans"/>
                <a:sym typeface="Open Sans"/>
              </a:defRPr>
            </a:lvl3pPr>
            <a:lvl4pPr indent="-365760" lvl="3" marL="1828800" rtl="0" algn="l">
              <a:spcBef>
                <a:spcPts val="0"/>
              </a:spcBef>
              <a:spcAft>
                <a:spcPts val="0"/>
              </a:spcAft>
              <a:buClr>
                <a:schemeClr val="lt2"/>
              </a:buClr>
              <a:buSzPts val="2160"/>
              <a:buChar char="•"/>
              <a:defRPr b="1">
                <a:solidFill>
                  <a:schemeClr val="lt2"/>
                </a:solidFill>
                <a:latin typeface="Open Sans"/>
                <a:ea typeface="Open Sans"/>
                <a:cs typeface="Open Sans"/>
                <a:sym typeface="Open Sans"/>
              </a:defRPr>
            </a:lvl4pPr>
            <a:lvl5pPr indent="-365760" lvl="4" marL="2286000" rtl="0" algn="l">
              <a:spcBef>
                <a:spcPts val="0"/>
              </a:spcBef>
              <a:spcAft>
                <a:spcPts val="0"/>
              </a:spcAft>
              <a:buClr>
                <a:schemeClr val="lt2"/>
              </a:buClr>
              <a:buSzPts val="2160"/>
              <a:buChar char="•"/>
              <a:defRPr b="1">
                <a:solidFill>
                  <a:schemeClr val="lt2"/>
                </a:solidFill>
                <a:latin typeface="Open Sans"/>
                <a:ea typeface="Open Sans"/>
                <a:cs typeface="Open Sans"/>
                <a:sym typeface="Open Sans"/>
              </a:defRPr>
            </a:lvl5pPr>
            <a:lvl6pPr indent="-228600" lvl="5" marL="2743200" rtl="0" algn="l">
              <a:spcBef>
                <a:spcPts val="0"/>
              </a:spcBef>
              <a:spcAft>
                <a:spcPts val="0"/>
              </a:spcAft>
              <a:buClr>
                <a:schemeClr val="lt2"/>
              </a:buClr>
              <a:buSzPts val="1400"/>
              <a:buNone/>
              <a:defRPr b="1">
                <a:solidFill>
                  <a:schemeClr val="lt2"/>
                </a:solidFill>
              </a:defRPr>
            </a:lvl6pPr>
            <a:lvl7pPr indent="-228600" lvl="6" marL="3200400" rtl="0" algn="l">
              <a:spcBef>
                <a:spcPts val="0"/>
              </a:spcBef>
              <a:spcAft>
                <a:spcPts val="0"/>
              </a:spcAft>
              <a:buClr>
                <a:schemeClr val="lt2"/>
              </a:buClr>
              <a:buSzPts val="1400"/>
              <a:buNone/>
              <a:defRPr b="1">
                <a:solidFill>
                  <a:schemeClr val="lt2"/>
                </a:solidFill>
              </a:defRPr>
            </a:lvl7pPr>
            <a:lvl8pPr indent="-228600" lvl="7" marL="3657600" rtl="0" algn="l">
              <a:spcBef>
                <a:spcPts val="0"/>
              </a:spcBef>
              <a:spcAft>
                <a:spcPts val="0"/>
              </a:spcAft>
              <a:buClr>
                <a:schemeClr val="lt2"/>
              </a:buClr>
              <a:buSzPts val="1400"/>
              <a:buNone/>
              <a:defRPr b="1">
                <a:solidFill>
                  <a:schemeClr val="lt2"/>
                </a:solidFill>
              </a:defRPr>
            </a:lvl8pPr>
            <a:lvl9pPr indent="-228600" lvl="8" marL="4114800" rtl="0" algn="l">
              <a:spcBef>
                <a:spcPts val="0"/>
              </a:spcBef>
              <a:spcAft>
                <a:spcPts val="0"/>
              </a:spcAft>
              <a:buClr>
                <a:schemeClr val="lt2"/>
              </a:buClr>
              <a:buSzPts val="1400"/>
              <a:buNone/>
              <a:defRPr b="1">
                <a:solidFill>
                  <a:schemeClr val="lt2"/>
                </a:solidFill>
              </a:defRPr>
            </a:lvl9pPr>
          </a:lstStyle>
          <a:p/>
        </p:txBody>
      </p:sp>
      <p:sp>
        <p:nvSpPr>
          <p:cNvPr id="166" name="Google Shape;166;p17"/>
          <p:cNvSpPr txBox="1"/>
          <p:nvPr>
            <p:ph idx="8" type="body"/>
          </p:nvPr>
        </p:nvSpPr>
        <p:spPr>
          <a:xfrm>
            <a:off x="9767311" y="4745411"/>
            <a:ext cx="2469900" cy="246300"/>
          </a:xfrm>
          <a:prstGeom prst="rect">
            <a:avLst/>
          </a:prstGeom>
          <a:noFill/>
          <a:ln>
            <a:noFill/>
          </a:ln>
        </p:spPr>
        <p:txBody>
          <a:bodyPr anchorCtr="0" anchor="t" bIns="45700" lIns="91425" spcFirstLastPara="1" rIns="91425" wrap="square" tIns="45700">
            <a:spAutoFit/>
          </a:bodyPr>
          <a:lstStyle>
            <a:lvl1pPr indent="-228600" lvl="0" marL="457200" rtl="0" algn="l">
              <a:spcBef>
                <a:spcPts val="0"/>
              </a:spcBef>
              <a:spcAft>
                <a:spcPts val="0"/>
              </a:spcAft>
              <a:buSzPts val="2560"/>
              <a:buNone/>
              <a:defRPr sz="1600">
                <a:solidFill>
                  <a:schemeClr val="dk1"/>
                </a:solidFill>
                <a:latin typeface="Arial"/>
                <a:ea typeface="Arial"/>
                <a:cs typeface="Arial"/>
                <a:sym typeface="Arial"/>
              </a:defRPr>
            </a:lvl1pPr>
            <a:lvl2pPr indent="-377190" lvl="1" marL="914400" rtl="0" algn="l">
              <a:spcBef>
                <a:spcPts val="0"/>
              </a:spcBef>
              <a:spcAft>
                <a:spcPts val="0"/>
              </a:spcAft>
              <a:buSzPts val="2340"/>
              <a:buChar char="•"/>
              <a:defRPr/>
            </a:lvl2pPr>
            <a:lvl3pPr indent="-365760" lvl="2" marL="1371600" rtl="0" algn="l">
              <a:spcBef>
                <a:spcPts val="0"/>
              </a:spcBef>
              <a:spcAft>
                <a:spcPts val="0"/>
              </a:spcAft>
              <a:buSzPts val="2160"/>
              <a:buChar char="•"/>
              <a:defRPr/>
            </a:lvl3pPr>
            <a:lvl4pPr indent="-365760" lvl="3" marL="1828800" rtl="0" algn="l">
              <a:spcBef>
                <a:spcPts val="0"/>
              </a:spcBef>
              <a:spcAft>
                <a:spcPts val="0"/>
              </a:spcAft>
              <a:buSzPts val="2160"/>
              <a:buChar char="•"/>
              <a:defRPr/>
            </a:lvl4pPr>
            <a:lvl5pPr indent="-365760" lvl="4" marL="2286000" rtl="0" algn="l">
              <a:spcBef>
                <a:spcPts val="0"/>
              </a:spcBef>
              <a:spcAft>
                <a:spcPts val="0"/>
              </a:spcAft>
              <a:buSzPts val="2160"/>
              <a:buChar char="•"/>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167" name="Google Shape;167;p17"/>
          <p:cNvSpPr txBox="1"/>
          <p:nvPr>
            <p:ph idx="12" type="sldNum"/>
          </p:nvPr>
        </p:nvSpPr>
        <p:spPr>
          <a:xfrm>
            <a:off x="12487127" y="6993751"/>
            <a:ext cx="378000" cy="276900"/>
          </a:xfrm>
          <a:prstGeom prst="rect">
            <a:avLst/>
          </a:prstGeom>
          <a:noFill/>
          <a:ln>
            <a:noFill/>
          </a:ln>
        </p:spPr>
        <p:txBody>
          <a:bodyPr anchorCtr="0" anchor="t" bIns="45700" lIns="91425" spcFirstLastPara="1" rIns="91425" wrap="square" tIns="45700">
            <a:spAutoFit/>
          </a:bodyPr>
          <a:lstStyle>
            <a:lvl1pPr indent="0" lvl="0" marL="0" rtl="0" algn="ctr">
              <a:spcBef>
                <a:spcPts val="0"/>
              </a:spcBef>
              <a:buNone/>
              <a:defRPr sz="1200">
                <a:solidFill>
                  <a:schemeClr val="dk1"/>
                </a:solidFill>
                <a:latin typeface="Arial"/>
                <a:ea typeface="Arial"/>
                <a:cs typeface="Arial"/>
                <a:sym typeface="Arial"/>
              </a:defRPr>
            </a:lvl1pPr>
            <a:lvl2pPr indent="0" lvl="1" marL="0" rtl="0" algn="ctr">
              <a:spcBef>
                <a:spcPts val="0"/>
              </a:spcBef>
              <a:buNone/>
              <a:defRPr sz="1200">
                <a:solidFill>
                  <a:schemeClr val="dk1"/>
                </a:solidFill>
                <a:latin typeface="Arial"/>
                <a:ea typeface="Arial"/>
                <a:cs typeface="Arial"/>
                <a:sym typeface="Arial"/>
              </a:defRPr>
            </a:lvl2pPr>
            <a:lvl3pPr indent="0" lvl="2" marL="0" rtl="0" algn="ctr">
              <a:spcBef>
                <a:spcPts val="0"/>
              </a:spcBef>
              <a:buNone/>
              <a:defRPr sz="1200">
                <a:solidFill>
                  <a:schemeClr val="dk1"/>
                </a:solidFill>
                <a:latin typeface="Arial"/>
                <a:ea typeface="Arial"/>
                <a:cs typeface="Arial"/>
                <a:sym typeface="Arial"/>
              </a:defRPr>
            </a:lvl3pPr>
            <a:lvl4pPr indent="0" lvl="3" marL="0" rtl="0" algn="ctr">
              <a:spcBef>
                <a:spcPts val="0"/>
              </a:spcBef>
              <a:buNone/>
              <a:defRPr sz="1200">
                <a:solidFill>
                  <a:schemeClr val="dk1"/>
                </a:solidFill>
                <a:latin typeface="Arial"/>
                <a:ea typeface="Arial"/>
                <a:cs typeface="Arial"/>
                <a:sym typeface="Arial"/>
              </a:defRPr>
            </a:lvl4pPr>
            <a:lvl5pPr indent="0" lvl="4" marL="0" rtl="0" algn="ctr">
              <a:spcBef>
                <a:spcPts val="0"/>
              </a:spcBef>
              <a:buNone/>
              <a:defRPr sz="1200">
                <a:solidFill>
                  <a:schemeClr val="dk1"/>
                </a:solidFill>
                <a:latin typeface="Arial"/>
                <a:ea typeface="Arial"/>
                <a:cs typeface="Arial"/>
                <a:sym typeface="Arial"/>
              </a:defRPr>
            </a:lvl5pPr>
            <a:lvl6pPr indent="0" lvl="5" marL="0" rtl="0" algn="ctr">
              <a:spcBef>
                <a:spcPts val="0"/>
              </a:spcBef>
              <a:buNone/>
              <a:defRPr sz="1200">
                <a:solidFill>
                  <a:schemeClr val="dk1"/>
                </a:solidFill>
                <a:latin typeface="Arial"/>
                <a:ea typeface="Arial"/>
                <a:cs typeface="Arial"/>
                <a:sym typeface="Arial"/>
              </a:defRPr>
            </a:lvl6pPr>
            <a:lvl7pPr indent="0" lvl="6" marL="0" rtl="0" algn="ctr">
              <a:spcBef>
                <a:spcPts val="0"/>
              </a:spcBef>
              <a:buNone/>
              <a:defRPr sz="1200">
                <a:solidFill>
                  <a:schemeClr val="dk1"/>
                </a:solidFill>
                <a:latin typeface="Arial"/>
                <a:ea typeface="Arial"/>
                <a:cs typeface="Arial"/>
                <a:sym typeface="Arial"/>
              </a:defRPr>
            </a:lvl7pPr>
            <a:lvl8pPr indent="0" lvl="7" marL="0" rtl="0" algn="ctr">
              <a:spcBef>
                <a:spcPts val="0"/>
              </a:spcBef>
              <a:buNone/>
              <a:defRPr sz="1200">
                <a:solidFill>
                  <a:schemeClr val="dk1"/>
                </a:solidFill>
                <a:latin typeface="Arial"/>
                <a:ea typeface="Arial"/>
                <a:cs typeface="Arial"/>
                <a:sym typeface="Arial"/>
              </a:defRPr>
            </a:lvl8pPr>
            <a:lvl9pPr indent="0" lvl="8" marL="0" rtl="0" algn="ctr">
              <a:spcBef>
                <a:spcPts val="0"/>
              </a:spcBef>
              <a:buNone/>
              <a:defRPr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664">
          <p15:clr>
            <a:srgbClr val="FBAE40"/>
          </p15:clr>
        </p15:guide>
        <p15:guide id="2" pos="7720">
          <p15:clr>
            <a:srgbClr val="FBAE40"/>
          </p15:clr>
        </p15:guide>
        <p15:guide id="3" orient="horz" pos="740">
          <p15:clr>
            <a:srgbClr val="FBAE40"/>
          </p15:clr>
        </p15:guide>
        <p15:guide id="4" orient="horz" pos="1028">
          <p15:clr>
            <a:srgbClr val="FBAE40"/>
          </p15:clr>
        </p15:guide>
        <p15:guide id="5" orient="horz" pos="2132">
          <p15:clr>
            <a:srgbClr val="FBAE40"/>
          </p15:clr>
        </p15:guide>
        <p15:guide id="6" orient="horz" pos="2612">
          <p15:clr>
            <a:srgbClr val="FBAE40"/>
          </p15:clr>
        </p15:guide>
        <p15:guide id="7" orient="horz" pos="3716">
          <p15:clr>
            <a:srgbClr val="FBAE40"/>
          </p15:clr>
        </p15:guide>
        <p15:guide id="8" orient="horz" pos="2372">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2">
  <p:cSld name="Image slide 2">
    <p:bg>
      <p:bgPr>
        <a:solidFill>
          <a:schemeClr val="lt1"/>
        </a:solidFill>
      </p:bgPr>
    </p:bg>
    <p:spTree>
      <p:nvGrpSpPr>
        <p:cNvPr id="168" name="Shape 168"/>
        <p:cNvGrpSpPr/>
        <p:nvPr/>
      </p:nvGrpSpPr>
      <p:grpSpPr>
        <a:xfrm>
          <a:off x="0" y="0"/>
          <a:ext cx="0" cy="0"/>
          <a:chOff x="0" y="0"/>
          <a:chExt cx="0" cy="0"/>
        </a:xfrm>
      </p:grpSpPr>
      <p:sp>
        <p:nvSpPr>
          <p:cNvPr id="169" name="Google Shape;169;p18"/>
          <p:cNvSpPr txBox="1"/>
          <p:nvPr>
            <p:ph type="title"/>
          </p:nvPr>
        </p:nvSpPr>
        <p:spPr>
          <a:xfrm>
            <a:off x="1054100" y="668078"/>
            <a:ext cx="11734800" cy="492443"/>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0" name="Google Shape;170;p18"/>
          <p:cNvSpPr/>
          <p:nvPr>
            <p:ph idx="2" type="pic"/>
          </p:nvPr>
        </p:nvSpPr>
        <p:spPr>
          <a:xfrm>
            <a:off x="1092067" y="1631950"/>
            <a:ext cx="11696833" cy="4419599"/>
          </a:xfrm>
          <a:prstGeom prst="rect">
            <a:avLst/>
          </a:prstGeom>
          <a:solidFill>
            <a:srgbClr val="DDE4ED"/>
          </a:solidFill>
          <a:ln>
            <a:noFill/>
          </a:ln>
        </p:spPr>
      </p:sp>
      <p:sp>
        <p:nvSpPr>
          <p:cNvPr id="171" name="Google Shape;171;p18"/>
          <p:cNvSpPr txBox="1"/>
          <p:nvPr>
            <p:ph idx="1" type="body"/>
          </p:nvPr>
        </p:nvSpPr>
        <p:spPr>
          <a:xfrm>
            <a:off x="5854700" y="6306314"/>
            <a:ext cx="1676400" cy="246221"/>
          </a:xfrm>
          <a:prstGeom prst="rect">
            <a:avLst/>
          </a:prstGeom>
          <a:noFill/>
          <a:ln>
            <a:noFill/>
          </a:ln>
        </p:spPr>
        <p:txBody>
          <a:bodyPr anchorCtr="0" anchor="t" bIns="45700" lIns="91425" spcFirstLastPara="1" rIns="91425" wrap="square" tIns="45700">
            <a:spAutoFit/>
          </a:bodyPr>
          <a:lstStyle>
            <a:lvl1pPr indent="-228600" lvl="0" marL="457200" algn="ctr">
              <a:spcBef>
                <a:spcPts val="0"/>
              </a:spcBef>
              <a:spcAft>
                <a:spcPts val="0"/>
              </a:spcAft>
              <a:buSzPts val="2560"/>
              <a:buNone/>
              <a:defRPr b="1"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2" name="Google Shape;172;p18"/>
          <p:cNvSpPr/>
          <p:nvPr/>
        </p:nvSpPr>
        <p:spPr>
          <a:xfrm>
            <a:off x="12083668" y="-6310"/>
            <a:ext cx="1189023" cy="6310"/>
          </a:xfrm>
          <a:custGeom>
            <a:rect b="b" l="l" r="r" t="t"/>
            <a:pathLst>
              <a:path extrusionOk="0" h="6310" w="1189023">
                <a:moveTo>
                  <a:pt x="0" y="0"/>
                </a:moveTo>
                <a:lnTo>
                  <a:pt x="1189023" y="0"/>
                </a:lnTo>
                <a:lnTo>
                  <a:pt x="1182978" y="6310"/>
                </a:lnTo>
                <a:lnTo>
                  <a:pt x="0" y="6310"/>
                </a:lnTo>
                <a:lnTo>
                  <a:pt x="0" y="0"/>
                </a:lnTo>
                <a:close/>
              </a:path>
            </a:pathLst>
          </a:custGeom>
          <a:solidFill>
            <a:srgbClr val="F6F7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3" name="Google Shape;173;p18"/>
          <p:cNvSpPr txBox="1"/>
          <p:nvPr>
            <p:ph idx="12" type="sldNum"/>
          </p:nvPr>
        </p:nvSpPr>
        <p:spPr>
          <a:xfrm>
            <a:off x="12487127" y="6993751"/>
            <a:ext cx="377973" cy="276999"/>
          </a:xfrm>
          <a:prstGeom prst="rect">
            <a:avLst/>
          </a:prstGeom>
          <a:noFill/>
          <a:ln>
            <a:noFill/>
          </a:ln>
        </p:spPr>
        <p:txBody>
          <a:bodyPr anchorCtr="0" anchor="t" bIns="45700" lIns="91425" spcFirstLastPara="1" rIns="91425" wrap="square" tIns="45700">
            <a:spAutoFit/>
          </a:bodyPr>
          <a:lstStyle>
            <a:lvl1pPr indent="0" lvl="0" marL="0" algn="ctr">
              <a:spcBef>
                <a:spcPts val="0"/>
              </a:spcBef>
              <a:buNone/>
              <a:defRPr sz="1200">
                <a:solidFill>
                  <a:schemeClr val="dk1"/>
                </a:solidFill>
                <a:latin typeface="Arial"/>
                <a:ea typeface="Arial"/>
                <a:cs typeface="Arial"/>
                <a:sym typeface="Arial"/>
              </a:defRPr>
            </a:lvl1pPr>
            <a:lvl2pPr indent="0" lvl="1" marL="0" algn="ctr">
              <a:spcBef>
                <a:spcPts val="0"/>
              </a:spcBef>
              <a:buNone/>
              <a:defRPr sz="1200">
                <a:solidFill>
                  <a:schemeClr val="dk1"/>
                </a:solidFill>
                <a:latin typeface="Arial"/>
                <a:ea typeface="Arial"/>
                <a:cs typeface="Arial"/>
                <a:sym typeface="Arial"/>
              </a:defRPr>
            </a:lvl2pPr>
            <a:lvl3pPr indent="0" lvl="2" marL="0" algn="ctr">
              <a:spcBef>
                <a:spcPts val="0"/>
              </a:spcBef>
              <a:buNone/>
              <a:defRPr sz="1200">
                <a:solidFill>
                  <a:schemeClr val="dk1"/>
                </a:solidFill>
                <a:latin typeface="Arial"/>
                <a:ea typeface="Arial"/>
                <a:cs typeface="Arial"/>
                <a:sym typeface="Arial"/>
              </a:defRPr>
            </a:lvl3pPr>
            <a:lvl4pPr indent="0" lvl="3" marL="0" algn="ctr">
              <a:spcBef>
                <a:spcPts val="0"/>
              </a:spcBef>
              <a:buNone/>
              <a:defRPr sz="1200">
                <a:solidFill>
                  <a:schemeClr val="dk1"/>
                </a:solidFill>
                <a:latin typeface="Arial"/>
                <a:ea typeface="Arial"/>
                <a:cs typeface="Arial"/>
                <a:sym typeface="Arial"/>
              </a:defRPr>
            </a:lvl4pPr>
            <a:lvl5pPr indent="0" lvl="4" marL="0" algn="ctr">
              <a:spcBef>
                <a:spcPts val="0"/>
              </a:spcBef>
              <a:buNone/>
              <a:defRPr sz="1200">
                <a:solidFill>
                  <a:schemeClr val="dk1"/>
                </a:solidFill>
                <a:latin typeface="Arial"/>
                <a:ea typeface="Arial"/>
                <a:cs typeface="Arial"/>
                <a:sym typeface="Arial"/>
              </a:defRPr>
            </a:lvl5pPr>
            <a:lvl6pPr indent="0" lvl="5" marL="0" algn="ctr">
              <a:spcBef>
                <a:spcPts val="0"/>
              </a:spcBef>
              <a:buNone/>
              <a:defRPr sz="1200">
                <a:solidFill>
                  <a:schemeClr val="dk1"/>
                </a:solidFill>
                <a:latin typeface="Arial"/>
                <a:ea typeface="Arial"/>
                <a:cs typeface="Arial"/>
                <a:sym typeface="Arial"/>
              </a:defRPr>
            </a:lvl6pPr>
            <a:lvl7pPr indent="0" lvl="6" marL="0" algn="ctr">
              <a:spcBef>
                <a:spcPts val="0"/>
              </a:spcBef>
              <a:buNone/>
              <a:defRPr sz="1200">
                <a:solidFill>
                  <a:schemeClr val="dk1"/>
                </a:solidFill>
                <a:latin typeface="Arial"/>
                <a:ea typeface="Arial"/>
                <a:cs typeface="Arial"/>
                <a:sym typeface="Arial"/>
              </a:defRPr>
            </a:lvl7pPr>
            <a:lvl8pPr indent="0" lvl="7" marL="0" algn="ctr">
              <a:spcBef>
                <a:spcPts val="0"/>
              </a:spcBef>
              <a:buNone/>
              <a:defRPr sz="1200">
                <a:solidFill>
                  <a:schemeClr val="dk1"/>
                </a:solidFill>
                <a:latin typeface="Arial"/>
                <a:ea typeface="Arial"/>
                <a:cs typeface="Arial"/>
                <a:sym typeface="Arial"/>
              </a:defRPr>
            </a:lvl8pPr>
            <a:lvl9pPr indent="0" lvl="8" marL="0" algn="ctr">
              <a:spcBef>
                <a:spcPts val="0"/>
              </a:spcBef>
              <a:buNone/>
              <a:defRPr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740">
          <p15:clr>
            <a:srgbClr val="FBAE40"/>
          </p15:clr>
        </p15:guide>
        <p15:guide id="2" orient="horz" pos="1028">
          <p15:clr>
            <a:srgbClr val="FBAE40"/>
          </p15:clr>
        </p15:guide>
        <p15:guide id="3" orient="horz" pos="3812">
          <p15:clr>
            <a:srgbClr val="FBAE40"/>
          </p15:clr>
        </p15:guide>
        <p15:guide id="4" orient="horz" pos="4148">
          <p15:clr>
            <a:srgbClr val="FBAE40"/>
          </p15:clr>
        </p15:guide>
        <p15:guide id="5" pos="664">
          <p15:clr>
            <a:srgbClr val="FBAE40"/>
          </p15:clr>
        </p15:guide>
        <p15:guide id="6" pos="77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ed list + picture">
  <p:cSld name="Numbered list + picture">
    <p:spTree>
      <p:nvGrpSpPr>
        <p:cNvPr id="174" name="Shape 174"/>
        <p:cNvGrpSpPr/>
        <p:nvPr/>
      </p:nvGrpSpPr>
      <p:grpSpPr>
        <a:xfrm>
          <a:off x="0" y="0"/>
          <a:ext cx="0" cy="0"/>
          <a:chOff x="0" y="0"/>
          <a:chExt cx="0" cy="0"/>
        </a:xfrm>
      </p:grpSpPr>
      <p:sp>
        <p:nvSpPr>
          <p:cNvPr id="175" name="Google Shape;175;p19"/>
          <p:cNvSpPr txBox="1"/>
          <p:nvPr>
            <p:ph type="title"/>
          </p:nvPr>
        </p:nvSpPr>
        <p:spPr>
          <a:xfrm>
            <a:off x="1054100" y="668078"/>
            <a:ext cx="11201400" cy="492443"/>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6" name="Google Shape;176;p19"/>
          <p:cNvSpPr/>
          <p:nvPr>
            <p:ph idx="2" type="pic"/>
          </p:nvPr>
        </p:nvSpPr>
        <p:spPr>
          <a:xfrm>
            <a:off x="6007100" y="2165350"/>
            <a:ext cx="6248400" cy="4038600"/>
          </a:xfrm>
          <a:prstGeom prst="rect">
            <a:avLst/>
          </a:prstGeom>
          <a:solidFill>
            <a:srgbClr val="DDE4ED"/>
          </a:solidFill>
          <a:ln>
            <a:noFill/>
          </a:ln>
        </p:spPr>
      </p:sp>
      <p:sp>
        <p:nvSpPr>
          <p:cNvPr id="177" name="Google Shape;177;p19"/>
          <p:cNvSpPr txBox="1"/>
          <p:nvPr>
            <p:ph idx="1" type="body"/>
          </p:nvPr>
        </p:nvSpPr>
        <p:spPr>
          <a:xfrm>
            <a:off x="1054100" y="1631950"/>
            <a:ext cx="4404364" cy="246221"/>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1"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8" name="Google Shape;178;p19"/>
          <p:cNvSpPr txBox="1"/>
          <p:nvPr>
            <p:ph idx="3" type="body"/>
          </p:nvPr>
        </p:nvSpPr>
        <p:spPr>
          <a:xfrm>
            <a:off x="1054849" y="2165350"/>
            <a:ext cx="4403725" cy="492443"/>
          </a:xfrm>
          <a:prstGeom prst="rect">
            <a:avLst/>
          </a:prstGeom>
          <a:noFill/>
          <a:ln>
            <a:noFill/>
          </a:ln>
        </p:spPr>
        <p:txBody>
          <a:bodyPr anchorCtr="0" anchor="t" bIns="45700" lIns="91425" spcFirstLastPara="1" rIns="91425" wrap="square" tIns="45700">
            <a:spAutoFit/>
          </a:bodyPr>
          <a:lstStyle>
            <a:lvl1pPr indent="-329184" lvl="0" marL="457200" algn="l">
              <a:spcBef>
                <a:spcPts val="0"/>
              </a:spcBef>
              <a:spcAft>
                <a:spcPts val="0"/>
              </a:spcAft>
              <a:buSzPts val="1584"/>
              <a:buFont typeface="Arial"/>
              <a:buAutoNum type="arabicPeriod"/>
              <a:defRPr sz="1600">
                <a:solidFill>
                  <a:schemeClr val="dk1"/>
                </a:solidFill>
                <a:latin typeface="Arial"/>
                <a:ea typeface="Arial"/>
                <a:cs typeface="Arial"/>
                <a:sym typeface="Arial"/>
              </a:defRPr>
            </a:lvl1pPr>
            <a:lvl2pPr indent="-329183" lvl="1" marL="914400" algn="l">
              <a:spcBef>
                <a:spcPts val="0"/>
              </a:spcBef>
              <a:spcAft>
                <a:spcPts val="0"/>
              </a:spcAft>
              <a:buSzPts val="1584"/>
              <a:buFont typeface="Arial"/>
              <a:buAutoNum type="arabicPeriod"/>
              <a:defRPr sz="1600">
                <a:solidFill>
                  <a:schemeClr val="dk1"/>
                </a:solidFill>
                <a:latin typeface="Arial"/>
                <a:ea typeface="Arial"/>
                <a:cs typeface="Arial"/>
                <a:sym typeface="Arial"/>
              </a:defRPr>
            </a:lvl2pPr>
            <a:lvl3pPr indent="-329183" lvl="2" marL="1371600" algn="l">
              <a:spcBef>
                <a:spcPts val="0"/>
              </a:spcBef>
              <a:spcAft>
                <a:spcPts val="0"/>
              </a:spcAft>
              <a:buSzPts val="1584"/>
              <a:buFont typeface="Arial"/>
              <a:buAutoNum type="arabicPeriod"/>
              <a:defRPr sz="1600">
                <a:solidFill>
                  <a:schemeClr val="dk1"/>
                </a:solidFill>
                <a:latin typeface="Open Sans"/>
                <a:ea typeface="Open Sans"/>
                <a:cs typeface="Open Sans"/>
                <a:sym typeface="Open Sans"/>
              </a:defRPr>
            </a:lvl3pPr>
            <a:lvl4pPr indent="-329183" lvl="3" marL="1828800" algn="l">
              <a:spcBef>
                <a:spcPts val="0"/>
              </a:spcBef>
              <a:spcAft>
                <a:spcPts val="0"/>
              </a:spcAft>
              <a:buSzPts val="1584"/>
              <a:buFont typeface="Arial"/>
              <a:buAutoNum type="arabicPeriod"/>
              <a:defRPr sz="1600">
                <a:solidFill>
                  <a:schemeClr val="dk1"/>
                </a:solidFill>
                <a:latin typeface="Open Sans"/>
                <a:ea typeface="Open Sans"/>
                <a:cs typeface="Open Sans"/>
                <a:sym typeface="Open Sans"/>
              </a:defRPr>
            </a:lvl4pPr>
            <a:lvl5pPr indent="-329183" lvl="4" marL="2286000" algn="l">
              <a:spcBef>
                <a:spcPts val="0"/>
              </a:spcBef>
              <a:spcAft>
                <a:spcPts val="0"/>
              </a:spcAft>
              <a:buSzPts val="1584"/>
              <a:buFont typeface="Arial"/>
              <a:buAutoNum type="arabicPeriod"/>
              <a:defRPr sz="1600">
                <a:solidFill>
                  <a:schemeClr val="dk1"/>
                </a:solidFill>
                <a:latin typeface="Open Sans"/>
                <a:ea typeface="Open Sans"/>
                <a:cs typeface="Open Sans"/>
                <a:sym typeface="Open Sans"/>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9" name="Google Shape;179;p19"/>
          <p:cNvSpPr txBox="1"/>
          <p:nvPr>
            <p:ph idx="12" type="sldNum"/>
          </p:nvPr>
        </p:nvSpPr>
        <p:spPr>
          <a:xfrm>
            <a:off x="12487127" y="6993751"/>
            <a:ext cx="377973" cy="276999"/>
          </a:xfrm>
          <a:prstGeom prst="rect">
            <a:avLst/>
          </a:prstGeom>
          <a:noFill/>
          <a:ln>
            <a:noFill/>
          </a:ln>
        </p:spPr>
        <p:txBody>
          <a:bodyPr anchorCtr="0" anchor="t" bIns="45700" lIns="91425" spcFirstLastPara="1" rIns="91425" wrap="square" tIns="45700">
            <a:spAutoFit/>
          </a:bodyPr>
          <a:lstStyle>
            <a:lvl1pPr indent="0" lvl="0" marL="0" algn="ctr">
              <a:spcBef>
                <a:spcPts val="0"/>
              </a:spcBef>
              <a:buNone/>
              <a:defRPr sz="1200">
                <a:solidFill>
                  <a:schemeClr val="dk1"/>
                </a:solidFill>
                <a:latin typeface="Arial"/>
                <a:ea typeface="Arial"/>
                <a:cs typeface="Arial"/>
                <a:sym typeface="Arial"/>
              </a:defRPr>
            </a:lvl1pPr>
            <a:lvl2pPr indent="0" lvl="1" marL="0" algn="ctr">
              <a:spcBef>
                <a:spcPts val="0"/>
              </a:spcBef>
              <a:buNone/>
              <a:defRPr sz="1200">
                <a:solidFill>
                  <a:schemeClr val="dk1"/>
                </a:solidFill>
                <a:latin typeface="Arial"/>
                <a:ea typeface="Arial"/>
                <a:cs typeface="Arial"/>
                <a:sym typeface="Arial"/>
              </a:defRPr>
            </a:lvl2pPr>
            <a:lvl3pPr indent="0" lvl="2" marL="0" algn="ctr">
              <a:spcBef>
                <a:spcPts val="0"/>
              </a:spcBef>
              <a:buNone/>
              <a:defRPr sz="1200">
                <a:solidFill>
                  <a:schemeClr val="dk1"/>
                </a:solidFill>
                <a:latin typeface="Arial"/>
                <a:ea typeface="Arial"/>
                <a:cs typeface="Arial"/>
                <a:sym typeface="Arial"/>
              </a:defRPr>
            </a:lvl3pPr>
            <a:lvl4pPr indent="0" lvl="3" marL="0" algn="ctr">
              <a:spcBef>
                <a:spcPts val="0"/>
              </a:spcBef>
              <a:buNone/>
              <a:defRPr sz="1200">
                <a:solidFill>
                  <a:schemeClr val="dk1"/>
                </a:solidFill>
                <a:latin typeface="Arial"/>
                <a:ea typeface="Arial"/>
                <a:cs typeface="Arial"/>
                <a:sym typeface="Arial"/>
              </a:defRPr>
            </a:lvl4pPr>
            <a:lvl5pPr indent="0" lvl="4" marL="0" algn="ctr">
              <a:spcBef>
                <a:spcPts val="0"/>
              </a:spcBef>
              <a:buNone/>
              <a:defRPr sz="1200">
                <a:solidFill>
                  <a:schemeClr val="dk1"/>
                </a:solidFill>
                <a:latin typeface="Arial"/>
                <a:ea typeface="Arial"/>
                <a:cs typeface="Arial"/>
                <a:sym typeface="Arial"/>
              </a:defRPr>
            </a:lvl5pPr>
            <a:lvl6pPr indent="0" lvl="5" marL="0" algn="ctr">
              <a:spcBef>
                <a:spcPts val="0"/>
              </a:spcBef>
              <a:buNone/>
              <a:defRPr sz="1200">
                <a:solidFill>
                  <a:schemeClr val="dk1"/>
                </a:solidFill>
                <a:latin typeface="Arial"/>
                <a:ea typeface="Arial"/>
                <a:cs typeface="Arial"/>
                <a:sym typeface="Arial"/>
              </a:defRPr>
            </a:lvl6pPr>
            <a:lvl7pPr indent="0" lvl="6" marL="0" algn="ctr">
              <a:spcBef>
                <a:spcPts val="0"/>
              </a:spcBef>
              <a:buNone/>
              <a:defRPr sz="1200">
                <a:solidFill>
                  <a:schemeClr val="dk1"/>
                </a:solidFill>
                <a:latin typeface="Arial"/>
                <a:ea typeface="Arial"/>
                <a:cs typeface="Arial"/>
                <a:sym typeface="Arial"/>
              </a:defRPr>
            </a:lvl7pPr>
            <a:lvl8pPr indent="0" lvl="7" marL="0" algn="ctr">
              <a:spcBef>
                <a:spcPts val="0"/>
              </a:spcBef>
              <a:buNone/>
              <a:defRPr sz="1200">
                <a:solidFill>
                  <a:schemeClr val="dk1"/>
                </a:solidFill>
                <a:latin typeface="Arial"/>
                <a:ea typeface="Arial"/>
                <a:cs typeface="Arial"/>
                <a:sym typeface="Arial"/>
              </a:defRPr>
            </a:lvl8pPr>
            <a:lvl9pPr indent="0" lvl="8" marL="0" algn="ctr">
              <a:spcBef>
                <a:spcPts val="0"/>
              </a:spcBef>
              <a:buNone/>
              <a:defRPr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740">
          <p15:clr>
            <a:srgbClr val="FBAE40"/>
          </p15:clr>
        </p15:guide>
        <p15:guide id="2" orient="horz" pos="1364">
          <p15:clr>
            <a:srgbClr val="FBAE40"/>
          </p15:clr>
        </p15:guide>
        <p15:guide id="3" orient="horz" pos="3572">
          <p15:clr>
            <a:srgbClr val="FBAE40"/>
          </p15:clr>
        </p15:guide>
        <p15:guide id="4" pos="664">
          <p15:clr>
            <a:srgbClr val="FBAE40"/>
          </p15:clr>
        </p15:guide>
        <p15:guide id="5" pos="3448">
          <p15:clr>
            <a:srgbClr val="FBAE40"/>
          </p15:clr>
        </p15:guide>
        <p15:guide id="6" pos="3784">
          <p15:clr>
            <a:srgbClr val="FBAE40"/>
          </p15:clr>
        </p15:guide>
        <p15:guide id="7" pos="77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eted list + picture">
  <p:cSld name="Buleted list + picture">
    <p:spTree>
      <p:nvGrpSpPr>
        <p:cNvPr id="180" name="Shape 180"/>
        <p:cNvGrpSpPr/>
        <p:nvPr/>
      </p:nvGrpSpPr>
      <p:grpSpPr>
        <a:xfrm>
          <a:off x="0" y="0"/>
          <a:ext cx="0" cy="0"/>
          <a:chOff x="0" y="0"/>
          <a:chExt cx="0" cy="0"/>
        </a:xfrm>
      </p:grpSpPr>
      <p:sp>
        <p:nvSpPr>
          <p:cNvPr id="181" name="Google Shape;181;p20"/>
          <p:cNvSpPr txBox="1"/>
          <p:nvPr>
            <p:ph type="title"/>
          </p:nvPr>
        </p:nvSpPr>
        <p:spPr>
          <a:xfrm>
            <a:off x="1054100" y="668078"/>
            <a:ext cx="11734800" cy="492443"/>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sz="32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2" name="Google Shape;182;p20"/>
          <p:cNvSpPr/>
          <p:nvPr>
            <p:ph idx="2" type="pic"/>
          </p:nvPr>
        </p:nvSpPr>
        <p:spPr>
          <a:xfrm>
            <a:off x="6007100" y="2165350"/>
            <a:ext cx="6362700" cy="4114800"/>
          </a:xfrm>
          <a:prstGeom prst="rect">
            <a:avLst/>
          </a:prstGeom>
          <a:solidFill>
            <a:srgbClr val="DDE4ED"/>
          </a:solidFill>
          <a:ln>
            <a:noFill/>
          </a:ln>
        </p:spPr>
      </p:sp>
      <p:sp>
        <p:nvSpPr>
          <p:cNvPr id="183" name="Google Shape;183;p20"/>
          <p:cNvSpPr txBox="1"/>
          <p:nvPr>
            <p:ph idx="1" type="body"/>
          </p:nvPr>
        </p:nvSpPr>
        <p:spPr>
          <a:xfrm>
            <a:off x="1054100" y="1631950"/>
            <a:ext cx="4404364" cy="246221"/>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1"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4" name="Google Shape;184;p20"/>
          <p:cNvSpPr txBox="1"/>
          <p:nvPr>
            <p:ph idx="3" type="body"/>
          </p:nvPr>
        </p:nvSpPr>
        <p:spPr>
          <a:xfrm>
            <a:off x="1054849" y="2165350"/>
            <a:ext cx="4403725" cy="492443"/>
          </a:xfrm>
          <a:prstGeom prst="rect">
            <a:avLst/>
          </a:prstGeom>
          <a:noFill/>
          <a:ln>
            <a:noFill/>
          </a:ln>
        </p:spPr>
        <p:txBody>
          <a:bodyPr anchorCtr="0" anchor="t" bIns="45700" lIns="91425" spcFirstLastPara="1" rIns="91425" wrap="square" tIns="45700">
            <a:spAutoFit/>
          </a:bodyPr>
          <a:lstStyle>
            <a:lvl1pPr indent="-381000" lvl="0" marL="457200" algn="l">
              <a:spcBef>
                <a:spcPts val="0"/>
              </a:spcBef>
              <a:spcAft>
                <a:spcPts val="0"/>
              </a:spcAft>
              <a:buSzPts val="2400"/>
              <a:buFont typeface="Arial"/>
              <a:buChar char="•"/>
              <a:defRPr sz="1600">
                <a:solidFill>
                  <a:schemeClr val="dk1"/>
                </a:solidFill>
                <a:latin typeface="Arial"/>
                <a:ea typeface="Arial"/>
                <a:cs typeface="Arial"/>
                <a:sym typeface="Arial"/>
              </a:defRPr>
            </a:lvl1pPr>
            <a:lvl2pPr indent="-360680" lvl="1" marL="914400" algn="l">
              <a:spcBef>
                <a:spcPts val="0"/>
              </a:spcBef>
              <a:spcAft>
                <a:spcPts val="0"/>
              </a:spcAft>
              <a:buSzPts val="2080"/>
              <a:buFont typeface="Courier New"/>
              <a:buChar char="o"/>
              <a:defRPr sz="1600">
                <a:solidFill>
                  <a:schemeClr val="dk1"/>
                </a:solidFill>
                <a:latin typeface="Arial"/>
                <a:ea typeface="Arial"/>
                <a:cs typeface="Arial"/>
                <a:sym typeface="Arial"/>
              </a:defRPr>
            </a:lvl2pPr>
            <a:lvl3pPr indent="-350519" lvl="2" marL="1371600" algn="l">
              <a:spcBef>
                <a:spcPts val="0"/>
              </a:spcBef>
              <a:spcAft>
                <a:spcPts val="0"/>
              </a:spcAft>
              <a:buSzPts val="1920"/>
              <a:buFont typeface="Arial"/>
              <a:buChar char="•"/>
              <a:defRPr sz="1600">
                <a:solidFill>
                  <a:schemeClr val="dk1"/>
                </a:solidFill>
                <a:latin typeface="Open Sans"/>
                <a:ea typeface="Open Sans"/>
                <a:cs typeface="Open Sans"/>
                <a:sym typeface="Open Sans"/>
              </a:defRPr>
            </a:lvl3pPr>
            <a:lvl4pPr indent="-350519" lvl="3" marL="1828800" algn="l">
              <a:spcBef>
                <a:spcPts val="0"/>
              </a:spcBef>
              <a:spcAft>
                <a:spcPts val="0"/>
              </a:spcAft>
              <a:buSzPts val="1920"/>
              <a:buFont typeface="Arial"/>
              <a:buChar char="•"/>
              <a:defRPr sz="1600">
                <a:solidFill>
                  <a:schemeClr val="dk1"/>
                </a:solidFill>
                <a:latin typeface="Open Sans"/>
                <a:ea typeface="Open Sans"/>
                <a:cs typeface="Open Sans"/>
                <a:sym typeface="Open Sans"/>
              </a:defRPr>
            </a:lvl4pPr>
            <a:lvl5pPr indent="-350520" lvl="4" marL="2286000" algn="l">
              <a:spcBef>
                <a:spcPts val="0"/>
              </a:spcBef>
              <a:spcAft>
                <a:spcPts val="0"/>
              </a:spcAft>
              <a:buSzPts val="1920"/>
              <a:buFont typeface="Arial"/>
              <a:buChar char="•"/>
              <a:defRPr sz="1600">
                <a:solidFill>
                  <a:schemeClr val="dk1"/>
                </a:solidFill>
                <a:latin typeface="Open Sans"/>
                <a:ea typeface="Open Sans"/>
                <a:cs typeface="Open Sans"/>
                <a:sym typeface="Open Sans"/>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5" name="Google Shape;185;p20"/>
          <p:cNvSpPr txBox="1"/>
          <p:nvPr>
            <p:ph idx="12" type="sldNum"/>
          </p:nvPr>
        </p:nvSpPr>
        <p:spPr>
          <a:xfrm>
            <a:off x="12487127" y="6993751"/>
            <a:ext cx="377973" cy="276999"/>
          </a:xfrm>
          <a:prstGeom prst="rect">
            <a:avLst/>
          </a:prstGeom>
          <a:noFill/>
          <a:ln>
            <a:noFill/>
          </a:ln>
        </p:spPr>
        <p:txBody>
          <a:bodyPr anchorCtr="0" anchor="t" bIns="45700" lIns="91425" spcFirstLastPara="1" rIns="91425" wrap="square" tIns="45700">
            <a:spAutoFit/>
          </a:bodyPr>
          <a:lstStyle>
            <a:lvl1pPr indent="0" lvl="0" marL="0" algn="ctr">
              <a:spcBef>
                <a:spcPts val="0"/>
              </a:spcBef>
              <a:buNone/>
              <a:defRPr sz="1200">
                <a:solidFill>
                  <a:schemeClr val="dk1"/>
                </a:solidFill>
                <a:latin typeface="Arial"/>
                <a:ea typeface="Arial"/>
                <a:cs typeface="Arial"/>
                <a:sym typeface="Arial"/>
              </a:defRPr>
            </a:lvl1pPr>
            <a:lvl2pPr indent="0" lvl="1" marL="0" algn="ctr">
              <a:spcBef>
                <a:spcPts val="0"/>
              </a:spcBef>
              <a:buNone/>
              <a:defRPr sz="1200">
                <a:solidFill>
                  <a:schemeClr val="dk1"/>
                </a:solidFill>
                <a:latin typeface="Arial"/>
                <a:ea typeface="Arial"/>
                <a:cs typeface="Arial"/>
                <a:sym typeface="Arial"/>
              </a:defRPr>
            </a:lvl2pPr>
            <a:lvl3pPr indent="0" lvl="2" marL="0" algn="ctr">
              <a:spcBef>
                <a:spcPts val="0"/>
              </a:spcBef>
              <a:buNone/>
              <a:defRPr sz="1200">
                <a:solidFill>
                  <a:schemeClr val="dk1"/>
                </a:solidFill>
                <a:latin typeface="Arial"/>
                <a:ea typeface="Arial"/>
                <a:cs typeface="Arial"/>
                <a:sym typeface="Arial"/>
              </a:defRPr>
            </a:lvl3pPr>
            <a:lvl4pPr indent="0" lvl="3" marL="0" algn="ctr">
              <a:spcBef>
                <a:spcPts val="0"/>
              </a:spcBef>
              <a:buNone/>
              <a:defRPr sz="1200">
                <a:solidFill>
                  <a:schemeClr val="dk1"/>
                </a:solidFill>
                <a:latin typeface="Arial"/>
                <a:ea typeface="Arial"/>
                <a:cs typeface="Arial"/>
                <a:sym typeface="Arial"/>
              </a:defRPr>
            </a:lvl4pPr>
            <a:lvl5pPr indent="0" lvl="4" marL="0" algn="ctr">
              <a:spcBef>
                <a:spcPts val="0"/>
              </a:spcBef>
              <a:buNone/>
              <a:defRPr sz="1200">
                <a:solidFill>
                  <a:schemeClr val="dk1"/>
                </a:solidFill>
                <a:latin typeface="Arial"/>
                <a:ea typeface="Arial"/>
                <a:cs typeface="Arial"/>
                <a:sym typeface="Arial"/>
              </a:defRPr>
            </a:lvl5pPr>
            <a:lvl6pPr indent="0" lvl="5" marL="0" algn="ctr">
              <a:spcBef>
                <a:spcPts val="0"/>
              </a:spcBef>
              <a:buNone/>
              <a:defRPr sz="1200">
                <a:solidFill>
                  <a:schemeClr val="dk1"/>
                </a:solidFill>
                <a:latin typeface="Arial"/>
                <a:ea typeface="Arial"/>
                <a:cs typeface="Arial"/>
                <a:sym typeface="Arial"/>
              </a:defRPr>
            </a:lvl6pPr>
            <a:lvl7pPr indent="0" lvl="6" marL="0" algn="ctr">
              <a:spcBef>
                <a:spcPts val="0"/>
              </a:spcBef>
              <a:buNone/>
              <a:defRPr sz="1200">
                <a:solidFill>
                  <a:schemeClr val="dk1"/>
                </a:solidFill>
                <a:latin typeface="Arial"/>
                <a:ea typeface="Arial"/>
                <a:cs typeface="Arial"/>
                <a:sym typeface="Arial"/>
              </a:defRPr>
            </a:lvl7pPr>
            <a:lvl8pPr indent="0" lvl="7" marL="0" algn="ctr">
              <a:spcBef>
                <a:spcPts val="0"/>
              </a:spcBef>
              <a:buNone/>
              <a:defRPr sz="1200">
                <a:solidFill>
                  <a:schemeClr val="dk1"/>
                </a:solidFill>
                <a:latin typeface="Arial"/>
                <a:ea typeface="Arial"/>
                <a:cs typeface="Arial"/>
                <a:sym typeface="Arial"/>
              </a:defRPr>
            </a:lvl8pPr>
            <a:lvl9pPr indent="0" lvl="8" marL="0" algn="ctr">
              <a:spcBef>
                <a:spcPts val="0"/>
              </a:spcBef>
              <a:buNone/>
              <a:defRPr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028">
          <p15:clr>
            <a:srgbClr val="FBAE40"/>
          </p15:clr>
        </p15:guide>
        <p15:guide id="2" orient="horz" pos="740">
          <p15:clr>
            <a:srgbClr val="FBAE40"/>
          </p15:clr>
        </p15:guide>
        <p15:guide id="3" orient="horz" pos="3620">
          <p15:clr>
            <a:srgbClr val="FBAE40"/>
          </p15:clr>
        </p15:guide>
        <p15:guide id="4" pos="664">
          <p15:clr>
            <a:srgbClr val="FBAE40"/>
          </p15:clr>
        </p15:guide>
        <p15:guide id="5" pos="3448">
          <p15:clr>
            <a:srgbClr val="FBAE40"/>
          </p15:clr>
        </p15:guide>
        <p15:guide id="6" pos="3784">
          <p15:clr>
            <a:srgbClr val="FBAE40"/>
          </p15:clr>
        </p15:guide>
        <p15:guide id="7" pos="7816">
          <p15:clr>
            <a:srgbClr val="FBAE40"/>
          </p15:clr>
        </p15:guide>
        <p15:guide id="8" orient="horz" pos="13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_Agenda slide">
  <p:cSld name="Agenda slide">
    <p:spTree>
      <p:nvGrpSpPr>
        <p:cNvPr id="24" name="Shape 24"/>
        <p:cNvGrpSpPr/>
        <p:nvPr/>
      </p:nvGrpSpPr>
      <p:grpSpPr>
        <a:xfrm>
          <a:off x="0" y="0"/>
          <a:ext cx="0" cy="0"/>
          <a:chOff x="0" y="0"/>
          <a:chExt cx="0" cy="0"/>
        </a:xfrm>
      </p:grpSpPr>
      <p:sp>
        <p:nvSpPr>
          <p:cNvPr id="25" name="Google Shape;25;p3"/>
          <p:cNvSpPr txBox="1"/>
          <p:nvPr>
            <p:ph idx="1" type="body"/>
          </p:nvPr>
        </p:nvSpPr>
        <p:spPr>
          <a:xfrm>
            <a:off x="901700" y="4610052"/>
            <a:ext cx="720021" cy="615553"/>
          </a:xfrm>
          <a:prstGeom prst="rect">
            <a:avLst/>
          </a:prstGeom>
          <a:noFill/>
          <a:ln>
            <a:noFill/>
          </a:ln>
        </p:spPr>
        <p:txBody>
          <a:bodyPr anchorCtr="0" anchor="t" bIns="45700" lIns="91425" spcFirstLastPara="1" rIns="91425" wrap="square" tIns="45700">
            <a:normAutofit/>
          </a:bodyPr>
          <a:lstStyle>
            <a:lvl1pPr indent="-228600" lvl="0" marL="457200" algn="r">
              <a:spcBef>
                <a:spcPts val="0"/>
              </a:spcBef>
              <a:spcAft>
                <a:spcPts val="0"/>
              </a:spcAft>
              <a:buSzPts val="6400"/>
              <a:buNone/>
              <a:defRPr b="1" sz="4000">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 name="Google Shape;26;p3"/>
          <p:cNvSpPr txBox="1"/>
          <p:nvPr>
            <p:ph idx="2" type="body"/>
          </p:nvPr>
        </p:nvSpPr>
        <p:spPr>
          <a:xfrm>
            <a:off x="901700" y="2653814"/>
            <a:ext cx="720021" cy="615553"/>
          </a:xfrm>
          <a:prstGeom prst="rect">
            <a:avLst/>
          </a:prstGeom>
          <a:noFill/>
          <a:ln>
            <a:noFill/>
          </a:ln>
        </p:spPr>
        <p:txBody>
          <a:bodyPr anchorCtr="0" anchor="t" bIns="45700" lIns="91425" spcFirstLastPara="1" rIns="91425" wrap="square" tIns="45700">
            <a:normAutofit/>
          </a:bodyPr>
          <a:lstStyle>
            <a:lvl1pPr indent="-228600" lvl="0" marL="457200" algn="r">
              <a:spcBef>
                <a:spcPts val="0"/>
              </a:spcBef>
              <a:spcAft>
                <a:spcPts val="0"/>
              </a:spcAft>
              <a:buSzPts val="6400"/>
              <a:buNone/>
              <a:defRPr b="1" sz="4000">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 name="Google Shape;27;p3"/>
          <p:cNvSpPr txBox="1"/>
          <p:nvPr>
            <p:ph idx="3" type="body"/>
          </p:nvPr>
        </p:nvSpPr>
        <p:spPr>
          <a:xfrm>
            <a:off x="901700" y="3627043"/>
            <a:ext cx="720021" cy="615553"/>
          </a:xfrm>
          <a:prstGeom prst="rect">
            <a:avLst/>
          </a:prstGeom>
          <a:noFill/>
          <a:ln>
            <a:noFill/>
          </a:ln>
        </p:spPr>
        <p:txBody>
          <a:bodyPr anchorCtr="0" anchor="t" bIns="45700" lIns="91425" spcFirstLastPara="1" rIns="91425" wrap="square" tIns="45700">
            <a:normAutofit/>
          </a:bodyPr>
          <a:lstStyle>
            <a:lvl1pPr indent="-228600" lvl="0" marL="457200" algn="r">
              <a:spcBef>
                <a:spcPts val="0"/>
              </a:spcBef>
              <a:spcAft>
                <a:spcPts val="0"/>
              </a:spcAft>
              <a:buSzPts val="6400"/>
              <a:buNone/>
              <a:defRPr b="1" sz="4000">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8" name="Google Shape;28;p3"/>
          <p:cNvSpPr txBox="1"/>
          <p:nvPr>
            <p:ph idx="4" type="body"/>
          </p:nvPr>
        </p:nvSpPr>
        <p:spPr>
          <a:xfrm>
            <a:off x="1968500" y="1722763"/>
            <a:ext cx="3952083" cy="246221"/>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2560"/>
              <a:buNone/>
              <a:defRPr b="1" sz="1600">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 name="Google Shape;29;p3"/>
          <p:cNvSpPr txBox="1"/>
          <p:nvPr>
            <p:ph idx="5" type="body"/>
          </p:nvPr>
        </p:nvSpPr>
        <p:spPr>
          <a:xfrm>
            <a:off x="1968500" y="2012950"/>
            <a:ext cx="3952083" cy="215444"/>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2240"/>
              <a:buNone/>
              <a:defRPr b="0" sz="1400">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 name="Google Shape;30;p3"/>
          <p:cNvSpPr txBox="1"/>
          <p:nvPr>
            <p:ph idx="6" type="body"/>
          </p:nvPr>
        </p:nvSpPr>
        <p:spPr>
          <a:xfrm>
            <a:off x="901700" y="1631950"/>
            <a:ext cx="720021" cy="615553"/>
          </a:xfrm>
          <a:prstGeom prst="rect">
            <a:avLst/>
          </a:prstGeom>
          <a:noFill/>
          <a:ln>
            <a:noFill/>
          </a:ln>
        </p:spPr>
        <p:txBody>
          <a:bodyPr anchorCtr="0" anchor="t" bIns="45700" lIns="91425" spcFirstLastPara="1" rIns="91425" wrap="square" tIns="45700">
            <a:spAutoFit/>
          </a:bodyPr>
          <a:lstStyle>
            <a:lvl1pPr indent="-228600" lvl="0" marL="457200" algn="r">
              <a:spcBef>
                <a:spcPts val="0"/>
              </a:spcBef>
              <a:spcAft>
                <a:spcPts val="0"/>
              </a:spcAft>
              <a:buSzPts val="6400"/>
              <a:buNone/>
              <a:defRPr b="1" sz="4000">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3"/>
          <p:cNvSpPr txBox="1"/>
          <p:nvPr>
            <p:ph type="title"/>
          </p:nvPr>
        </p:nvSpPr>
        <p:spPr>
          <a:xfrm>
            <a:off x="1054100" y="668078"/>
            <a:ext cx="12047220" cy="492443"/>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3"/>
          <p:cNvSpPr txBox="1"/>
          <p:nvPr>
            <p:ph idx="7" type="body"/>
          </p:nvPr>
        </p:nvSpPr>
        <p:spPr>
          <a:xfrm>
            <a:off x="1968500" y="2689483"/>
            <a:ext cx="3952083" cy="246221"/>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2560"/>
              <a:buNone/>
              <a:defRPr b="1" sz="1600">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 name="Google Shape;33;p3"/>
          <p:cNvSpPr txBox="1"/>
          <p:nvPr>
            <p:ph idx="8" type="body"/>
          </p:nvPr>
        </p:nvSpPr>
        <p:spPr>
          <a:xfrm>
            <a:off x="1968500" y="2979670"/>
            <a:ext cx="3952083" cy="215444"/>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2240"/>
              <a:buNone/>
              <a:defRPr b="0" sz="1400">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 name="Google Shape;34;p3"/>
          <p:cNvSpPr txBox="1"/>
          <p:nvPr>
            <p:ph idx="9" type="body"/>
          </p:nvPr>
        </p:nvSpPr>
        <p:spPr>
          <a:xfrm>
            <a:off x="1968500" y="3706877"/>
            <a:ext cx="3952083" cy="246221"/>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2560"/>
              <a:buNone/>
              <a:defRPr b="1" sz="1600">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 name="Google Shape;35;p3"/>
          <p:cNvSpPr txBox="1"/>
          <p:nvPr>
            <p:ph idx="13" type="body"/>
          </p:nvPr>
        </p:nvSpPr>
        <p:spPr>
          <a:xfrm>
            <a:off x="1968500" y="3997064"/>
            <a:ext cx="3952083" cy="215444"/>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2240"/>
              <a:buNone/>
              <a:defRPr b="0" sz="1400">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6" name="Google Shape;36;p3"/>
          <p:cNvSpPr txBox="1"/>
          <p:nvPr>
            <p:ph idx="14" type="body"/>
          </p:nvPr>
        </p:nvSpPr>
        <p:spPr>
          <a:xfrm>
            <a:off x="1968500" y="4678993"/>
            <a:ext cx="3952083" cy="246221"/>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2560"/>
              <a:buNone/>
              <a:defRPr b="1" sz="1600">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7" name="Google Shape;37;p3"/>
          <p:cNvSpPr txBox="1"/>
          <p:nvPr>
            <p:ph idx="15" type="body"/>
          </p:nvPr>
        </p:nvSpPr>
        <p:spPr>
          <a:xfrm>
            <a:off x="1968500" y="4969180"/>
            <a:ext cx="3952083" cy="215444"/>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2240"/>
              <a:buNone/>
              <a:defRPr b="0" sz="1400">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8" name="Google Shape;38;p3"/>
          <p:cNvSpPr txBox="1"/>
          <p:nvPr>
            <p:ph idx="16" type="body"/>
          </p:nvPr>
        </p:nvSpPr>
        <p:spPr>
          <a:xfrm>
            <a:off x="7073900" y="4610052"/>
            <a:ext cx="720021" cy="615553"/>
          </a:xfrm>
          <a:prstGeom prst="rect">
            <a:avLst/>
          </a:prstGeom>
          <a:noFill/>
          <a:ln>
            <a:noFill/>
          </a:ln>
        </p:spPr>
        <p:txBody>
          <a:bodyPr anchorCtr="0" anchor="t" bIns="45700" lIns="91425" spcFirstLastPara="1" rIns="91425" wrap="square" tIns="45700">
            <a:normAutofit/>
          </a:bodyPr>
          <a:lstStyle>
            <a:lvl1pPr indent="-228600" lvl="0" marL="457200" algn="r">
              <a:spcBef>
                <a:spcPts val="0"/>
              </a:spcBef>
              <a:spcAft>
                <a:spcPts val="0"/>
              </a:spcAft>
              <a:buSzPts val="6400"/>
              <a:buFont typeface="Arial"/>
              <a:buNone/>
              <a:defRPr b="1" sz="4000">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3"/>
          <p:cNvSpPr txBox="1"/>
          <p:nvPr>
            <p:ph idx="17" type="body"/>
          </p:nvPr>
        </p:nvSpPr>
        <p:spPr>
          <a:xfrm>
            <a:off x="7073900" y="2653814"/>
            <a:ext cx="720021" cy="615553"/>
          </a:xfrm>
          <a:prstGeom prst="rect">
            <a:avLst/>
          </a:prstGeom>
          <a:noFill/>
          <a:ln>
            <a:noFill/>
          </a:ln>
        </p:spPr>
        <p:txBody>
          <a:bodyPr anchorCtr="0" anchor="t" bIns="45700" lIns="91425" spcFirstLastPara="1" rIns="91425" wrap="square" tIns="45700">
            <a:normAutofit/>
          </a:bodyPr>
          <a:lstStyle>
            <a:lvl1pPr indent="-228600" lvl="0" marL="457200" algn="r">
              <a:spcBef>
                <a:spcPts val="0"/>
              </a:spcBef>
              <a:spcAft>
                <a:spcPts val="0"/>
              </a:spcAft>
              <a:buSzPts val="6400"/>
              <a:buFont typeface="Arial"/>
              <a:buNone/>
              <a:defRPr b="1" sz="4000">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0" name="Google Shape;40;p3"/>
          <p:cNvSpPr txBox="1"/>
          <p:nvPr>
            <p:ph idx="18" type="body"/>
          </p:nvPr>
        </p:nvSpPr>
        <p:spPr>
          <a:xfrm>
            <a:off x="7073900" y="3627043"/>
            <a:ext cx="720021" cy="615553"/>
          </a:xfrm>
          <a:prstGeom prst="rect">
            <a:avLst/>
          </a:prstGeom>
          <a:noFill/>
          <a:ln>
            <a:noFill/>
          </a:ln>
        </p:spPr>
        <p:txBody>
          <a:bodyPr anchorCtr="0" anchor="t" bIns="45700" lIns="91425" spcFirstLastPara="1" rIns="91425" wrap="square" tIns="45700">
            <a:normAutofit/>
          </a:bodyPr>
          <a:lstStyle>
            <a:lvl1pPr indent="-228600" lvl="0" marL="457200" algn="r">
              <a:spcBef>
                <a:spcPts val="0"/>
              </a:spcBef>
              <a:spcAft>
                <a:spcPts val="0"/>
              </a:spcAft>
              <a:buSzPts val="6400"/>
              <a:buFont typeface="Arial"/>
              <a:buNone/>
              <a:defRPr b="1" sz="4000">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1" name="Google Shape;41;p3"/>
          <p:cNvSpPr txBox="1"/>
          <p:nvPr>
            <p:ph idx="19" type="body"/>
          </p:nvPr>
        </p:nvSpPr>
        <p:spPr>
          <a:xfrm>
            <a:off x="8064500" y="1722763"/>
            <a:ext cx="4414744" cy="246221"/>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2560"/>
              <a:buNone/>
              <a:defRPr b="1" sz="1600">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2" name="Google Shape;42;p3"/>
          <p:cNvSpPr txBox="1"/>
          <p:nvPr>
            <p:ph idx="20" type="body"/>
          </p:nvPr>
        </p:nvSpPr>
        <p:spPr>
          <a:xfrm>
            <a:off x="8064500" y="2012950"/>
            <a:ext cx="4414744" cy="215444"/>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2240"/>
              <a:buNone/>
              <a:defRPr b="0" sz="1400">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3" name="Google Shape;43;p3"/>
          <p:cNvSpPr txBox="1"/>
          <p:nvPr>
            <p:ph idx="21" type="body"/>
          </p:nvPr>
        </p:nvSpPr>
        <p:spPr>
          <a:xfrm>
            <a:off x="7073900" y="1631950"/>
            <a:ext cx="720021" cy="615553"/>
          </a:xfrm>
          <a:prstGeom prst="rect">
            <a:avLst/>
          </a:prstGeom>
          <a:noFill/>
          <a:ln>
            <a:noFill/>
          </a:ln>
        </p:spPr>
        <p:txBody>
          <a:bodyPr anchorCtr="0" anchor="t" bIns="45700" lIns="91425" spcFirstLastPara="1" rIns="91425" wrap="square" tIns="45700">
            <a:spAutoFit/>
          </a:bodyPr>
          <a:lstStyle>
            <a:lvl1pPr indent="-228600" lvl="0" marL="457200" algn="r">
              <a:spcBef>
                <a:spcPts val="0"/>
              </a:spcBef>
              <a:spcAft>
                <a:spcPts val="0"/>
              </a:spcAft>
              <a:buSzPts val="6400"/>
              <a:buFont typeface="Arial"/>
              <a:buNone/>
              <a:defRPr b="1" sz="4000">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4" name="Google Shape;44;p3"/>
          <p:cNvSpPr txBox="1"/>
          <p:nvPr>
            <p:ph idx="22" type="body"/>
          </p:nvPr>
        </p:nvSpPr>
        <p:spPr>
          <a:xfrm>
            <a:off x="8064500" y="2689483"/>
            <a:ext cx="4414744" cy="246221"/>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2560"/>
              <a:buNone/>
              <a:defRPr b="1" sz="1600">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5" name="Google Shape;45;p3"/>
          <p:cNvSpPr txBox="1"/>
          <p:nvPr>
            <p:ph idx="23" type="body"/>
          </p:nvPr>
        </p:nvSpPr>
        <p:spPr>
          <a:xfrm>
            <a:off x="8064500" y="2979670"/>
            <a:ext cx="4414744" cy="215444"/>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2240"/>
              <a:buNone/>
              <a:defRPr b="0" sz="1400">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6" name="Google Shape;46;p3"/>
          <p:cNvSpPr txBox="1"/>
          <p:nvPr>
            <p:ph idx="24" type="body"/>
          </p:nvPr>
        </p:nvSpPr>
        <p:spPr>
          <a:xfrm>
            <a:off x="8064500" y="3706877"/>
            <a:ext cx="4414744" cy="246221"/>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2560"/>
              <a:buNone/>
              <a:defRPr b="1" sz="1600">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7" name="Google Shape;47;p3"/>
          <p:cNvSpPr txBox="1"/>
          <p:nvPr>
            <p:ph idx="25" type="body"/>
          </p:nvPr>
        </p:nvSpPr>
        <p:spPr>
          <a:xfrm>
            <a:off x="8064500" y="3997064"/>
            <a:ext cx="4414744" cy="215444"/>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2240"/>
              <a:buNone/>
              <a:defRPr b="0" sz="1400">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3"/>
          <p:cNvSpPr txBox="1"/>
          <p:nvPr>
            <p:ph idx="26" type="body"/>
          </p:nvPr>
        </p:nvSpPr>
        <p:spPr>
          <a:xfrm>
            <a:off x="8064500" y="4678993"/>
            <a:ext cx="4414744" cy="246221"/>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2560"/>
              <a:buNone/>
              <a:defRPr b="1" sz="1600">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3"/>
          <p:cNvSpPr txBox="1"/>
          <p:nvPr>
            <p:ph idx="27" type="body"/>
          </p:nvPr>
        </p:nvSpPr>
        <p:spPr>
          <a:xfrm>
            <a:off x="8064500" y="4969180"/>
            <a:ext cx="4414744" cy="215444"/>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2240"/>
              <a:buNone/>
              <a:defRPr b="0" sz="1400">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3"/>
          <p:cNvSpPr txBox="1"/>
          <p:nvPr>
            <p:ph idx="12" type="sldNum"/>
          </p:nvPr>
        </p:nvSpPr>
        <p:spPr>
          <a:xfrm>
            <a:off x="12487127" y="6993751"/>
            <a:ext cx="377973" cy="276999"/>
          </a:xfrm>
          <a:prstGeom prst="rect">
            <a:avLst/>
          </a:prstGeom>
          <a:noFill/>
          <a:ln>
            <a:noFill/>
          </a:ln>
        </p:spPr>
        <p:txBody>
          <a:bodyPr anchorCtr="0" anchor="t" bIns="45700" lIns="91425" spcFirstLastPara="1" rIns="91425" wrap="square" tIns="45700">
            <a:spAutoFit/>
          </a:bodyPr>
          <a:lstStyle>
            <a:lvl1pPr indent="0" lvl="0" marL="0" algn="ctr">
              <a:spcBef>
                <a:spcPts val="0"/>
              </a:spcBef>
              <a:buNone/>
              <a:defRPr b="0" i="0" sz="1200" u="none" cap="none" strike="noStrike">
                <a:solidFill>
                  <a:schemeClr val="dk1"/>
                </a:solidFill>
                <a:latin typeface="Arial"/>
                <a:ea typeface="Arial"/>
                <a:cs typeface="Arial"/>
                <a:sym typeface="Arial"/>
              </a:defRPr>
            </a:lvl1pPr>
            <a:lvl2pPr indent="0" lvl="1" marL="0" algn="ctr">
              <a:spcBef>
                <a:spcPts val="0"/>
              </a:spcBef>
              <a:buNone/>
              <a:defRPr b="0" i="0" sz="1200" u="none" cap="none" strike="noStrike">
                <a:solidFill>
                  <a:schemeClr val="dk1"/>
                </a:solidFill>
                <a:latin typeface="Arial"/>
                <a:ea typeface="Arial"/>
                <a:cs typeface="Arial"/>
                <a:sym typeface="Arial"/>
              </a:defRPr>
            </a:lvl2pPr>
            <a:lvl3pPr indent="0" lvl="2" marL="0" algn="ctr">
              <a:spcBef>
                <a:spcPts val="0"/>
              </a:spcBef>
              <a:buNone/>
              <a:defRPr b="0" i="0" sz="1200" u="none" cap="none" strike="noStrike">
                <a:solidFill>
                  <a:schemeClr val="dk1"/>
                </a:solidFill>
                <a:latin typeface="Arial"/>
                <a:ea typeface="Arial"/>
                <a:cs typeface="Arial"/>
                <a:sym typeface="Arial"/>
              </a:defRPr>
            </a:lvl3pPr>
            <a:lvl4pPr indent="0" lvl="3" marL="0" algn="ctr">
              <a:spcBef>
                <a:spcPts val="0"/>
              </a:spcBef>
              <a:buNone/>
              <a:defRPr b="0" i="0" sz="1200" u="none" cap="none" strike="noStrike">
                <a:solidFill>
                  <a:schemeClr val="dk1"/>
                </a:solidFill>
                <a:latin typeface="Arial"/>
                <a:ea typeface="Arial"/>
                <a:cs typeface="Arial"/>
                <a:sym typeface="Arial"/>
              </a:defRPr>
            </a:lvl4pPr>
            <a:lvl5pPr indent="0" lvl="4" marL="0" algn="ctr">
              <a:spcBef>
                <a:spcPts val="0"/>
              </a:spcBef>
              <a:buNone/>
              <a:defRPr b="0" i="0" sz="1200" u="none" cap="none" strike="noStrike">
                <a:solidFill>
                  <a:schemeClr val="dk1"/>
                </a:solidFill>
                <a:latin typeface="Arial"/>
                <a:ea typeface="Arial"/>
                <a:cs typeface="Arial"/>
                <a:sym typeface="Arial"/>
              </a:defRPr>
            </a:lvl5pPr>
            <a:lvl6pPr indent="0" lvl="5" marL="0" algn="ctr">
              <a:spcBef>
                <a:spcPts val="0"/>
              </a:spcBef>
              <a:buNone/>
              <a:defRPr b="0" i="0" sz="1200" u="none" cap="none" strike="noStrike">
                <a:solidFill>
                  <a:schemeClr val="dk1"/>
                </a:solidFill>
                <a:latin typeface="Arial"/>
                <a:ea typeface="Arial"/>
                <a:cs typeface="Arial"/>
                <a:sym typeface="Arial"/>
              </a:defRPr>
            </a:lvl6pPr>
            <a:lvl7pPr indent="0" lvl="6" marL="0" algn="ctr">
              <a:spcBef>
                <a:spcPts val="0"/>
              </a:spcBef>
              <a:buNone/>
              <a:defRPr b="0" i="0" sz="1200" u="none" cap="none" strike="noStrike">
                <a:solidFill>
                  <a:schemeClr val="dk1"/>
                </a:solidFill>
                <a:latin typeface="Arial"/>
                <a:ea typeface="Arial"/>
                <a:cs typeface="Arial"/>
                <a:sym typeface="Arial"/>
              </a:defRPr>
            </a:lvl7pPr>
            <a:lvl8pPr indent="0" lvl="7" marL="0" algn="ctr">
              <a:spcBef>
                <a:spcPts val="0"/>
              </a:spcBef>
              <a:buNone/>
              <a:defRPr b="0" i="0" sz="1200" u="none" cap="none" strike="noStrike">
                <a:solidFill>
                  <a:schemeClr val="dk1"/>
                </a:solidFill>
                <a:latin typeface="Arial"/>
                <a:ea typeface="Arial"/>
                <a:cs typeface="Arial"/>
                <a:sym typeface="Arial"/>
              </a:defRPr>
            </a:lvl8pPr>
            <a:lvl9pPr indent="0" lvl="8" marL="0" algn="ctr">
              <a:spcBef>
                <a:spcPts val="0"/>
              </a:spcBef>
              <a:buNone/>
              <a:defRPr b="0"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664">
          <p15:clr>
            <a:srgbClr val="FBAE40"/>
          </p15:clr>
        </p15:guide>
        <p15:guide id="2" pos="8056">
          <p15:clr>
            <a:srgbClr val="FBAE40"/>
          </p15:clr>
        </p15:guide>
        <p15:guide id="3" orient="horz" pos="1076">
          <p15:clr>
            <a:srgbClr val="FBAE40"/>
          </p15:clr>
        </p15:guide>
        <p15:guide id="4" orient="horz" pos="3284">
          <p15:clr>
            <a:srgbClr val="FBAE40"/>
          </p15:clr>
        </p15:guide>
        <p15:guide id="5" pos="4552">
          <p15:clr>
            <a:srgbClr val="FBAE40"/>
          </p15:clr>
        </p15:guide>
        <p15:guide id="6" pos="5080">
          <p15:clr>
            <a:srgbClr val="FBAE40"/>
          </p15:clr>
        </p15:guide>
        <p15:guide id="7" orient="horz" pos="7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3">
  <p:cSld name="Image slide 3">
    <p:spTree>
      <p:nvGrpSpPr>
        <p:cNvPr id="186" name="Shape 186"/>
        <p:cNvGrpSpPr/>
        <p:nvPr/>
      </p:nvGrpSpPr>
      <p:grpSpPr>
        <a:xfrm>
          <a:off x="0" y="0"/>
          <a:ext cx="0" cy="0"/>
          <a:chOff x="0" y="0"/>
          <a:chExt cx="0" cy="0"/>
        </a:xfrm>
      </p:grpSpPr>
      <p:sp>
        <p:nvSpPr>
          <p:cNvPr id="187" name="Google Shape;187;p21"/>
          <p:cNvSpPr txBox="1"/>
          <p:nvPr>
            <p:ph type="title"/>
          </p:nvPr>
        </p:nvSpPr>
        <p:spPr>
          <a:xfrm>
            <a:off x="1054100" y="668078"/>
            <a:ext cx="11201400" cy="492443"/>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sz="32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8" name="Google Shape;188;p21"/>
          <p:cNvSpPr/>
          <p:nvPr>
            <p:ph idx="2" type="pic"/>
          </p:nvPr>
        </p:nvSpPr>
        <p:spPr>
          <a:xfrm>
            <a:off x="-1" y="2698750"/>
            <a:ext cx="13385700" cy="4832400"/>
          </a:xfrm>
          <a:prstGeom prst="rect">
            <a:avLst/>
          </a:prstGeom>
          <a:solidFill>
            <a:srgbClr val="DDE4ED"/>
          </a:solidFill>
          <a:ln>
            <a:noFill/>
          </a:ln>
        </p:spPr>
      </p:sp>
      <p:sp>
        <p:nvSpPr>
          <p:cNvPr id="189" name="Google Shape;189;p21"/>
          <p:cNvSpPr txBox="1"/>
          <p:nvPr>
            <p:ph idx="1" type="body"/>
          </p:nvPr>
        </p:nvSpPr>
        <p:spPr>
          <a:xfrm>
            <a:off x="1054100" y="1631950"/>
            <a:ext cx="11201400" cy="609600"/>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sz="1600">
                <a:solidFill>
                  <a:schemeClr val="dk1"/>
                </a:solidFill>
                <a:latin typeface="Arial"/>
                <a:ea typeface="Arial"/>
                <a:cs typeface="Arial"/>
                <a:sym typeface="Arial"/>
              </a:defRPr>
            </a:lvl1pPr>
            <a:lvl2pPr indent="-360680" lvl="1" marL="914400" algn="l">
              <a:spcBef>
                <a:spcPts val="0"/>
              </a:spcBef>
              <a:spcAft>
                <a:spcPts val="0"/>
              </a:spcAft>
              <a:buSzPts val="2080"/>
              <a:buChar char="•"/>
              <a:defRPr sz="1600">
                <a:solidFill>
                  <a:schemeClr val="dk1"/>
                </a:solidFill>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extLst>
    <p:ext uri="{DCECCB84-F9BA-43D5-87BE-67443E8EF086}">
      <p15:sldGuideLst>
        <p15:guide id="1" pos="664">
          <p15:clr>
            <a:srgbClr val="FBAE40"/>
          </p15:clr>
        </p15:guide>
        <p15:guide id="2" orient="horz" pos="1700">
          <p15:clr>
            <a:srgbClr val="FBAE40"/>
          </p15:clr>
        </p15:guide>
        <p15:guide id="3" orient="horz" pos="1412">
          <p15:clr>
            <a:srgbClr val="FBAE40"/>
          </p15:clr>
        </p15:guide>
        <p15:guide id="4" orient="horz" pos="740">
          <p15:clr>
            <a:srgbClr val="FBAE40"/>
          </p15:clr>
        </p15:guide>
        <p15:guide id="5" pos="77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s">
  <p:cSld name="Images">
    <p:spTree>
      <p:nvGrpSpPr>
        <p:cNvPr id="190" name="Shape 190"/>
        <p:cNvGrpSpPr/>
        <p:nvPr/>
      </p:nvGrpSpPr>
      <p:grpSpPr>
        <a:xfrm>
          <a:off x="0" y="0"/>
          <a:ext cx="0" cy="0"/>
          <a:chOff x="0" y="0"/>
          <a:chExt cx="0" cy="0"/>
        </a:xfrm>
      </p:grpSpPr>
      <p:sp>
        <p:nvSpPr>
          <p:cNvPr id="191" name="Google Shape;191;p22"/>
          <p:cNvSpPr/>
          <p:nvPr>
            <p:ph idx="2" type="pic"/>
          </p:nvPr>
        </p:nvSpPr>
        <p:spPr>
          <a:xfrm>
            <a:off x="4940300" y="2089150"/>
            <a:ext cx="7615144" cy="4495800"/>
          </a:xfrm>
          <a:prstGeom prst="rect">
            <a:avLst/>
          </a:prstGeom>
          <a:solidFill>
            <a:srgbClr val="DDE4ED"/>
          </a:solidFill>
          <a:ln>
            <a:noFill/>
          </a:ln>
        </p:spPr>
      </p:sp>
      <p:sp>
        <p:nvSpPr>
          <p:cNvPr id="192" name="Google Shape;192;p22"/>
          <p:cNvSpPr/>
          <p:nvPr>
            <p:ph idx="3" type="pic"/>
          </p:nvPr>
        </p:nvSpPr>
        <p:spPr>
          <a:xfrm>
            <a:off x="1054100" y="2089150"/>
            <a:ext cx="3657600" cy="2133600"/>
          </a:xfrm>
          <a:prstGeom prst="rect">
            <a:avLst/>
          </a:prstGeom>
          <a:noFill/>
          <a:ln>
            <a:noFill/>
          </a:ln>
        </p:spPr>
      </p:sp>
      <p:sp>
        <p:nvSpPr>
          <p:cNvPr id="193" name="Google Shape;193;p22"/>
          <p:cNvSpPr/>
          <p:nvPr>
            <p:ph idx="4" type="pic"/>
          </p:nvPr>
        </p:nvSpPr>
        <p:spPr>
          <a:xfrm>
            <a:off x="1054100" y="4451350"/>
            <a:ext cx="3657600" cy="2133600"/>
          </a:xfrm>
          <a:prstGeom prst="rect">
            <a:avLst/>
          </a:prstGeom>
          <a:noFill/>
          <a:ln>
            <a:noFill/>
          </a:ln>
        </p:spPr>
      </p:sp>
      <p:sp>
        <p:nvSpPr>
          <p:cNvPr id="194" name="Google Shape;194;p22"/>
          <p:cNvSpPr txBox="1"/>
          <p:nvPr>
            <p:ph type="title"/>
          </p:nvPr>
        </p:nvSpPr>
        <p:spPr>
          <a:xfrm>
            <a:off x="1054100" y="668078"/>
            <a:ext cx="11501344" cy="492443"/>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5" name="Google Shape;195;p22"/>
          <p:cNvSpPr txBox="1"/>
          <p:nvPr>
            <p:ph idx="12" type="sldNum"/>
          </p:nvPr>
        </p:nvSpPr>
        <p:spPr>
          <a:xfrm>
            <a:off x="12487127" y="6993751"/>
            <a:ext cx="377973" cy="276999"/>
          </a:xfrm>
          <a:prstGeom prst="rect">
            <a:avLst/>
          </a:prstGeom>
          <a:noFill/>
          <a:ln>
            <a:noFill/>
          </a:ln>
        </p:spPr>
        <p:txBody>
          <a:bodyPr anchorCtr="0" anchor="t" bIns="45700" lIns="91425" spcFirstLastPara="1" rIns="91425" wrap="square" tIns="45700">
            <a:spAutoFit/>
          </a:bodyPr>
          <a:lstStyle>
            <a:lvl1pPr indent="0" lvl="0" marL="0" algn="ctr">
              <a:spcBef>
                <a:spcPts val="0"/>
              </a:spcBef>
              <a:buNone/>
              <a:defRPr sz="1200">
                <a:solidFill>
                  <a:schemeClr val="dk1"/>
                </a:solidFill>
                <a:latin typeface="Arial"/>
                <a:ea typeface="Arial"/>
                <a:cs typeface="Arial"/>
                <a:sym typeface="Arial"/>
              </a:defRPr>
            </a:lvl1pPr>
            <a:lvl2pPr indent="0" lvl="1" marL="0" algn="ctr">
              <a:spcBef>
                <a:spcPts val="0"/>
              </a:spcBef>
              <a:buNone/>
              <a:defRPr sz="1200">
                <a:solidFill>
                  <a:schemeClr val="dk1"/>
                </a:solidFill>
                <a:latin typeface="Arial"/>
                <a:ea typeface="Arial"/>
                <a:cs typeface="Arial"/>
                <a:sym typeface="Arial"/>
              </a:defRPr>
            </a:lvl2pPr>
            <a:lvl3pPr indent="0" lvl="2" marL="0" algn="ctr">
              <a:spcBef>
                <a:spcPts val="0"/>
              </a:spcBef>
              <a:buNone/>
              <a:defRPr sz="1200">
                <a:solidFill>
                  <a:schemeClr val="dk1"/>
                </a:solidFill>
                <a:latin typeface="Arial"/>
                <a:ea typeface="Arial"/>
                <a:cs typeface="Arial"/>
                <a:sym typeface="Arial"/>
              </a:defRPr>
            </a:lvl3pPr>
            <a:lvl4pPr indent="0" lvl="3" marL="0" algn="ctr">
              <a:spcBef>
                <a:spcPts val="0"/>
              </a:spcBef>
              <a:buNone/>
              <a:defRPr sz="1200">
                <a:solidFill>
                  <a:schemeClr val="dk1"/>
                </a:solidFill>
                <a:latin typeface="Arial"/>
                <a:ea typeface="Arial"/>
                <a:cs typeface="Arial"/>
                <a:sym typeface="Arial"/>
              </a:defRPr>
            </a:lvl4pPr>
            <a:lvl5pPr indent="0" lvl="4" marL="0" algn="ctr">
              <a:spcBef>
                <a:spcPts val="0"/>
              </a:spcBef>
              <a:buNone/>
              <a:defRPr sz="1200">
                <a:solidFill>
                  <a:schemeClr val="dk1"/>
                </a:solidFill>
                <a:latin typeface="Arial"/>
                <a:ea typeface="Arial"/>
                <a:cs typeface="Arial"/>
                <a:sym typeface="Arial"/>
              </a:defRPr>
            </a:lvl5pPr>
            <a:lvl6pPr indent="0" lvl="5" marL="0" algn="ctr">
              <a:spcBef>
                <a:spcPts val="0"/>
              </a:spcBef>
              <a:buNone/>
              <a:defRPr sz="1200">
                <a:solidFill>
                  <a:schemeClr val="dk1"/>
                </a:solidFill>
                <a:latin typeface="Arial"/>
                <a:ea typeface="Arial"/>
                <a:cs typeface="Arial"/>
                <a:sym typeface="Arial"/>
              </a:defRPr>
            </a:lvl6pPr>
            <a:lvl7pPr indent="0" lvl="6" marL="0" algn="ctr">
              <a:spcBef>
                <a:spcPts val="0"/>
              </a:spcBef>
              <a:buNone/>
              <a:defRPr sz="1200">
                <a:solidFill>
                  <a:schemeClr val="dk1"/>
                </a:solidFill>
                <a:latin typeface="Arial"/>
                <a:ea typeface="Arial"/>
                <a:cs typeface="Arial"/>
                <a:sym typeface="Arial"/>
              </a:defRPr>
            </a:lvl7pPr>
            <a:lvl8pPr indent="0" lvl="7" marL="0" algn="ctr">
              <a:spcBef>
                <a:spcPts val="0"/>
              </a:spcBef>
              <a:buNone/>
              <a:defRPr sz="1200">
                <a:solidFill>
                  <a:schemeClr val="dk1"/>
                </a:solidFill>
                <a:latin typeface="Arial"/>
                <a:ea typeface="Arial"/>
                <a:cs typeface="Arial"/>
                <a:sym typeface="Arial"/>
              </a:defRPr>
            </a:lvl8pPr>
            <a:lvl9pPr indent="0" lvl="8" marL="0" algn="ctr">
              <a:spcBef>
                <a:spcPts val="0"/>
              </a:spcBef>
              <a:buNone/>
              <a:defRPr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66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8_Section slide">
  <p:cSld name="Section slide white">
    <p:spTree>
      <p:nvGrpSpPr>
        <p:cNvPr id="196" name="Shape 196"/>
        <p:cNvGrpSpPr/>
        <p:nvPr/>
      </p:nvGrpSpPr>
      <p:grpSpPr>
        <a:xfrm>
          <a:off x="0" y="0"/>
          <a:ext cx="0" cy="0"/>
          <a:chOff x="0" y="0"/>
          <a:chExt cx="0" cy="0"/>
        </a:xfrm>
      </p:grpSpPr>
      <p:sp>
        <p:nvSpPr>
          <p:cNvPr id="197" name="Google Shape;197;p23"/>
          <p:cNvSpPr/>
          <p:nvPr/>
        </p:nvSpPr>
        <p:spPr>
          <a:xfrm>
            <a:off x="825500" y="6813550"/>
            <a:ext cx="1905000" cy="609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98" name="Google Shape;198;p23"/>
          <p:cNvPicPr preferRelativeResize="0"/>
          <p:nvPr/>
        </p:nvPicPr>
        <p:blipFill rotWithShape="1">
          <a:blip r:embed="rId2">
            <a:alphaModFix/>
          </a:blip>
          <a:srcRect b="0" l="0" r="0" t="0"/>
          <a:stretch/>
        </p:blipFill>
        <p:spPr>
          <a:xfrm>
            <a:off x="12799" y="2393950"/>
            <a:ext cx="13385701" cy="5139229"/>
          </a:xfrm>
          <a:prstGeom prst="rect">
            <a:avLst/>
          </a:prstGeom>
          <a:noFill/>
          <a:ln>
            <a:noFill/>
          </a:ln>
        </p:spPr>
      </p:pic>
      <p:sp>
        <p:nvSpPr>
          <p:cNvPr id="199" name="Google Shape;199;p23"/>
          <p:cNvSpPr/>
          <p:nvPr/>
        </p:nvSpPr>
        <p:spPr>
          <a:xfrm>
            <a:off x="4778975" y="6857025"/>
            <a:ext cx="7317300" cy="456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0" name="Google Shape;200;p23"/>
          <p:cNvSpPr txBox="1"/>
          <p:nvPr>
            <p:ph type="ctrTitle"/>
          </p:nvPr>
        </p:nvSpPr>
        <p:spPr>
          <a:xfrm>
            <a:off x="1054100" y="2711379"/>
            <a:ext cx="7060565" cy="738664"/>
          </a:xfrm>
          <a:prstGeom prst="rect">
            <a:avLst/>
          </a:prstGeom>
          <a:noFill/>
          <a:ln>
            <a:noFill/>
          </a:ln>
        </p:spPr>
        <p:txBody>
          <a:bodyPr anchorCtr="0" anchor="t" bIns="0" lIns="0" spcFirstLastPara="1" rIns="0" wrap="square" tIns="0">
            <a:spAutoFit/>
          </a:bodyPr>
          <a:lstStyle>
            <a:lvl1pPr lvl="0" algn="l">
              <a:spcBef>
                <a:spcPts val="0"/>
              </a:spcBef>
              <a:spcAft>
                <a:spcPts val="0"/>
              </a:spcAft>
              <a:buClr>
                <a:schemeClr val="lt2"/>
              </a:buClr>
              <a:buSzPts val="1400"/>
              <a:buNone/>
              <a:defRPr sz="4800">
                <a:solidFill>
                  <a:schemeClr val="lt2"/>
                </a:solidFill>
                <a:latin typeface="Arial"/>
                <a:ea typeface="Arial"/>
                <a:cs typeface="Arial"/>
                <a:sym typeface="Arial"/>
              </a:defRPr>
            </a:lvl1pPr>
            <a:lvl2pPr lvl="1">
              <a:spcBef>
                <a:spcPts val="0"/>
              </a:spcBef>
              <a:spcAft>
                <a:spcPts val="0"/>
              </a:spcAft>
              <a:buClr>
                <a:schemeClr val="lt2"/>
              </a:buClr>
              <a:buSzPts val="1400"/>
              <a:buNone/>
              <a:defRPr>
                <a:solidFill>
                  <a:schemeClr val="lt2"/>
                </a:solidFill>
              </a:defRPr>
            </a:lvl2pPr>
            <a:lvl3pPr lvl="2">
              <a:spcBef>
                <a:spcPts val="0"/>
              </a:spcBef>
              <a:spcAft>
                <a:spcPts val="0"/>
              </a:spcAft>
              <a:buClr>
                <a:schemeClr val="lt2"/>
              </a:buClr>
              <a:buSzPts val="1400"/>
              <a:buNone/>
              <a:defRPr>
                <a:solidFill>
                  <a:schemeClr val="lt2"/>
                </a:solidFill>
              </a:defRPr>
            </a:lvl3pPr>
            <a:lvl4pPr lvl="3">
              <a:spcBef>
                <a:spcPts val="0"/>
              </a:spcBef>
              <a:spcAft>
                <a:spcPts val="0"/>
              </a:spcAft>
              <a:buClr>
                <a:schemeClr val="lt2"/>
              </a:buClr>
              <a:buSzPts val="1400"/>
              <a:buNone/>
              <a:defRPr>
                <a:solidFill>
                  <a:schemeClr val="lt2"/>
                </a:solidFill>
              </a:defRPr>
            </a:lvl4pPr>
            <a:lvl5pPr lvl="4">
              <a:spcBef>
                <a:spcPts val="0"/>
              </a:spcBef>
              <a:spcAft>
                <a:spcPts val="0"/>
              </a:spcAft>
              <a:buClr>
                <a:schemeClr val="lt2"/>
              </a:buClr>
              <a:buSzPts val="1400"/>
              <a:buNone/>
              <a:defRPr>
                <a:solidFill>
                  <a:schemeClr val="lt2"/>
                </a:solidFill>
              </a:defRPr>
            </a:lvl5pPr>
            <a:lvl6pPr lvl="5">
              <a:spcBef>
                <a:spcPts val="0"/>
              </a:spcBef>
              <a:spcAft>
                <a:spcPts val="0"/>
              </a:spcAft>
              <a:buClr>
                <a:schemeClr val="lt2"/>
              </a:buClr>
              <a:buSzPts val="1400"/>
              <a:buNone/>
              <a:defRPr>
                <a:solidFill>
                  <a:schemeClr val="lt2"/>
                </a:solidFill>
              </a:defRPr>
            </a:lvl6pPr>
            <a:lvl7pPr lvl="6">
              <a:spcBef>
                <a:spcPts val="0"/>
              </a:spcBef>
              <a:spcAft>
                <a:spcPts val="0"/>
              </a:spcAft>
              <a:buClr>
                <a:schemeClr val="lt2"/>
              </a:buClr>
              <a:buSzPts val="1400"/>
              <a:buNone/>
              <a:defRPr>
                <a:solidFill>
                  <a:schemeClr val="lt2"/>
                </a:solidFill>
              </a:defRPr>
            </a:lvl7pPr>
            <a:lvl8pPr lvl="7">
              <a:spcBef>
                <a:spcPts val="0"/>
              </a:spcBef>
              <a:spcAft>
                <a:spcPts val="0"/>
              </a:spcAft>
              <a:buClr>
                <a:schemeClr val="lt2"/>
              </a:buClr>
              <a:buSzPts val="1400"/>
              <a:buNone/>
              <a:defRPr>
                <a:solidFill>
                  <a:schemeClr val="lt2"/>
                </a:solidFill>
              </a:defRPr>
            </a:lvl8pPr>
            <a:lvl9pPr lvl="8">
              <a:spcBef>
                <a:spcPts val="0"/>
              </a:spcBef>
              <a:spcAft>
                <a:spcPts val="0"/>
              </a:spcAft>
              <a:buClr>
                <a:schemeClr val="lt2"/>
              </a:buClr>
              <a:buSzPts val="1400"/>
              <a:buNone/>
              <a:defRPr>
                <a:solidFill>
                  <a:schemeClr val="lt2"/>
                </a:solidFill>
              </a:defRPr>
            </a:lvl9pPr>
          </a:lstStyle>
          <a:p/>
        </p:txBody>
      </p:sp>
      <p:sp>
        <p:nvSpPr>
          <p:cNvPr id="201" name="Google Shape;201;p23"/>
          <p:cNvSpPr txBox="1"/>
          <p:nvPr>
            <p:ph idx="1" type="body"/>
          </p:nvPr>
        </p:nvSpPr>
        <p:spPr>
          <a:xfrm>
            <a:off x="1054100" y="2390973"/>
            <a:ext cx="3952083" cy="307777"/>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Clr>
                <a:schemeClr val="lt2"/>
              </a:buClr>
              <a:buSzPts val="3200"/>
              <a:buNone/>
              <a:defRPr b="1" sz="2000">
                <a:solidFill>
                  <a:schemeClr val="lt2"/>
                </a:solidFill>
                <a:latin typeface="Arial"/>
                <a:ea typeface="Arial"/>
                <a:cs typeface="Arial"/>
                <a:sym typeface="Arial"/>
              </a:defRPr>
            </a:lvl1pPr>
            <a:lvl2pPr indent="-377190" lvl="1" marL="914400" algn="l">
              <a:spcBef>
                <a:spcPts val="0"/>
              </a:spcBef>
              <a:spcAft>
                <a:spcPts val="0"/>
              </a:spcAft>
              <a:buClr>
                <a:schemeClr val="lt2"/>
              </a:buClr>
              <a:buSzPts val="2340"/>
              <a:buChar char="•"/>
              <a:defRPr>
                <a:solidFill>
                  <a:schemeClr val="lt2"/>
                </a:solidFill>
              </a:defRPr>
            </a:lvl2pPr>
            <a:lvl3pPr indent="-365760" lvl="2" marL="1371600" algn="l">
              <a:spcBef>
                <a:spcPts val="0"/>
              </a:spcBef>
              <a:spcAft>
                <a:spcPts val="0"/>
              </a:spcAft>
              <a:buClr>
                <a:schemeClr val="lt2"/>
              </a:buClr>
              <a:buSzPts val="2160"/>
              <a:buChar char="•"/>
              <a:defRPr>
                <a:solidFill>
                  <a:schemeClr val="lt2"/>
                </a:solidFill>
              </a:defRPr>
            </a:lvl3pPr>
            <a:lvl4pPr indent="-365760" lvl="3" marL="1828800" algn="l">
              <a:spcBef>
                <a:spcPts val="0"/>
              </a:spcBef>
              <a:spcAft>
                <a:spcPts val="0"/>
              </a:spcAft>
              <a:buClr>
                <a:schemeClr val="lt2"/>
              </a:buClr>
              <a:buSzPts val="2160"/>
              <a:buChar char="•"/>
              <a:defRPr>
                <a:solidFill>
                  <a:schemeClr val="lt2"/>
                </a:solidFill>
              </a:defRPr>
            </a:lvl4pPr>
            <a:lvl5pPr indent="-365760" lvl="4" marL="2286000" algn="l">
              <a:spcBef>
                <a:spcPts val="0"/>
              </a:spcBef>
              <a:spcAft>
                <a:spcPts val="0"/>
              </a:spcAft>
              <a:buClr>
                <a:schemeClr val="lt2"/>
              </a:buClr>
              <a:buSzPts val="2160"/>
              <a:buChar char="•"/>
              <a:defRPr>
                <a:solidFill>
                  <a:schemeClr val="lt2"/>
                </a:solidFill>
              </a:defRPr>
            </a:lvl5pPr>
            <a:lvl6pPr indent="-228600" lvl="5" marL="2743200" algn="l">
              <a:spcBef>
                <a:spcPts val="0"/>
              </a:spcBef>
              <a:spcAft>
                <a:spcPts val="0"/>
              </a:spcAft>
              <a:buClr>
                <a:schemeClr val="lt2"/>
              </a:buClr>
              <a:buSzPts val="1400"/>
              <a:buNone/>
              <a:defRPr>
                <a:solidFill>
                  <a:schemeClr val="lt2"/>
                </a:solidFill>
              </a:defRPr>
            </a:lvl6pPr>
            <a:lvl7pPr indent="-228600" lvl="6" marL="3200400" algn="l">
              <a:spcBef>
                <a:spcPts val="0"/>
              </a:spcBef>
              <a:spcAft>
                <a:spcPts val="0"/>
              </a:spcAft>
              <a:buClr>
                <a:schemeClr val="lt2"/>
              </a:buClr>
              <a:buSzPts val="1400"/>
              <a:buNone/>
              <a:defRPr>
                <a:solidFill>
                  <a:schemeClr val="lt2"/>
                </a:solidFill>
              </a:defRPr>
            </a:lvl7pPr>
            <a:lvl8pPr indent="-228600" lvl="7" marL="3657600" algn="l">
              <a:spcBef>
                <a:spcPts val="0"/>
              </a:spcBef>
              <a:spcAft>
                <a:spcPts val="0"/>
              </a:spcAft>
              <a:buClr>
                <a:schemeClr val="lt2"/>
              </a:buClr>
              <a:buSzPts val="1400"/>
              <a:buNone/>
              <a:defRPr>
                <a:solidFill>
                  <a:schemeClr val="lt2"/>
                </a:solidFill>
              </a:defRPr>
            </a:lvl8pPr>
            <a:lvl9pPr indent="-228600" lvl="8" marL="4114800" algn="l">
              <a:spcBef>
                <a:spcPts val="0"/>
              </a:spcBef>
              <a:spcAft>
                <a:spcPts val="0"/>
              </a:spcAft>
              <a:buClr>
                <a:schemeClr val="lt2"/>
              </a:buClr>
              <a:buSzPts val="1400"/>
              <a:buNone/>
              <a:defRPr>
                <a:solidFill>
                  <a:schemeClr val="lt2"/>
                </a:solidFill>
              </a:defRPr>
            </a:lvl9pPr>
          </a:lstStyle>
          <a:p/>
        </p:txBody>
      </p:sp>
      <p:sp>
        <p:nvSpPr>
          <p:cNvPr id="202" name="Google Shape;202;p23"/>
          <p:cNvSpPr txBox="1"/>
          <p:nvPr>
            <p:ph idx="2" type="body"/>
          </p:nvPr>
        </p:nvSpPr>
        <p:spPr>
          <a:xfrm>
            <a:off x="1054101" y="3564751"/>
            <a:ext cx="7060564" cy="246221"/>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0" sz="1600">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pic>
        <p:nvPicPr>
          <p:cNvPr id="203" name="Google Shape;203;p23"/>
          <p:cNvPicPr preferRelativeResize="0"/>
          <p:nvPr/>
        </p:nvPicPr>
        <p:blipFill rotWithShape="1">
          <a:blip r:embed="rId3">
            <a:alphaModFix/>
          </a:blip>
          <a:srcRect b="0" l="0" r="0" t="0"/>
          <a:stretch/>
        </p:blipFill>
        <p:spPr>
          <a:xfrm>
            <a:off x="1054104" y="856804"/>
            <a:ext cx="1420614" cy="165546"/>
          </a:xfrm>
          <a:prstGeom prst="rect">
            <a:avLst/>
          </a:prstGeom>
          <a:noFill/>
          <a:ln>
            <a:noFill/>
          </a:ln>
        </p:spPr>
      </p:pic>
    </p:spTree>
  </p:cSld>
  <p:clrMapOvr>
    <a:masterClrMapping/>
  </p:clrMapOvr>
  <p:extLst>
    <p:ext uri="{DCECCB84-F9BA-43D5-87BE-67443E8EF086}">
      <p15:sldGuideLst>
        <p15:guide id="1" pos="664">
          <p15:clr>
            <a:srgbClr val="FBAE40"/>
          </p15:clr>
        </p15:guide>
        <p15:guide id="2" orient="horz" pos="2420">
          <p15:clr>
            <a:srgbClr val="FBAE40"/>
          </p15:clr>
        </p15:guide>
        <p15:guide id="3" orient="horz" pos="2180">
          <p15:clr>
            <a:srgbClr val="FBAE40"/>
          </p15:clr>
        </p15:guide>
        <p15:guide id="4" orient="horz" pos="170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p:cSld name="Picture">
    <p:spTree>
      <p:nvGrpSpPr>
        <p:cNvPr id="204" name="Shape 204"/>
        <p:cNvGrpSpPr/>
        <p:nvPr/>
      </p:nvGrpSpPr>
      <p:grpSpPr>
        <a:xfrm>
          <a:off x="0" y="0"/>
          <a:ext cx="0" cy="0"/>
          <a:chOff x="0" y="0"/>
          <a:chExt cx="0" cy="0"/>
        </a:xfrm>
      </p:grpSpPr>
      <p:sp>
        <p:nvSpPr>
          <p:cNvPr id="205" name="Google Shape;205;p24"/>
          <p:cNvSpPr/>
          <p:nvPr>
            <p:ph idx="2" type="pic"/>
          </p:nvPr>
        </p:nvSpPr>
        <p:spPr>
          <a:xfrm>
            <a:off x="0" y="0"/>
            <a:ext cx="13385800" cy="7531100"/>
          </a:xfrm>
          <a:prstGeom prst="rect">
            <a:avLst/>
          </a:prstGeom>
          <a:solidFill>
            <a:srgbClr val="DDE4ED"/>
          </a:solid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x2">
  <p:cSld name="Infographic x2">
    <p:spTree>
      <p:nvGrpSpPr>
        <p:cNvPr id="206" name="Shape 206"/>
        <p:cNvGrpSpPr/>
        <p:nvPr/>
      </p:nvGrpSpPr>
      <p:grpSpPr>
        <a:xfrm>
          <a:off x="0" y="0"/>
          <a:ext cx="0" cy="0"/>
          <a:chOff x="0" y="0"/>
          <a:chExt cx="0" cy="0"/>
        </a:xfrm>
      </p:grpSpPr>
      <p:sp>
        <p:nvSpPr>
          <p:cNvPr id="207" name="Google Shape;207;p25"/>
          <p:cNvSpPr txBox="1"/>
          <p:nvPr>
            <p:ph type="title"/>
          </p:nvPr>
        </p:nvSpPr>
        <p:spPr>
          <a:xfrm>
            <a:off x="1054100" y="668078"/>
            <a:ext cx="11201400" cy="492443"/>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8" name="Google Shape;208;p25"/>
          <p:cNvSpPr txBox="1"/>
          <p:nvPr>
            <p:ph idx="1" type="body"/>
          </p:nvPr>
        </p:nvSpPr>
        <p:spPr>
          <a:xfrm>
            <a:off x="2860699" y="6477320"/>
            <a:ext cx="1676400" cy="246221"/>
          </a:xfrm>
          <a:prstGeom prst="rect">
            <a:avLst/>
          </a:prstGeom>
          <a:noFill/>
          <a:ln>
            <a:noFill/>
          </a:ln>
        </p:spPr>
        <p:txBody>
          <a:bodyPr anchorCtr="0" anchor="t" bIns="45700" lIns="91425" spcFirstLastPara="1" rIns="91425" wrap="square" tIns="45700">
            <a:spAutoFit/>
          </a:bodyPr>
          <a:lstStyle>
            <a:lvl1pPr indent="-228600" lvl="0" marL="457200" algn="ctr">
              <a:spcBef>
                <a:spcPts val="0"/>
              </a:spcBef>
              <a:spcAft>
                <a:spcPts val="0"/>
              </a:spcAft>
              <a:buSzPts val="2560"/>
              <a:buNone/>
              <a:defRPr b="1"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9" name="Google Shape;209;p25"/>
          <p:cNvSpPr txBox="1"/>
          <p:nvPr>
            <p:ph idx="2" type="body"/>
          </p:nvPr>
        </p:nvSpPr>
        <p:spPr>
          <a:xfrm>
            <a:off x="1052158" y="1631950"/>
            <a:ext cx="11201400" cy="246221"/>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sz="1600">
                <a:solidFill>
                  <a:schemeClr val="dk1"/>
                </a:solidFill>
                <a:latin typeface="Arial"/>
                <a:ea typeface="Arial"/>
                <a:cs typeface="Arial"/>
                <a:sym typeface="Arial"/>
              </a:defRPr>
            </a:lvl1pPr>
            <a:lvl2pPr indent="-228600" lvl="1" marL="914400" algn="l">
              <a:spcBef>
                <a:spcPts val="0"/>
              </a:spcBef>
              <a:spcAft>
                <a:spcPts val="0"/>
              </a:spcAft>
              <a:buSzPts val="2080"/>
              <a:buNone/>
              <a:defRPr sz="1600"/>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0" name="Google Shape;210;p25"/>
          <p:cNvSpPr txBox="1"/>
          <p:nvPr>
            <p:ph idx="3" type="body"/>
          </p:nvPr>
        </p:nvSpPr>
        <p:spPr>
          <a:xfrm>
            <a:off x="8848703" y="6477320"/>
            <a:ext cx="1676400" cy="246221"/>
          </a:xfrm>
          <a:prstGeom prst="rect">
            <a:avLst/>
          </a:prstGeom>
          <a:noFill/>
          <a:ln>
            <a:noFill/>
          </a:ln>
        </p:spPr>
        <p:txBody>
          <a:bodyPr anchorCtr="0" anchor="t" bIns="45700" lIns="91425" spcFirstLastPara="1" rIns="91425" wrap="square" tIns="45700">
            <a:spAutoFit/>
          </a:bodyPr>
          <a:lstStyle>
            <a:lvl1pPr indent="-228600" lvl="0" marL="457200" algn="ctr">
              <a:spcBef>
                <a:spcPts val="0"/>
              </a:spcBef>
              <a:spcAft>
                <a:spcPts val="0"/>
              </a:spcAft>
              <a:buSzPts val="2560"/>
              <a:buNone/>
              <a:defRPr b="1"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1" name="Google Shape;211;p25"/>
          <p:cNvSpPr txBox="1"/>
          <p:nvPr>
            <p:ph idx="12" type="sldNum"/>
          </p:nvPr>
        </p:nvSpPr>
        <p:spPr>
          <a:xfrm>
            <a:off x="12487127" y="6993751"/>
            <a:ext cx="377973" cy="276999"/>
          </a:xfrm>
          <a:prstGeom prst="rect">
            <a:avLst/>
          </a:prstGeom>
          <a:noFill/>
          <a:ln>
            <a:noFill/>
          </a:ln>
        </p:spPr>
        <p:txBody>
          <a:bodyPr anchorCtr="0" anchor="t" bIns="45700" lIns="91425" spcFirstLastPara="1" rIns="91425" wrap="square" tIns="45700">
            <a:spAutoFit/>
          </a:bodyPr>
          <a:lstStyle>
            <a:lvl1pPr indent="0" lvl="0" marL="0" algn="ctr">
              <a:spcBef>
                <a:spcPts val="0"/>
              </a:spcBef>
              <a:buNone/>
              <a:defRPr sz="1200">
                <a:solidFill>
                  <a:schemeClr val="dk1"/>
                </a:solidFill>
                <a:latin typeface="Arial"/>
                <a:ea typeface="Arial"/>
                <a:cs typeface="Arial"/>
                <a:sym typeface="Arial"/>
              </a:defRPr>
            </a:lvl1pPr>
            <a:lvl2pPr indent="0" lvl="1" marL="0" algn="ctr">
              <a:spcBef>
                <a:spcPts val="0"/>
              </a:spcBef>
              <a:buNone/>
              <a:defRPr sz="1200">
                <a:solidFill>
                  <a:schemeClr val="dk1"/>
                </a:solidFill>
                <a:latin typeface="Arial"/>
                <a:ea typeface="Arial"/>
                <a:cs typeface="Arial"/>
                <a:sym typeface="Arial"/>
              </a:defRPr>
            </a:lvl2pPr>
            <a:lvl3pPr indent="0" lvl="2" marL="0" algn="ctr">
              <a:spcBef>
                <a:spcPts val="0"/>
              </a:spcBef>
              <a:buNone/>
              <a:defRPr sz="1200">
                <a:solidFill>
                  <a:schemeClr val="dk1"/>
                </a:solidFill>
                <a:latin typeface="Arial"/>
                <a:ea typeface="Arial"/>
                <a:cs typeface="Arial"/>
                <a:sym typeface="Arial"/>
              </a:defRPr>
            </a:lvl3pPr>
            <a:lvl4pPr indent="0" lvl="3" marL="0" algn="ctr">
              <a:spcBef>
                <a:spcPts val="0"/>
              </a:spcBef>
              <a:buNone/>
              <a:defRPr sz="1200">
                <a:solidFill>
                  <a:schemeClr val="dk1"/>
                </a:solidFill>
                <a:latin typeface="Arial"/>
                <a:ea typeface="Arial"/>
                <a:cs typeface="Arial"/>
                <a:sym typeface="Arial"/>
              </a:defRPr>
            </a:lvl4pPr>
            <a:lvl5pPr indent="0" lvl="4" marL="0" algn="ctr">
              <a:spcBef>
                <a:spcPts val="0"/>
              </a:spcBef>
              <a:buNone/>
              <a:defRPr sz="1200">
                <a:solidFill>
                  <a:schemeClr val="dk1"/>
                </a:solidFill>
                <a:latin typeface="Arial"/>
                <a:ea typeface="Arial"/>
                <a:cs typeface="Arial"/>
                <a:sym typeface="Arial"/>
              </a:defRPr>
            </a:lvl5pPr>
            <a:lvl6pPr indent="0" lvl="5" marL="0" algn="ctr">
              <a:spcBef>
                <a:spcPts val="0"/>
              </a:spcBef>
              <a:buNone/>
              <a:defRPr sz="1200">
                <a:solidFill>
                  <a:schemeClr val="dk1"/>
                </a:solidFill>
                <a:latin typeface="Arial"/>
                <a:ea typeface="Arial"/>
                <a:cs typeface="Arial"/>
                <a:sym typeface="Arial"/>
              </a:defRPr>
            </a:lvl6pPr>
            <a:lvl7pPr indent="0" lvl="6" marL="0" algn="ctr">
              <a:spcBef>
                <a:spcPts val="0"/>
              </a:spcBef>
              <a:buNone/>
              <a:defRPr sz="1200">
                <a:solidFill>
                  <a:schemeClr val="dk1"/>
                </a:solidFill>
                <a:latin typeface="Arial"/>
                <a:ea typeface="Arial"/>
                <a:cs typeface="Arial"/>
                <a:sym typeface="Arial"/>
              </a:defRPr>
            </a:lvl7pPr>
            <a:lvl8pPr indent="0" lvl="7" marL="0" algn="ctr">
              <a:spcBef>
                <a:spcPts val="0"/>
              </a:spcBef>
              <a:buNone/>
              <a:defRPr sz="1200">
                <a:solidFill>
                  <a:schemeClr val="dk1"/>
                </a:solidFill>
                <a:latin typeface="Arial"/>
                <a:ea typeface="Arial"/>
                <a:cs typeface="Arial"/>
                <a:sym typeface="Arial"/>
              </a:defRPr>
            </a:lvl8pPr>
            <a:lvl9pPr indent="0" lvl="8" marL="0" algn="ctr">
              <a:spcBef>
                <a:spcPts val="0"/>
              </a:spcBef>
              <a:buNone/>
              <a:defRPr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212" name="Google Shape;212;p25"/>
          <p:cNvSpPr/>
          <p:nvPr>
            <p:ph idx="4" type="chart"/>
          </p:nvPr>
        </p:nvSpPr>
        <p:spPr>
          <a:xfrm>
            <a:off x="1054100" y="2165350"/>
            <a:ext cx="5257800" cy="403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2"/>
              </a:buClr>
              <a:buSzPts val="2560"/>
              <a:buFont typeface="Arial"/>
              <a:buNone/>
              <a:defRPr b="0" i="0" sz="1600" u="none" cap="none" strike="noStrike">
                <a:solidFill>
                  <a:schemeClr val="dk1"/>
                </a:solidFill>
                <a:latin typeface="Arial"/>
                <a:ea typeface="Arial"/>
                <a:cs typeface="Arial"/>
                <a:sym typeface="Arial"/>
              </a:defRPr>
            </a:lvl1pPr>
            <a:lvl2pPr lvl="1" marR="0" rtl="0" algn="l">
              <a:spcBef>
                <a:spcPts val="0"/>
              </a:spcBef>
              <a:spcAft>
                <a:spcPts val="0"/>
              </a:spcAft>
              <a:buClr>
                <a:schemeClr val="dk2"/>
              </a:buClr>
              <a:buSzPts val="2080"/>
              <a:buFont typeface="Arial"/>
              <a:buChar char="•"/>
              <a:defRPr b="0" i="0" sz="1600" u="none" cap="none" strike="noStrike">
                <a:solidFill>
                  <a:srgbClr val="131A4D"/>
                </a:solidFill>
                <a:latin typeface="Arial"/>
                <a:ea typeface="Arial"/>
                <a:cs typeface="Arial"/>
                <a:sym typeface="Arial"/>
              </a:defRPr>
            </a:lvl2pPr>
            <a:lvl3pPr lvl="2" marR="0" rtl="0" algn="l">
              <a:spcBef>
                <a:spcPts val="0"/>
              </a:spcBef>
              <a:spcAft>
                <a:spcPts val="0"/>
              </a:spcAft>
              <a:buClr>
                <a:schemeClr val="dk2"/>
              </a:buClr>
              <a:buSzPts val="1920"/>
              <a:buFont typeface="Arial"/>
              <a:buChar char="•"/>
              <a:defRPr b="0" i="0" sz="1600" u="none" cap="none" strike="noStrike">
                <a:solidFill>
                  <a:srgbClr val="131A4D"/>
                </a:solidFill>
                <a:latin typeface="Open Sans Light"/>
                <a:ea typeface="Open Sans Light"/>
                <a:cs typeface="Open Sans Light"/>
                <a:sym typeface="Open Sans Light"/>
              </a:defRPr>
            </a:lvl3pPr>
            <a:lvl4pPr lvl="3" marR="0" rtl="0" algn="l">
              <a:spcBef>
                <a:spcPts val="0"/>
              </a:spcBef>
              <a:spcAft>
                <a:spcPts val="0"/>
              </a:spcAft>
              <a:buClr>
                <a:schemeClr val="dk2"/>
              </a:buClr>
              <a:buSzPts val="1920"/>
              <a:buFont typeface="Arial"/>
              <a:buChar char="•"/>
              <a:defRPr b="0" i="0" sz="1600" u="none" cap="none" strike="noStrike">
                <a:solidFill>
                  <a:srgbClr val="131A4D"/>
                </a:solidFill>
                <a:latin typeface="Open Sans Light"/>
                <a:ea typeface="Open Sans Light"/>
                <a:cs typeface="Open Sans Light"/>
                <a:sym typeface="Open Sans Light"/>
              </a:defRPr>
            </a:lvl4pPr>
            <a:lvl5pPr lvl="4" marR="0" rtl="0" algn="l">
              <a:spcBef>
                <a:spcPts val="0"/>
              </a:spcBef>
              <a:spcAft>
                <a:spcPts val="0"/>
              </a:spcAft>
              <a:buClr>
                <a:schemeClr val="dk2"/>
              </a:buClr>
              <a:buSzPts val="1920"/>
              <a:buFont typeface="Arial"/>
              <a:buChar char="•"/>
              <a:defRPr b="0" i="0" sz="1600" u="none" cap="none" strike="noStrike">
                <a:solidFill>
                  <a:srgbClr val="131A4D"/>
                </a:solidFill>
                <a:latin typeface="Open Sans Light"/>
                <a:ea typeface="Open Sans Light"/>
                <a:cs typeface="Open Sans Light"/>
                <a:sym typeface="Open Sans Light"/>
              </a:defRPr>
            </a:lvl5pPr>
            <a:lvl6pPr lvl="5" marR="0" rtl="0" algn="l">
              <a:spcBef>
                <a:spcPts val="0"/>
              </a:spcBef>
              <a:spcAft>
                <a:spcPts val="0"/>
              </a:spcAft>
              <a:buSzPts val="1400"/>
              <a:buNone/>
              <a:defRPr b="0" i="0" sz="1800" u="none" cap="none" strike="noStrike">
                <a:latin typeface="Arial"/>
                <a:ea typeface="Arial"/>
                <a:cs typeface="Arial"/>
                <a:sym typeface="Arial"/>
              </a:defRPr>
            </a:lvl6pPr>
            <a:lvl7pPr lvl="6" marR="0" rtl="0" algn="l">
              <a:spcBef>
                <a:spcPts val="0"/>
              </a:spcBef>
              <a:spcAft>
                <a:spcPts val="0"/>
              </a:spcAft>
              <a:buSzPts val="1400"/>
              <a:buNone/>
              <a:defRPr b="0" i="0" sz="1800" u="none" cap="none" strike="noStrike">
                <a:latin typeface="Arial"/>
                <a:ea typeface="Arial"/>
                <a:cs typeface="Arial"/>
                <a:sym typeface="Arial"/>
              </a:defRPr>
            </a:lvl7pPr>
            <a:lvl8pPr lvl="7" marR="0" rtl="0" algn="l">
              <a:spcBef>
                <a:spcPts val="0"/>
              </a:spcBef>
              <a:spcAft>
                <a:spcPts val="0"/>
              </a:spcAft>
              <a:buSzPts val="1400"/>
              <a:buNone/>
              <a:defRPr b="0" i="0" sz="1800" u="none" cap="none" strike="noStrike">
                <a:latin typeface="Arial"/>
                <a:ea typeface="Arial"/>
                <a:cs typeface="Arial"/>
                <a:sym typeface="Arial"/>
              </a:defRPr>
            </a:lvl8pPr>
            <a:lvl9pPr lvl="8" marR="0" rtl="0" algn="l">
              <a:spcBef>
                <a:spcPts val="0"/>
              </a:spcBef>
              <a:spcAft>
                <a:spcPts val="0"/>
              </a:spcAft>
              <a:buSzPts val="1400"/>
              <a:buNone/>
              <a:defRPr b="0" i="0" sz="1800" u="none" cap="none" strike="noStrike">
                <a:latin typeface="Arial"/>
                <a:ea typeface="Arial"/>
                <a:cs typeface="Arial"/>
                <a:sym typeface="Arial"/>
              </a:defRPr>
            </a:lvl9pPr>
          </a:lstStyle>
          <a:p/>
        </p:txBody>
      </p:sp>
      <p:sp>
        <p:nvSpPr>
          <p:cNvPr id="213" name="Google Shape;213;p25"/>
          <p:cNvSpPr/>
          <p:nvPr>
            <p:ph idx="5" type="chart"/>
          </p:nvPr>
        </p:nvSpPr>
        <p:spPr>
          <a:xfrm>
            <a:off x="6997700" y="2165350"/>
            <a:ext cx="5257800" cy="403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2"/>
              </a:buClr>
              <a:buSzPts val="2560"/>
              <a:buFont typeface="Arial"/>
              <a:buNone/>
              <a:defRPr b="0" i="0" sz="1600" u="none" cap="none" strike="noStrike">
                <a:solidFill>
                  <a:schemeClr val="dk1"/>
                </a:solidFill>
                <a:latin typeface="Arial"/>
                <a:ea typeface="Arial"/>
                <a:cs typeface="Arial"/>
                <a:sym typeface="Arial"/>
              </a:defRPr>
            </a:lvl1pPr>
            <a:lvl2pPr lvl="1" marR="0" rtl="0" algn="l">
              <a:spcBef>
                <a:spcPts val="0"/>
              </a:spcBef>
              <a:spcAft>
                <a:spcPts val="0"/>
              </a:spcAft>
              <a:buClr>
                <a:schemeClr val="dk2"/>
              </a:buClr>
              <a:buSzPts val="2080"/>
              <a:buFont typeface="Arial"/>
              <a:buChar char="•"/>
              <a:defRPr b="0" i="0" sz="1600" u="none" cap="none" strike="noStrike">
                <a:solidFill>
                  <a:srgbClr val="131A4D"/>
                </a:solidFill>
                <a:latin typeface="Arial"/>
                <a:ea typeface="Arial"/>
                <a:cs typeface="Arial"/>
                <a:sym typeface="Arial"/>
              </a:defRPr>
            </a:lvl2pPr>
            <a:lvl3pPr lvl="2" marR="0" rtl="0" algn="l">
              <a:spcBef>
                <a:spcPts val="0"/>
              </a:spcBef>
              <a:spcAft>
                <a:spcPts val="0"/>
              </a:spcAft>
              <a:buClr>
                <a:schemeClr val="dk2"/>
              </a:buClr>
              <a:buSzPts val="1920"/>
              <a:buFont typeface="Arial"/>
              <a:buChar char="•"/>
              <a:defRPr b="0" i="0" sz="1600" u="none" cap="none" strike="noStrike">
                <a:solidFill>
                  <a:srgbClr val="131A4D"/>
                </a:solidFill>
                <a:latin typeface="Open Sans Light"/>
                <a:ea typeface="Open Sans Light"/>
                <a:cs typeface="Open Sans Light"/>
                <a:sym typeface="Open Sans Light"/>
              </a:defRPr>
            </a:lvl3pPr>
            <a:lvl4pPr lvl="3" marR="0" rtl="0" algn="l">
              <a:spcBef>
                <a:spcPts val="0"/>
              </a:spcBef>
              <a:spcAft>
                <a:spcPts val="0"/>
              </a:spcAft>
              <a:buClr>
                <a:schemeClr val="dk2"/>
              </a:buClr>
              <a:buSzPts val="1920"/>
              <a:buFont typeface="Arial"/>
              <a:buChar char="•"/>
              <a:defRPr b="0" i="0" sz="1600" u="none" cap="none" strike="noStrike">
                <a:solidFill>
                  <a:srgbClr val="131A4D"/>
                </a:solidFill>
                <a:latin typeface="Open Sans Light"/>
                <a:ea typeface="Open Sans Light"/>
                <a:cs typeface="Open Sans Light"/>
                <a:sym typeface="Open Sans Light"/>
              </a:defRPr>
            </a:lvl4pPr>
            <a:lvl5pPr lvl="4" marR="0" rtl="0" algn="l">
              <a:spcBef>
                <a:spcPts val="0"/>
              </a:spcBef>
              <a:spcAft>
                <a:spcPts val="0"/>
              </a:spcAft>
              <a:buClr>
                <a:schemeClr val="dk2"/>
              </a:buClr>
              <a:buSzPts val="1920"/>
              <a:buFont typeface="Arial"/>
              <a:buChar char="•"/>
              <a:defRPr b="0" i="0" sz="1600" u="none" cap="none" strike="noStrike">
                <a:solidFill>
                  <a:srgbClr val="131A4D"/>
                </a:solidFill>
                <a:latin typeface="Open Sans Light"/>
                <a:ea typeface="Open Sans Light"/>
                <a:cs typeface="Open Sans Light"/>
                <a:sym typeface="Open Sans Light"/>
              </a:defRPr>
            </a:lvl5pPr>
            <a:lvl6pPr lvl="5" marR="0" rtl="0" algn="l">
              <a:spcBef>
                <a:spcPts val="0"/>
              </a:spcBef>
              <a:spcAft>
                <a:spcPts val="0"/>
              </a:spcAft>
              <a:buSzPts val="1400"/>
              <a:buNone/>
              <a:defRPr b="0" i="0" sz="1800" u="none" cap="none" strike="noStrike">
                <a:latin typeface="Arial"/>
                <a:ea typeface="Arial"/>
                <a:cs typeface="Arial"/>
                <a:sym typeface="Arial"/>
              </a:defRPr>
            </a:lvl6pPr>
            <a:lvl7pPr lvl="6" marR="0" rtl="0" algn="l">
              <a:spcBef>
                <a:spcPts val="0"/>
              </a:spcBef>
              <a:spcAft>
                <a:spcPts val="0"/>
              </a:spcAft>
              <a:buSzPts val="1400"/>
              <a:buNone/>
              <a:defRPr b="0" i="0" sz="1800" u="none" cap="none" strike="noStrike">
                <a:latin typeface="Arial"/>
                <a:ea typeface="Arial"/>
                <a:cs typeface="Arial"/>
                <a:sym typeface="Arial"/>
              </a:defRPr>
            </a:lvl7pPr>
            <a:lvl8pPr lvl="7" marR="0" rtl="0" algn="l">
              <a:spcBef>
                <a:spcPts val="0"/>
              </a:spcBef>
              <a:spcAft>
                <a:spcPts val="0"/>
              </a:spcAft>
              <a:buSzPts val="1400"/>
              <a:buNone/>
              <a:defRPr b="0" i="0" sz="1800" u="none" cap="none" strike="noStrike">
                <a:latin typeface="Arial"/>
                <a:ea typeface="Arial"/>
                <a:cs typeface="Arial"/>
                <a:sym typeface="Arial"/>
              </a:defRPr>
            </a:lvl8pPr>
            <a:lvl9pPr lvl="8" marR="0" rtl="0" algn="l">
              <a:spcBef>
                <a:spcPts val="0"/>
              </a:spcBef>
              <a:spcAft>
                <a:spcPts val="0"/>
              </a:spcAft>
              <a:buSzPts val="1400"/>
              <a:buNone/>
              <a:defRPr b="0" i="0" sz="1800" u="none" cap="none" strike="noStrike">
                <a:latin typeface="Arial"/>
                <a:ea typeface="Arial"/>
                <a:cs typeface="Arial"/>
                <a:sym typeface="Arial"/>
              </a:defRPr>
            </a:lvl9pPr>
          </a:lstStyle>
          <a:p/>
        </p:txBody>
      </p:sp>
    </p:spTree>
  </p:cSld>
  <p:clrMapOvr>
    <a:masterClrMapping/>
  </p:clrMapOvr>
  <p:extLst>
    <p:ext uri="{DCECCB84-F9BA-43D5-87BE-67443E8EF086}">
      <p15:sldGuideLst>
        <p15:guide id="1" pos="664">
          <p15:clr>
            <a:srgbClr val="FBAE40"/>
          </p15:clr>
        </p15:guide>
        <p15:guide id="2" pos="3976">
          <p15:clr>
            <a:srgbClr val="FBAE40"/>
          </p15:clr>
        </p15:guide>
        <p15:guide id="3" pos="4408">
          <p15:clr>
            <a:srgbClr val="FBAE40"/>
          </p15:clr>
        </p15:guide>
        <p15:guide id="4" pos="7720">
          <p15:clr>
            <a:srgbClr val="FBAE40"/>
          </p15:clr>
        </p15:guide>
        <p15:guide id="5" orient="horz" pos="740">
          <p15:clr>
            <a:srgbClr val="FBAE40"/>
          </p15:clr>
        </p15:guide>
        <p15:guide id="6" orient="horz" pos="3908">
          <p15:clr>
            <a:srgbClr val="FBAE40"/>
          </p15:clr>
        </p15:guide>
        <p15:guide id="7" orient="horz" pos="4244">
          <p15:clr>
            <a:srgbClr val="FBAE40"/>
          </p15:clr>
        </p15:guide>
        <p15:guide id="8" orient="horz" pos="136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4" name="Shape 214"/>
        <p:cNvGrpSpPr/>
        <p:nvPr/>
      </p:nvGrpSpPr>
      <p:grpSpPr>
        <a:xfrm>
          <a:off x="0" y="0"/>
          <a:ext cx="0" cy="0"/>
          <a:chOff x="0" y="0"/>
          <a:chExt cx="0" cy="0"/>
        </a:xfrm>
      </p:grpSpPr>
      <p:sp>
        <p:nvSpPr>
          <p:cNvPr id="215" name="Google Shape;215;p26"/>
          <p:cNvSpPr txBox="1"/>
          <p:nvPr>
            <p:ph idx="12" type="sldNum"/>
          </p:nvPr>
        </p:nvSpPr>
        <p:spPr>
          <a:xfrm>
            <a:off x="12402737" y="6827871"/>
            <a:ext cx="803100" cy="276900"/>
          </a:xfrm>
          <a:prstGeom prst="rect">
            <a:avLst/>
          </a:prstGeom>
        </p:spPr>
        <p:txBody>
          <a:bodyPr anchorCtr="0" anchor="t" bIns="45700" lIns="91425" spcFirstLastPara="1" rIns="91425" wrap="square" tIns="4570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_Title + Text">
  <p:cSld name="Title + Text">
    <p:spTree>
      <p:nvGrpSpPr>
        <p:cNvPr id="51" name="Shape 51"/>
        <p:cNvGrpSpPr/>
        <p:nvPr/>
      </p:nvGrpSpPr>
      <p:grpSpPr>
        <a:xfrm>
          <a:off x="0" y="0"/>
          <a:ext cx="0" cy="0"/>
          <a:chOff x="0" y="0"/>
          <a:chExt cx="0" cy="0"/>
        </a:xfrm>
      </p:grpSpPr>
      <p:sp>
        <p:nvSpPr>
          <p:cNvPr id="52" name="Google Shape;52;p4"/>
          <p:cNvSpPr txBox="1"/>
          <p:nvPr>
            <p:ph type="title"/>
          </p:nvPr>
        </p:nvSpPr>
        <p:spPr>
          <a:xfrm>
            <a:off x="1054100" y="682307"/>
            <a:ext cx="11734800" cy="492443"/>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4"/>
          <p:cNvSpPr txBox="1"/>
          <p:nvPr>
            <p:ph idx="12" type="sldNum"/>
          </p:nvPr>
        </p:nvSpPr>
        <p:spPr>
          <a:xfrm>
            <a:off x="12487127" y="6993751"/>
            <a:ext cx="377973" cy="276999"/>
          </a:xfrm>
          <a:prstGeom prst="rect">
            <a:avLst/>
          </a:prstGeom>
          <a:noFill/>
          <a:ln>
            <a:noFill/>
          </a:ln>
        </p:spPr>
        <p:txBody>
          <a:bodyPr anchorCtr="0" anchor="t" bIns="45700" lIns="91425" spcFirstLastPara="1" rIns="91425" wrap="square" tIns="45700">
            <a:spAutoFit/>
          </a:bodyPr>
          <a:lstStyle>
            <a:lvl1pPr indent="0" lvl="0" marL="0" algn="ctr">
              <a:spcBef>
                <a:spcPts val="0"/>
              </a:spcBef>
              <a:buNone/>
              <a:defRPr b="0" i="0" sz="1200" u="none" cap="none" strike="noStrike">
                <a:solidFill>
                  <a:schemeClr val="dk1"/>
                </a:solidFill>
                <a:latin typeface="Arial"/>
                <a:ea typeface="Arial"/>
                <a:cs typeface="Arial"/>
                <a:sym typeface="Arial"/>
              </a:defRPr>
            </a:lvl1pPr>
            <a:lvl2pPr indent="0" lvl="1" marL="0" algn="ctr">
              <a:spcBef>
                <a:spcPts val="0"/>
              </a:spcBef>
              <a:buNone/>
              <a:defRPr b="0" i="0" sz="1200" u="none" cap="none" strike="noStrike">
                <a:solidFill>
                  <a:schemeClr val="dk1"/>
                </a:solidFill>
                <a:latin typeface="Arial"/>
                <a:ea typeface="Arial"/>
                <a:cs typeface="Arial"/>
                <a:sym typeface="Arial"/>
              </a:defRPr>
            </a:lvl2pPr>
            <a:lvl3pPr indent="0" lvl="2" marL="0" algn="ctr">
              <a:spcBef>
                <a:spcPts val="0"/>
              </a:spcBef>
              <a:buNone/>
              <a:defRPr b="0" i="0" sz="1200" u="none" cap="none" strike="noStrike">
                <a:solidFill>
                  <a:schemeClr val="dk1"/>
                </a:solidFill>
                <a:latin typeface="Arial"/>
                <a:ea typeface="Arial"/>
                <a:cs typeface="Arial"/>
                <a:sym typeface="Arial"/>
              </a:defRPr>
            </a:lvl3pPr>
            <a:lvl4pPr indent="0" lvl="3" marL="0" algn="ctr">
              <a:spcBef>
                <a:spcPts val="0"/>
              </a:spcBef>
              <a:buNone/>
              <a:defRPr b="0" i="0" sz="1200" u="none" cap="none" strike="noStrike">
                <a:solidFill>
                  <a:schemeClr val="dk1"/>
                </a:solidFill>
                <a:latin typeface="Arial"/>
                <a:ea typeface="Arial"/>
                <a:cs typeface="Arial"/>
                <a:sym typeface="Arial"/>
              </a:defRPr>
            </a:lvl4pPr>
            <a:lvl5pPr indent="0" lvl="4" marL="0" algn="ctr">
              <a:spcBef>
                <a:spcPts val="0"/>
              </a:spcBef>
              <a:buNone/>
              <a:defRPr b="0" i="0" sz="1200" u="none" cap="none" strike="noStrike">
                <a:solidFill>
                  <a:schemeClr val="dk1"/>
                </a:solidFill>
                <a:latin typeface="Arial"/>
                <a:ea typeface="Arial"/>
                <a:cs typeface="Arial"/>
                <a:sym typeface="Arial"/>
              </a:defRPr>
            </a:lvl5pPr>
            <a:lvl6pPr indent="0" lvl="5" marL="0" algn="ctr">
              <a:spcBef>
                <a:spcPts val="0"/>
              </a:spcBef>
              <a:buNone/>
              <a:defRPr b="0" i="0" sz="1200" u="none" cap="none" strike="noStrike">
                <a:solidFill>
                  <a:schemeClr val="dk1"/>
                </a:solidFill>
                <a:latin typeface="Arial"/>
                <a:ea typeface="Arial"/>
                <a:cs typeface="Arial"/>
                <a:sym typeface="Arial"/>
              </a:defRPr>
            </a:lvl6pPr>
            <a:lvl7pPr indent="0" lvl="6" marL="0" algn="ctr">
              <a:spcBef>
                <a:spcPts val="0"/>
              </a:spcBef>
              <a:buNone/>
              <a:defRPr b="0" i="0" sz="1200" u="none" cap="none" strike="noStrike">
                <a:solidFill>
                  <a:schemeClr val="dk1"/>
                </a:solidFill>
                <a:latin typeface="Arial"/>
                <a:ea typeface="Arial"/>
                <a:cs typeface="Arial"/>
                <a:sym typeface="Arial"/>
              </a:defRPr>
            </a:lvl7pPr>
            <a:lvl8pPr indent="0" lvl="7" marL="0" algn="ctr">
              <a:spcBef>
                <a:spcPts val="0"/>
              </a:spcBef>
              <a:buNone/>
              <a:defRPr b="0" i="0" sz="1200" u="none" cap="none" strike="noStrike">
                <a:solidFill>
                  <a:schemeClr val="dk1"/>
                </a:solidFill>
                <a:latin typeface="Arial"/>
                <a:ea typeface="Arial"/>
                <a:cs typeface="Arial"/>
                <a:sym typeface="Arial"/>
              </a:defRPr>
            </a:lvl8pPr>
            <a:lvl9pPr indent="0" lvl="8" marL="0" algn="ctr">
              <a:spcBef>
                <a:spcPts val="0"/>
              </a:spcBef>
              <a:buNone/>
              <a:defRPr b="0"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54" name="Google Shape;54;p4"/>
          <p:cNvSpPr txBox="1"/>
          <p:nvPr>
            <p:ph idx="1" type="body"/>
          </p:nvPr>
        </p:nvSpPr>
        <p:spPr>
          <a:xfrm>
            <a:off x="1054100" y="1631950"/>
            <a:ext cx="11734800" cy="1538883"/>
          </a:xfrm>
          <a:prstGeom prst="rect">
            <a:avLst/>
          </a:prstGeom>
          <a:noFill/>
          <a:ln>
            <a:noFill/>
          </a:ln>
        </p:spPr>
        <p:txBody>
          <a:bodyPr anchorCtr="0" anchor="t" bIns="45700" lIns="91425" spcFirstLastPara="1" rIns="91425" wrap="square" tIns="45700">
            <a:spAutoFit/>
          </a:bodyPr>
          <a:lstStyle>
            <a:lvl1pPr indent="-360680" lvl="0" marL="457200" algn="l">
              <a:spcBef>
                <a:spcPts val="0"/>
              </a:spcBef>
              <a:spcAft>
                <a:spcPts val="0"/>
              </a:spcAft>
              <a:buSzPts val="2080"/>
              <a:buFont typeface="Arial"/>
              <a:buChar char="•"/>
              <a:defRPr sz="1600">
                <a:latin typeface="Arial"/>
                <a:ea typeface="Arial"/>
                <a:cs typeface="Arial"/>
                <a:sym typeface="Arial"/>
              </a:defRPr>
            </a:lvl1pPr>
            <a:lvl2pPr indent="-360680" lvl="1" marL="914400" algn="l">
              <a:spcBef>
                <a:spcPts val="600"/>
              </a:spcBef>
              <a:spcAft>
                <a:spcPts val="0"/>
              </a:spcAft>
              <a:buSzPts val="2080"/>
              <a:buFont typeface="Arial"/>
              <a:buChar char="•"/>
              <a:defRPr sz="1600">
                <a:latin typeface="Arial"/>
                <a:ea typeface="Arial"/>
                <a:cs typeface="Arial"/>
                <a:sym typeface="Arial"/>
              </a:defRPr>
            </a:lvl2pPr>
            <a:lvl3pPr indent="-350519" lvl="2" marL="1371600" algn="l">
              <a:spcBef>
                <a:spcPts val="600"/>
              </a:spcBef>
              <a:spcAft>
                <a:spcPts val="0"/>
              </a:spcAft>
              <a:buSzPts val="1920"/>
              <a:buFont typeface="Arial"/>
              <a:buChar char="•"/>
              <a:defRPr sz="1600">
                <a:latin typeface="Arial"/>
                <a:ea typeface="Arial"/>
                <a:cs typeface="Arial"/>
                <a:sym typeface="Arial"/>
              </a:defRPr>
            </a:lvl3pPr>
            <a:lvl4pPr indent="-350519" lvl="3" marL="1828800" algn="l">
              <a:spcBef>
                <a:spcPts val="600"/>
              </a:spcBef>
              <a:spcAft>
                <a:spcPts val="0"/>
              </a:spcAft>
              <a:buSzPts val="1920"/>
              <a:buFont typeface="Arial"/>
              <a:buChar char="•"/>
              <a:defRPr sz="1600">
                <a:latin typeface="Arial"/>
                <a:ea typeface="Arial"/>
                <a:cs typeface="Arial"/>
                <a:sym typeface="Arial"/>
              </a:defRPr>
            </a:lvl4pPr>
            <a:lvl5pPr indent="-350520" lvl="4" marL="2286000" algn="l">
              <a:spcBef>
                <a:spcPts val="600"/>
              </a:spcBef>
              <a:spcAft>
                <a:spcPts val="0"/>
              </a:spcAft>
              <a:buSzPts val="1920"/>
              <a:buFont typeface="Arial"/>
              <a:buChar char="•"/>
              <a:defRPr sz="1600">
                <a:latin typeface="Arial"/>
                <a:ea typeface="Arial"/>
                <a:cs typeface="Arial"/>
                <a:sym typeface="Arial"/>
              </a:defRPr>
            </a:lvl5pPr>
            <a:lvl6pPr indent="-228600" lvl="5" marL="2743200" algn="l">
              <a:spcBef>
                <a:spcPts val="60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extLst>
    <p:ext uri="{DCECCB84-F9BA-43D5-87BE-67443E8EF086}">
      <p15:sldGuideLst>
        <p15:guide id="1" orient="horz" pos="102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_Title + Subtitle + Text">
  <p:cSld name="Title + subtitle + Text">
    <p:spTree>
      <p:nvGrpSpPr>
        <p:cNvPr id="55" name="Shape 55"/>
        <p:cNvGrpSpPr/>
        <p:nvPr/>
      </p:nvGrpSpPr>
      <p:grpSpPr>
        <a:xfrm>
          <a:off x="0" y="0"/>
          <a:ext cx="0" cy="0"/>
          <a:chOff x="0" y="0"/>
          <a:chExt cx="0" cy="0"/>
        </a:xfrm>
      </p:grpSpPr>
      <p:sp>
        <p:nvSpPr>
          <p:cNvPr id="56" name="Google Shape;56;p5"/>
          <p:cNvSpPr txBox="1"/>
          <p:nvPr>
            <p:ph idx="1" type="body"/>
          </p:nvPr>
        </p:nvSpPr>
        <p:spPr>
          <a:xfrm>
            <a:off x="1054100" y="2165350"/>
            <a:ext cx="11263024" cy="304800"/>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sz="1600">
                <a:solidFill>
                  <a:schemeClr val="dk1"/>
                </a:solidFill>
                <a:latin typeface="Arial"/>
                <a:ea typeface="Arial"/>
                <a:cs typeface="Arial"/>
                <a:sym typeface="Arial"/>
              </a:defRPr>
            </a:lvl1pPr>
            <a:lvl2pPr indent="-360680" lvl="1" marL="914400" algn="l">
              <a:spcBef>
                <a:spcPts val="0"/>
              </a:spcBef>
              <a:spcAft>
                <a:spcPts val="0"/>
              </a:spcAft>
              <a:buSzPts val="2080"/>
              <a:buChar char="•"/>
              <a:defRPr sz="1600">
                <a:solidFill>
                  <a:schemeClr val="dk1"/>
                </a:solidFill>
                <a:latin typeface="Open Sans"/>
                <a:ea typeface="Open Sans"/>
                <a:cs typeface="Open Sans"/>
                <a:sym typeface="Open Sans"/>
              </a:defRPr>
            </a:lvl2pPr>
            <a:lvl3pPr indent="-350519" lvl="2" marL="1371600" algn="l">
              <a:spcBef>
                <a:spcPts val="0"/>
              </a:spcBef>
              <a:spcAft>
                <a:spcPts val="0"/>
              </a:spcAft>
              <a:buSzPts val="1920"/>
              <a:buChar char="•"/>
              <a:defRPr sz="1600">
                <a:solidFill>
                  <a:schemeClr val="dk1"/>
                </a:solidFill>
                <a:latin typeface="Open Sans"/>
                <a:ea typeface="Open Sans"/>
                <a:cs typeface="Open Sans"/>
                <a:sym typeface="Open Sans"/>
              </a:defRPr>
            </a:lvl3pPr>
            <a:lvl4pPr indent="-350519" lvl="3" marL="1828800" algn="l">
              <a:spcBef>
                <a:spcPts val="0"/>
              </a:spcBef>
              <a:spcAft>
                <a:spcPts val="0"/>
              </a:spcAft>
              <a:buSzPts val="1920"/>
              <a:buChar char="•"/>
              <a:defRPr sz="1600">
                <a:solidFill>
                  <a:schemeClr val="dk1"/>
                </a:solidFill>
                <a:latin typeface="Open Sans"/>
                <a:ea typeface="Open Sans"/>
                <a:cs typeface="Open Sans"/>
                <a:sym typeface="Open Sans"/>
              </a:defRPr>
            </a:lvl4pPr>
            <a:lvl5pPr indent="-350520" lvl="4" marL="2286000" algn="l">
              <a:spcBef>
                <a:spcPts val="0"/>
              </a:spcBef>
              <a:spcAft>
                <a:spcPts val="0"/>
              </a:spcAft>
              <a:buSzPts val="1920"/>
              <a:buChar char="•"/>
              <a:defRPr sz="1600">
                <a:solidFill>
                  <a:schemeClr val="dk1"/>
                </a:solidFill>
                <a:latin typeface="Open Sans"/>
                <a:ea typeface="Open Sans"/>
                <a:cs typeface="Open Sans"/>
                <a:sym typeface="Open Sans"/>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5"/>
          <p:cNvSpPr txBox="1"/>
          <p:nvPr>
            <p:ph type="title"/>
          </p:nvPr>
        </p:nvSpPr>
        <p:spPr>
          <a:xfrm>
            <a:off x="1054100" y="668078"/>
            <a:ext cx="11315700" cy="492443"/>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5"/>
          <p:cNvSpPr txBox="1"/>
          <p:nvPr>
            <p:ph idx="2" type="body"/>
          </p:nvPr>
        </p:nvSpPr>
        <p:spPr>
          <a:xfrm>
            <a:off x="1054100" y="1631950"/>
            <a:ext cx="4572000" cy="246221"/>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1"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9" name="Google Shape;59;p5"/>
          <p:cNvSpPr txBox="1"/>
          <p:nvPr>
            <p:ph idx="12" type="sldNum"/>
          </p:nvPr>
        </p:nvSpPr>
        <p:spPr>
          <a:xfrm>
            <a:off x="12487127" y="6993751"/>
            <a:ext cx="377973" cy="276999"/>
          </a:xfrm>
          <a:prstGeom prst="rect">
            <a:avLst/>
          </a:prstGeom>
          <a:noFill/>
          <a:ln>
            <a:noFill/>
          </a:ln>
        </p:spPr>
        <p:txBody>
          <a:bodyPr anchorCtr="0" anchor="t" bIns="45700" lIns="91425" spcFirstLastPara="1" rIns="91425" wrap="square" tIns="45700">
            <a:spAutoFit/>
          </a:bodyPr>
          <a:lstStyle>
            <a:lvl1pPr indent="0" lvl="0" marL="0" algn="ctr">
              <a:spcBef>
                <a:spcPts val="0"/>
              </a:spcBef>
              <a:buNone/>
              <a:defRPr b="0" i="0" sz="1200" u="none" cap="none" strike="noStrike">
                <a:solidFill>
                  <a:schemeClr val="dk1"/>
                </a:solidFill>
                <a:latin typeface="Arial"/>
                <a:ea typeface="Arial"/>
                <a:cs typeface="Arial"/>
                <a:sym typeface="Arial"/>
              </a:defRPr>
            </a:lvl1pPr>
            <a:lvl2pPr indent="0" lvl="1" marL="0" algn="ctr">
              <a:spcBef>
                <a:spcPts val="0"/>
              </a:spcBef>
              <a:buNone/>
              <a:defRPr b="0" i="0" sz="1200" u="none" cap="none" strike="noStrike">
                <a:solidFill>
                  <a:schemeClr val="dk1"/>
                </a:solidFill>
                <a:latin typeface="Arial"/>
                <a:ea typeface="Arial"/>
                <a:cs typeface="Arial"/>
                <a:sym typeface="Arial"/>
              </a:defRPr>
            </a:lvl2pPr>
            <a:lvl3pPr indent="0" lvl="2" marL="0" algn="ctr">
              <a:spcBef>
                <a:spcPts val="0"/>
              </a:spcBef>
              <a:buNone/>
              <a:defRPr b="0" i="0" sz="1200" u="none" cap="none" strike="noStrike">
                <a:solidFill>
                  <a:schemeClr val="dk1"/>
                </a:solidFill>
                <a:latin typeface="Arial"/>
                <a:ea typeface="Arial"/>
                <a:cs typeface="Arial"/>
                <a:sym typeface="Arial"/>
              </a:defRPr>
            </a:lvl3pPr>
            <a:lvl4pPr indent="0" lvl="3" marL="0" algn="ctr">
              <a:spcBef>
                <a:spcPts val="0"/>
              </a:spcBef>
              <a:buNone/>
              <a:defRPr b="0" i="0" sz="1200" u="none" cap="none" strike="noStrike">
                <a:solidFill>
                  <a:schemeClr val="dk1"/>
                </a:solidFill>
                <a:latin typeface="Arial"/>
                <a:ea typeface="Arial"/>
                <a:cs typeface="Arial"/>
                <a:sym typeface="Arial"/>
              </a:defRPr>
            </a:lvl4pPr>
            <a:lvl5pPr indent="0" lvl="4" marL="0" algn="ctr">
              <a:spcBef>
                <a:spcPts val="0"/>
              </a:spcBef>
              <a:buNone/>
              <a:defRPr b="0" i="0" sz="1200" u="none" cap="none" strike="noStrike">
                <a:solidFill>
                  <a:schemeClr val="dk1"/>
                </a:solidFill>
                <a:latin typeface="Arial"/>
                <a:ea typeface="Arial"/>
                <a:cs typeface="Arial"/>
                <a:sym typeface="Arial"/>
              </a:defRPr>
            </a:lvl5pPr>
            <a:lvl6pPr indent="0" lvl="5" marL="0" algn="ctr">
              <a:spcBef>
                <a:spcPts val="0"/>
              </a:spcBef>
              <a:buNone/>
              <a:defRPr b="0" i="0" sz="1200" u="none" cap="none" strike="noStrike">
                <a:solidFill>
                  <a:schemeClr val="dk1"/>
                </a:solidFill>
                <a:latin typeface="Arial"/>
                <a:ea typeface="Arial"/>
                <a:cs typeface="Arial"/>
                <a:sym typeface="Arial"/>
              </a:defRPr>
            </a:lvl6pPr>
            <a:lvl7pPr indent="0" lvl="6" marL="0" algn="ctr">
              <a:spcBef>
                <a:spcPts val="0"/>
              </a:spcBef>
              <a:buNone/>
              <a:defRPr b="0" i="0" sz="1200" u="none" cap="none" strike="noStrike">
                <a:solidFill>
                  <a:schemeClr val="dk1"/>
                </a:solidFill>
                <a:latin typeface="Arial"/>
                <a:ea typeface="Arial"/>
                <a:cs typeface="Arial"/>
                <a:sym typeface="Arial"/>
              </a:defRPr>
            </a:lvl7pPr>
            <a:lvl8pPr indent="0" lvl="7" marL="0" algn="ctr">
              <a:spcBef>
                <a:spcPts val="0"/>
              </a:spcBef>
              <a:buNone/>
              <a:defRPr b="0" i="0" sz="1200" u="none" cap="none" strike="noStrike">
                <a:solidFill>
                  <a:schemeClr val="dk1"/>
                </a:solidFill>
                <a:latin typeface="Arial"/>
                <a:ea typeface="Arial"/>
                <a:cs typeface="Arial"/>
                <a:sym typeface="Arial"/>
              </a:defRPr>
            </a:lvl8pPr>
            <a:lvl9pPr indent="0" lvl="8" marL="0" algn="ctr">
              <a:spcBef>
                <a:spcPts val="0"/>
              </a:spcBef>
              <a:buNone/>
              <a:defRPr b="0"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740">
          <p15:clr>
            <a:srgbClr val="FBAE40"/>
          </p15:clr>
        </p15:guide>
        <p15:guide id="2" orient="horz" pos="1028">
          <p15:clr>
            <a:srgbClr val="FBAE40"/>
          </p15:clr>
        </p15:guide>
        <p15:guide id="3" orient="horz" pos="1364">
          <p15:clr>
            <a:srgbClr val="FBAE40"/>
          </p15:clr>
        </p15:guide>
        <p15:guide id="4" pos="664">
          <p15:clr>
            <a:srgbClr val="FBAE40"/>
          </p15:clr>
        </p15:guide>
        <p15:guide id="5" pos="3544">
          <p15:clr>
            <a:srgbClr val="FBAE40"/>
          </p15:clr>
        </p15:guide>
        <p15:guide id="6" orient="horz" pos="41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_Title + clear slide">
  <p:cSld name="Title + clear slide">
    <p:spTree>
      <p:nvGrpSpPr>
        <p:cNvPr id="60" name="Shape 60"/>
        <p:cNvGrpSpPr/>
        <p:nvPr/>
      </p:nvGrpSpPr>
      <p:grpSpPr>
        <a:xfrm>
          <a:off x="0" y="0"/>
          <a:ext cx="0" cy="0"/>
          <a:chOff x="0" y="0"/>
          <a:chExt cx="0" cy="0"/>
        </a:xfrm>
      </p:grpSpPr>
      <p:sp>
        <p:nvSpPr>
          <p:cNvPr id="61" name="Google Shape;61;p6"/>
          <p:cNvSpPr txBox="1"/>
          <p:nvPr>
            <p:ph type="title"/>
          </p:nvPr>
        </p:nvSpPr>
        <p:spPr>
          <a:xfrm>
            <a:off x="1054100" y="668078"/>
            <a:ext cx="11315700" cy="492443"/>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6"/>
          <p:cNvSpPr txBox="1"/>
          <p:nvPr>
            <p:ph idx="12" type="sldNum"/>
          </p:nvPr>
        </p:nvSpPr>
        <p:spPr>
          <a:xfrm>
            <a:off x="12487127" y="6993751"/>
            <a:ext cx="377973" cy="276999"/>
          </a:xfrm>
          <a:prstGeom prst="rect">
            <a:avLst/>
          </a:prstGeom>
          <a:noFill/>
          <a:ln>
            <a:noFill/>
          </a:ln>
        </p:spPr>
        <p:txBody>
          <a:bodyPr anchorCtr="0" anchor="t" bIns="45700" lIns="91425" spcFirstLastPara="1" rIns="91425" wrap="square" tIns="45700">
            <a:spAutoFit/>
          </a:bodyPr>
          <a:lstStyle>
            <a:lvl1pPr indent="0" lvl="0" marL="0" algn="ctr">
              <a:spcBef>
                <a:spcPts val="0"/>
              </a:spcBef>
              <a:buNone/>
              <a:defRPr b="0" i="0" sz="1200" u="none" cap="none" strike="noStrike">
                <a:solidFill>
                  <a:schemeClr val="dk1"/>
                </a:solidFill>
                <a:latin typeface="Arial"/>
                <a:ea typeface="Arial"/>
                <a:cs typeface="Arial"/>
                <a:sym typeface="Arial"/>
              </a:defRPr>
            </a:lvl1pPr>
            <a:lvl2pPr indent="0" lvl="1" marL="0" algn="ctr">
              <a:spcBef>
                <a:spcPts val="0"/>
              </a:spcBef>
              <a:buNone/>
              <a:defRPr b="0" i="0" sz="1200" u="none" cap="none" strike="noStrike">
                <a:solidFill>
                  <a:schemeClr val="dk1"/>
                </a:solidFill>
                <a:latin typeface="Arial"/>
                <a:ea typeface="Arial"/>
                <a:cs typeface="Arial"/>
                <a:sym typeface="Arial"/>
              </a:defRPr>
            </a:lvl2pPr>
            <a:lvl3pPr indent="0" lvl="2" marL="0" algn="ctr">
              <a:spcBef>
                <a:spcPts val="0"/>
              </a:spcBef>
              <a:buNone/>
              <a:defRPr b="0" i="0" sz="1200" u="none" cap="none" strike="noStrike">
                <a:solidFill>
                  <a:schemeClr val="dk1"/>
                </a:solidFill>
                <a:latin typeface="Arial"/>
                <a:ea typeface="Arial"/>
                <a:cs typeface="Arial"/>
                <a:sym typeface="Arial"/>
              </a:defRPr>
            </a:lvl3pPr>
            <a:lvl4pPr indent="0" lvl="3" marL="0" algn="ctr">
              <a:spcBef>
                <a:spcPts val="0"/>
              </a:spcBef>
              <a:buNone/>
              <a:defRPr b="0" i="0" sz="1200" u="none" cap="none" strike="noStrike">
                <a:solidFill>
                  <a:schemeClr val="dk1"/>
                </a:solidFill>
                <a:latin typeface="Arial"/>
                <a:ea typeface="Arial"/>
                <a:cs typeface="Arial"/>
                <a:sym typeface="Arial"/>
              </a:defRPr>
            </a:lvl4pPr>
            <a:lvl5pPr indent="0" lvl="4" marL="0" algn="ctr">
              <a:spcBef>
                <a:spcPts val="0"/>
              </a:spcBef>
              <a:buNone/>
              <a:defRPr b="0" i="0" sz="1200" u="none" cap="none" strike="noStrike">
                <a:solidFill>
                  <a:schemeClr val="dk1"/>
                </a:solidFill>
                <a:latin typeface="Arial"/>
                <a:ea typeface="Arial"/>
                <a:cs typeface="Arial"/>
                <a:sym typeface="Arial"/>
              </a:defRPr>
            </a:lvl5pPr>
            <a:lvl6pPr indent="0" lvl="5" marL="0" algn="ctr">
              <a:spcBef>
                <a:spcPts val="0"/>
              </a:spcBef>
              <a:buNone/>
              <a:defRPr b="0" i="0" sz="1200" u="none" cap="none" strike="noStrike">
                <a:solidFill>
                  <a:schemeClr val="dk1"/>
                </a:solidFill>
                <a:latin typeface="Arial"/>
                <a:ea typeface="Arial"/>
                <a:cs typeface="Arial"/>
                <a:sym typeface="Arial"/>
              </a:defRPr>
            </a:lvl6pPr>
            <a:lvl7pPr indent="0" lvl="6" marL="0" algn="ctr">
              <a:spcBef>
                <a:spcPts val="0"/>
              </a:spcBef>
              <a:buNone/>
              <a:defRPr b="0" i="0" sz="1200" u="none" cap="none" strike="noStrike">
                <a:solidFill>
                  <a:schemeClr val="dk1"/>
                </a:solidFill>
                <a:latin typeface="Arial"/>
                <a:ea typeface="Arial"/>
                <a:cs typeface="Arial"/>
                <a:sym typeface="Arial"/>
              </a:defRPr>
            </a:lvl7pPr>
            <a:lvl8pPr indent="0" lvl="7" marL="0" algn="ctr">
              <a:spcBef>
                <a:spcPts val="0"/>
              </a:spcBef>
              <a:buNone/>
              <a:defRPr b="0" i="0" sz="1200" u="none" cap="none" strike="noStrike">
                <a:solidFill>
                  <a:schemeClr val="dk1"/>
                </a:solidFill>
                <a:latin typeface="Arial"/>
                <a:ea typeface="Arial"/>
                <a:cs typeface="Arial"/>
                <a:sym typeface="Arial"/>
              </a:defRPr>
            </a:lvl8pPr>
            <a:lvl9pPr indent="0" lvl="8" marL="0" algn="ctr">
              <a:spcBef>
                <a:spcPts val="0"/>
              </a:spcBef>
              <a:buNone/>
              <a:defRPr b="0"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740">
          <p15:clr>
            <a:srgbClr val="FBAE40"/>
          </p15:clr>
        </p15:guide>
        <p15:guide id="2" orient="horz" pos="1028">
          <p15:clr>
            <a:srgbClr val="FBAE40"/>
          </p15:clr>
        </p15:guide>
        <p15:guide id="3" orient="horz" pos="1364">
          <p15:clr>
            <a:srgbClr val="FBAE40"/>
          </p15:clr>
        </p15:guide>
        <p15:guide id="4" pos="664">
          <p15:clr>
            <a:srgbClr val="FBAE40"/>
          </p15:clr>
        </p15:guide>
        <p15:guide id="5" pos="3544">
          <p15:clr>
            <a:srgbClr val="FBAE40"/>
          </p15:clr>
        </p15:guide>
        <p15:guide id="6" orient="horz" pos="410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_Text + accent box">
  <p:cSld name="Text + accent box">
    <p:spTree>
      <p:nvGrpSpPr>
        <p:cNvPr id="63" name="Shape 63"/>
        <p:cNvGrpSpPr/>
        <p:nvPr/>
      </p:nvGrpSpPr>
      <p:grpSpPr>
        <a:xfrm>
          <a:off x="0" y="0"/>
          <a:ext cx="0" cy="0"/>
          <a:chOff x="0" y="0"/>
          <a:chExt cx="0" cy="0"/>
        </a:xfrm>
      </p:grpSpPr>
      <p:sp>
        <p:nvSpPr>
          <p:cNvPr id="64" name="Google Shape;64;p7"/>
          <p:cNvSpPr txBox="1"/>
          <p:nvPr>
            <p:ph idx="1" type="body"/>
          </p:nvPr>
        </p:nvSpPr>
        <p:spPr>
          <a:xfrm>
            <a:off x="1054101" y="1646158"/>
            <a:ext cx="6172199" cy="246221"/>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sz="1600">
                <a:solidFill>
                  <a:schemeClr val="dk1"/>
                </a:solidFill>
                <a:latin typeface="Arial"/>
                <a:ea typeface="Arial"/>
                <a:cs typeface="Arial"/>
                <a:sym typeface="Arial"/>
              </a:defRPr>
            </a:lvl1pPr>
            <a:lvl2pPr indent="-360680" lvl="1" marL="914400" algn="l">
              <a:spcBef>
                <a:spcPts val="0"/>
              </a:spcBef>
              <a:spcAft>
                <a:spcPts val="0"/>
              </a:spcAft>
              <a:buSzPts val="2080"/>
              <a:buChar char="•"/>
              <a:defRPr sz="1600">
                <a:solidFill>
                  <a:schemeClr val="dk1"/>
                </a:solidFill>
                <a:latin typeface="Open Sans"/>
                <a:ea typeface="Open Sans"/>
                <a:cs typeface="Open Sans"/>
                <a:sym typeface="Open Sans"/>
              </a:defRPr>
            </a:lvl2pPr>
            <a:lvl3pPr indent="-350519" lvl="2" marL="1371600" algn="l">
              <a:spcBef>
                <a:spcPts val="0"/>
              </a:spcBef>
              <a:spcAft>
                <a:spcPts val="0"/>
              </a:spcAft>
              <a:buSzPts val="1920"/>
              <a:buChar char="•"/>
              <a:defRPr sz="1600">
                <a:solidFill>
                  <a:schemeClr val="dk1"/>
                </a:solidFill>
                <a:latin typeface="Open Sans"/>
                <a:ea typeface="Open Sans"/>
                <a:cs typeface="Open Sans"/>
                <a:sym typeface="Open Sans"/>
              </a:defRPr>
            </a:lvl3pPr>
            <a:lvl4pPr indent="-350519" lvl="3" marL="1828800" algn="l">
              <a:spcBef>
                <a:spcPts val="0"/>
              </a:spcBef>
              <a:spcAft>
                <a:spcPts val="0"/>
              </a:spcAft>
              <a:buSzPts val="1920"/>
              <a:buChar char="•"/>
              <a:defRPr sz="1600">
                <a:solidFill>
                  <a:schemeClr val="dk1"/>
                </a:solidFill>
                <a:latin typeface="Open Sans"/>
                <a:ea typeface="Open Sans"/>
                <a:cs typeface="Open Sans"/>
                <a:sym typeface="Open Sans"/>
              </a:defRPr>
            </a:lvl4pPr>
            <a:lvl5pPr indent="-350520" lvl="4" marL="2286000" algn="l">
              <a:spcBef>
                <a:spcPts val="0"/>
              </a:spcBef>
              <a:spcAft>
                <a:spcPts val="0"/>
              </a:spcAft>
              <a:buSzPts val="1920"/>
              <a:buChar char="•"/>
              <a:defRPr sz="1600">
                <a:solidFill>
                  <a:schemeClr val="dk1"/>
                </a:solidFill>
                <a:latin typeface="Open Sans"/>
                <a:ea typeface="Open Sans"/>
                <a:cs typeface="Open Sans"/>
                <a:sym typeface="Open Sans"/>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5" name="Google Shape;65;p7"/>
          <p:cNvSpPr txBox="1"/>
          <p:nvPr>
            <p:ph idx="2" type="body"/>
          </p:nvPr>
        </p:nvSpPr>
        <p:spPr>
          <a:xfrm>
            <a:off x="8826500" y="2795542"/>
            <a:ext cx="3048000" cy="1231106"/>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sz="1600">
                <a:solidFill>
                  <a:schemeClr val="dk1"/>
                </a:solidFill>
                <a:latin typeface="Arial"/>
                <a:ea typeface="Arial"/>
                <a:cs typeface="Arial"/>
                <a:sym typeface="Arial"/>
              </a:defRPr>
            </a:lvl1pPr>
            <a:lvl2pPr indent="-360680" lvl="1" marL="914400" algn="l">
              <a:spcBef>
                <a:spcPts val="0"/>
              </a:spcBef>
              <a:spcAft>
                <a:spcPts val="0"/>
              </a:spcAft>
              <a:buSzPts val="2080"/>
              <a:buChar char="•"/>
              <a:defRPr sz="1600">
                <a:solidFill>
                  <a:schemeClr val="dk1"/>
                </a:solidFill>
                <a:latin typeface="Arial"/>
                <a:ea typeface="Arial"/>
                <a:cs typeface="Arial"/>
                <a:sym typeface="Arial"/>
              </a:defRPr>
            </a:lvl2pPr>
            <a:lvl3pPr indent="-350519" lvl="2" marL="1371600" algn="l">
              <a:spcBef>
                <a:spcPts val="0"/>
              </a:spcBef>
              <a:spcAft>
                <a:spcPts val="0"/>
              </a:spcAft>
              <a:buSzPts val="1920"/>
              <a:buChar char="•"/>
              <a:defRPr sz="1600">
                <a:solidFill>
                  <a:schemeClr val="dk1"/>
                </a:solidFill>
                <a:latin typeface="Arial"/>
                <a:ea typeface="Arial"/>
                <a:cs typeface="Arial"/>
                <a:sym typeface="Arial"/>
              </a:defRPr>
            </a:lvl3pPr>
            <a:lvl4pPr indent="-350519" lvl="3" marL="1828800" algn="l">
              <a:spcBef>
                <a:spcPts val="0"/>
              </a:spcBef>
              <a:spcAft>
                <a:spcPts val="0"/>
              </a:spcAft>
              <a:buSzPts val="1920"/>
              <a:buChar char="•"/>
              <a:defRPr sz="1600">
                <a:solidFill>
                  <a:schemeClr val="dk1"/>
                </a:solidFill>
                <a:latin typeface="Arial"/>
                <a:ea typeface="Arial"/>
                <a:cs typeface="Arial"/>
                <a:sym typeface="Arial"/>
              </a:defRPr>
            </a:lvl4pPr>
            <a:lvl5pPr indent="-350520" lvl="4" marL="2286000" algn="l">
              <a:spcBef>
                <a:spcPts val="0"/>
              </a:spcBef>
              <a:spcAft>
                <a:spcPts val="0"/>
              </a:spcAft>
              <a:buSzPts val="1920"/>
              <a:buChar char="•"/>
              <a:defRPr sz="1600">
                <a:solidFill>
                  <a:schemeClr val="dk1"/>
                </a:solidFill>
                <a:latin typeface="Arial"/>
                <a:ea typeface="Arial"/>
                <a:cs typeface="Arial"/>
                <a:sym typeface="Arial"/>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6" name="Google Shape;66;p7"/>
          <p:cNvSpPr txBox="1"/>
          <p:nvPr>
            <p:ph idx="3" type="body"/>
          </p:nvPr>
        </p:nvSpPr>
        <p:spPr>
          <a:xfrm>
            <a:off x="8826500" y="2130107"/>
            <a:ext cx="3048000" cy="492443"/>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2560"/>
              <a:buNone/>
              <a:defRPr b="1" sz="1600">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7" name="Google Shape;67;p7"/>
          <p:cNvSpPr txBox="1"/>
          <p:nvPr>
            <p:ph type="title"/>
          </p:nvPr>
        </p:nvSpPr>
        <p:spPr>
          <a:xfrm>
            <a:off x="1054100" y="668078"/>
            <a:ext cx="11315700" cy="492443"/>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7"/>
          <p:cNvSpPr txBox="1"/>
          <p:nvPr>
            <p:ph idx="12" type="sldNum"/>
          </p:nvPr>
        </p:nvSpPr>
        <p:spPr>
          <a:xfrm>
            <a:off x="12487127" y="6993751"/>
            <a:ext cx="377973" cy="276999"/>
          </a:xfrm>
          <a:prstGeom prst="rect">
            <a:avLst/>
          </a:prstGeom>
          <a:noFill/>
          <a:ln>
            <a:noFill/>
          </a:ln>
        </p:spPr>
        <p:txBody>
          <a:bodyPr anchorCtr="0" anchor="t" bIns="45700" lIns="91425" spcFirstLastPara="1" rIns="91425" wrap="square" tIns="45700">
            <a:spAutoFit/>
          </a:bodyPr>
          <a:lstStyle>
            <a:lvl1pPr indent="0" lvl="0" marL="0" algn="ctr">
              <a:spcBef>
                <a:spcPts val="0"/>
              </a:spcBef>
              <a:buNone/>
              <a:defRPr b="0" i="0" sz="1200" u="none" cap="none" strike="noStrike">
                <a:solidFill>
                  <a:schemeClr val="dk1"/>
                </a:solidFill>
                <a:latin typeface="Arial"/>
                <a:ea typeface="Arial"/>
                <a:cs typeface="Arial"/>
                <a:sym typeface="Arial"/>
              </a:defRPr>
            </a:lvl1pPr>
            <a:lvl2pPr indent="0" lvl="1" marL="0" algn="ctr">
              <a:spcBef>
                <a:spcPts val="0"/>
              </a:spcBef>
              <a:buNone/>
              <a:defRPr b="0" i="0" sz="1200" u="none" cap="none" strike="noStrike">
                <a:solidFill>
                  <a:schemeClr val="dk1"/>
                </a:solidFill>
                <a:latin typeface="Arial"/>
                <a:ea typeface="Arial"/>
                <a:cs typeface="Arial"/>
                <a:sym typeface="Arial"/>
              </a:defRPr>
            </a:lvl2pPr>
            <a:lvl3pPr indent="0" lvl="2" marL="0" algn="ctr">
              <a:spcBef>
                <a:spcPts val="0"/>
              </a:spcBef>
              <a:buNone/>
              <a:defRPr b="0" i="0" sz="1200" u="none" cap="none" strike="noStrike">
                <a:solidFill>
                  <a:schemeClr val="dk1"/>
                </a:solidFill>
                <a:latin typeface="Arial"/>
                <a:ea typeface="Arial"/>
                <a:cs typeface="Arial"/>
                <a:sym typeface="Arial"/>
              </a:defRPr>
            </a:lvl3pPr>
            <a:lvl4pPr indent="0" lvl="3" marL="0" algn="ctr">
              <a:spcBef>
                <a:spcPts val="0"/>
              </a:spcBef>
              <a:buNone/>
              <a:defRPr b="0" i="0" sz="1200" u="none" cap="none" strike="noStrike">
                <a:solidFill>
                  <a:schemeClr val="dk1"/>
                </a:solidFill>
                <a:latin typeface="Arial"/>
                <a:ea typeface="Arial"/>
                <a:cs typeface="Arial"/>
                <a:sym typeface="Arial"/>
              </a:defRPr>
            </a:lvl4pPr>
            <a:lvl5pPr indent="0" lvl="4" marL="0" algn="ctr">
              <a:spcBef>
                <a:spcPts val="0"/>
              </a:spcBef>
              <a:buNone/>
              <a:defRPr b="0" i="0" sz="1200" u="none" cap="none" strike="noStrike">
                <a:solidFill>
                  <a:schemeClr val="dk1"/>
                </a:solidFill>
                <a:latin typeface="Arial"/>
                <a:ea typeface="Arial"/>
                <a:cs typeface="Arial"/>
                <a:sym typeface="Arial"/>
              </a:defRPr>
            </a:lvl5pPr>
            <a:lvl6pPr indent="0" lvl="5" marL="0" algn="ctr">
              <a:spcBef>
                <a:spcPts val="0"/>
              </a:spcBef>
              <a:buNone/>
              <a:defRPr b="0" i="0" sz="1200" u="none" cap="none" strike="noStrike">
                <a:solidFill>
                  <a:schemeClr val="dk1"/>
                </a:solidFill>
                <a:latin typeface="Arial"/>
                <a:ea typeface="Arial"/>
                <a:cs typeface="Arial"/>
                <a:sym typeface="Arial"/>
              </a:defRPr>
            </a:lvl6pPr>
            <a:lvl7pPr indent="0" lvl="6" marL="0" algn="ctr">
              <a:spcBef>
                <a:spcPts val="0"/>
              </a:spcBef>
              <a:buNone/>
              <a:defRPr b="0" i="0" sz="1200" u="none" cap="none" strike="noStrike">
                <a:solidFill>
                  <a:schemeClr val="dk1"/>
                </a:solidFill>
                <a:latin typeface="Arial"/>
                <a:ea typeface="Arial"/>
                <a:cs typeface="Arial"/>
                <a:sym typeface="Arial"/>
              </a:defRPr>
            </a:lvl7pPr>
            <a:lvl8pPr indent="0" lvl="7" marL="0" algn="ctr">
              <a:spcBef>
                <a:spcPts val="0"/>
              </a:spcBef>
              <a:buNone/>
              <a:defRPr b="0" i="0" sz="1200" u="none" cap="none" strike="noStrike">
                <a:solidFill>
                  <a:schemeClr val="dk1"/>
                </a:solidFill>
                <a:latin typeface="Arial"/>
                <a:ea typeface="Arial"/>
                <a:cs typeface="Arial"/>
                <a:sym typeface="Arial"/>
              </a:defRPr>
            </a:lvl8pPr>
            <a:lvl9pPr indent="0" lvl="8" marL="0" algn="ctr">
              <a:spcBef>
                <a:spcPts val="0"/>
              </a:spcBef>
              <a:buNone/>
              <a:defRPr b="0"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740">
          <p15:clr>
            <a:srgbClr val="FBAE40"/>
          </p15:clr>
        </p15:guide>
        <p15:guide id="2" orient="horz" pos="1028">
          <p15:clr>
            <a:srgbClr val="FBAE40"/>
          </p15:clr>
        </p15:guide>
        <p15:guide id="3" orient="horz" pos="3764">
          <p15:clr>
            <a:srgbClr val="FBAE40"/>
          </p15:clr>
        </p15:guide>
        <p15:guide id="4" pos="664">
          <p15:clr>
            <a:srgbClr val="FBAE40"/>
          </p15:clr>
        </p15:guide>
        <p15:guide id="5" pos="4552">
          <p15:clr>
            <a:srgbClr val="FBAE40"/>
          </p15:clr>
        </p15:guide>
        <p15:guide id="6" pos="55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7_Text + accent box">
  <p:cSld name="1_Text + accent box">
    <p:spTree>
      <p:nvGrpSpPr>
        <p:cNvPr id="69" name="Shape 69"/>
        <p:cNvGrpSpPr/>
        <p:nvPr/>
      </p:nvGrpSpPr>
      <p:grpSpPr>
        <a:xfrm>
          <a:off x="0" y="0"/>
          <a:ext cx="0" cy="0"/>
          <a:chOff x="0" y="0"/>
          <a:chExt cx="0" cy="0"/>
        </a:xfrm>
      </p:grpSpPr>
      <p:sp>
        <p:nvSpPr>
          <p:cNvPr id="70" name="Google Shape;70;p8"/>
          <p:cNvSpPr txBox="1"/>
          <p:nvPr>
            <p:ph idx="1" type="body"/>
          </p:nvPr>
        </p:nvSpPr>
        <p:spPr>
          <a:xfrm>
            <a:off x="1054101" y="1646158"/>
            <a:ext cx="6172199" cy="246221"/>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sz="1600">
                <a:solidFill>
                  <a:schemeClr val="dk1"/>
                </a:solidFill>
                <a:latin typeface="Arial"/>
                <a:ea typeface="Arial"/>
                <a:cs typeface="Arial"/>
                <a:sym typeface="Arial"/>
              </a:defRPr>
            </a:lvl1pPr>
            <a:lvl2pPr indent="-360680" lvl="1" marL="914400" algn="l">
              <a:spcBef>
                <a:spcPts val="0"/>
              </a:spcBef>
              <a:spcAft>
                <a:spcPts val="0"/>
              </a:spcAft>
              <a:buSzPts val="2080"/>
              <a:buChar char="•"/>
              <a:defRPr sz="1600">
                <a:solidFill>
                  <a:schemeClr val="dk1"/>
                </a:solidFill>
                <a:latin typeface="Open Sans"/>
                <a:ea typeface="Open Sans"/>
                <a:cs typeface="Open Sans"/>
                <a:sym typeface="Open Sans"/>
              </a:defRPr>
            </a:lvl2pPr>
            <a:lvl3pPr indent="-350519" lvl="2" marL="1371600" algn="l">
              <a:spcBef>
                <a:spcPts val="0"/>
              </a:spcBef>
              <a:spcAft>
                <a:spcPts val="0"/>
              </a:spcAft>
              <a:buSzPts val="1920"/>
              <a:buChar char="•"/>
              <a:defRPr sz="1600">
                <a:solidFill>
                  <a:schemeClr val="dk1"/>
                </a:solidFill>
                <a:latin typeface="Open Sans"/>
                <a:ea typeface="Open Sans"/>
                <a:cs typeface="Open Sans"/>
                <a:sym typeface="Open Sans"/>
              </a:defRPr>
            </a:lvl3pPr>
            <a:lvl4pPr indent="-350519" lvl="3" marL="1828800" algn="l">
              <a:spcBef>
                <a:spcPts val="0"/>
              </a:spcBef>
              <a:spcAft>
                <a:spcPts val="0"/>
              </a:spcAft>
              <a:buSzPts val="1920"/>
              <a:buChar char="•"/>
              <a:defRPr sz="1600">
                <a:solidFill>
                  <a:schemeClr val="dk1"/>
                </a:solidFill>
                <a:latin typeface="Open Sans"/>
                <a:ea typeface="Open Sans"/>
                <a:cs typeface="Open Sans"/>
                <a:sym typeface="Open Sans"/>
              </a:defRPr>
            </a:lvl4pPr>
            <a:lvl5pPr indent="-350520" lvl="4" marL="2286000" algn="l">
              <a:spcBef>
                <a:spcPts val="0"/>
              </a:spcBef>
              <a:spcAft>
                <a:spcPts val="0"/>
              </a:spcAft>
              <a:buSzPts val="1920"/>
              <a:buChar char="•"/>
              <a:defRPr sz="1600">
                <a:solidFill>
                  <a:schemeClr val="dk1"/>
                </a:solidFill>
                <a:latin typeface="Open Sans"/>
                <a:ea typeface="Open Sans"/>
                <a:cs typeface="Open Sans"/>
                <a:sym typeface="Open Sans"/>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1" name="Google Shape;71;p8"/>
          <p:cNvSpPr txBox="1"/>
          <p:nvPr>
            <p:ph type="title"/>
          </p:nvPr>
        </p:nvSpPr>
        <p:spPr>
          <a:xfrm>
            <a:off x="1054100" y="668078"/>
            <a:ext cx="11315700" cy="492443"/>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8"/>
          <p:cNvSpPr txBox="1"/>
          <p:nvPr>
            <p:ph idx="2" type="body"/>
          </p:nvPr>
        </p:nvSpPr>
        <p:spPr>
          <a:xfrm>
            <a:off x="1587500" y="5432400"/>
            <a:ext cx="10239113" cy="246221"/>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sz="1600">
                <a:solidFill>
                  <a:schemeClr val="dk1"/>
                </a:solidFill>
                <a:latin typeface="Arial"/>
                <a:ea typeface="Arial"/>
                <a:cs typeface="Arial"/>
                <a:sym typeface="Arial"/>
              </a:defRPr>
            </a:lvl1pPr>
            <a:lvl2pPr indent="-360680" lvl="1" marL="914400" algn="l">
              <a:spcBef>
                <a:spcPts val="0"/>
              </a:spcBef>
              <a:spcAft>
                <a:spcPts val="0"/>
              </a:spcAft>
              <a:buSzPts val="2080"/>
              <a:buChar char="•"/>
              <a:defRPr sz="1600">
                <a:solidFill>
                  <a:schemeClr val="dk1"/>
                </a:solidFill>
              </a:defRPr>
            </a:lvl2pPr>
            <a:lvl3pPr indent="-350519" lvl="2" marL="1371600" algn="l">
              <a:spcBef>
                <a:spcPts val="0"/>
              </a:spcBef>
              <a:spcAft>
                <a:spcPts val="0"/>
              </a:spcAft>
              <a:buSzPts val="1920"/>
              <a:buChar char="•"/>
              <a:defRPr sz="1600">
                <a:solidFill>
                  <a:schemeClr val="dk1"/>
                </a:solidFill>
              </a:defRPr>
            </a:lvl3pPr>
            <a:lvl4pPr indent="-350519" lvl="3" marL="1828800" algn="l">
              <a:spcBef>
                <a:spcPts val="0"/>
              </a:spcBef>
              <a:spcAft>
                <a:spcPts val="0"/>
              </a:spcAft>
              <a:buSzPts val="1920"/>
              <a:buChar char="•"/>
              <a:defRPr sz="1600">
                <a:solidFill>
                  <a:schemeClr val="dk1"/>
                </a:solidFill>
              </a:defRPr>
            </a:lvl4pPr>
            <a:lvl5pPr indent="-350520" lvl="4" marL="2286000" algn="l">
              <a:spcBef>
                <a:spcPts val="0"/>
              </a:spcBef>
              <a:spcAft>
                <a:spcPts val="0"/>
              </a:spcAft>
              <a:buSzPts val="1920"/>
              <a:buChar char="•"/>
              <a:defRPr sz="1600">
                <a:solidFill>
                  <a:schemeClr val="dk1"/>
                </a:solidFill>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3" name="Google Shape;73;p8"/>
          <p:cNvSpPr txBox="1"/>
          <p:nvPr>
            <p:ph idx="3" type="body"/>
          </p:nvPr>
        </p:nvSpPr>
        <p:spPr>
          <a:xfrm>
            <a:off x="1587500" y="4766965"/>
            <a:ext cx="10239113" cy="492443"/>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2560"/>
              <a:buNone/>
              <a:defRPr b="1" sz="1600">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4" name="Google Shape;74;p8"/>
          <p:cNvSpPr txBox="1"/>
          <p:nvPr>
            <p:ph idx="12" type="sldNum"/>
          </p:nvPr>
        </p:nvSpPr>
        <p:spPr>
          <a:xfrm>
            <a:off x="12487127" y="6993751"/>
            <a:ext cx="377973" cy="276999"/>
          </a:xfrm>
          <a:prstGeom prst="rect">
            <a:avLst/>
          </a:prstGeom>
          <a:noFill/>
          <a:ln>
            <a:noFill/>
          </a:ln>
        </p:spPr>
        <p:txBody>
          <a:bodyPr anchorCtr="0" anchor="t" bIns="45700" lIns="91425" spcFirstLastPara="1" rIns="91425" wrap="square" tIns="45700">
            <a:spAutoFit/>
          </a:bodyPr>
          <a:lstStyle>
            <a:lvl1pPr indent="0" lvl="0" marL="0" algn="ctr">
              <a:spcBef>
                <a:spcPts val="0"/>
              </a:spcBef>
              <a:buNone/>
              <a:defRPr b="0" i="0" sz="1200" u="none" cap="none" strike="noStrike">
                <a:solidFill>
                  <a:schemeClr val="dk1"/>
                </a:solidFill>
                <a:latin typeface="Arial"/>
                <a:ea typeface="Arial"/>
                <a:cs typeface="Arial"/>
                <a:sym typeface="Arial"/>
              </a:defRPr>
            </a:lvl1pPr>
            <a:lvl2pPr indent="0" lvl="1" marL="0" algn="ctr">
              <a:spcBef>
                <a:spcPts val="0"/>
              </a:spcBef>
              <a:buNone/>
              <a:defRPr b="0" i="0" sz="1200" u="none" cap="none" strike="noStrike">
                <a:solidFill>
                  <a:schemeClr val="dk1"/>
                </a:solidFill>
                <a:latin typeface="Arial"/>
                <a:ea typeface="Arial"/>
                <a:cs typeface="Arial"/>
                <a:sym typeface="Arial"/>
              </a:defRPr>
            </a:lvl2pPr>
            <a:lvl3pPr indent="0" lvl="2" marL="0" algn="ctr">
              <a:spcBef>
                <a:spcPts val="0"/>
              </a:spcBef>
              <a:buNone/>
              <a:defRPr b="0" i="0" sz="1200" u="none" cap="none" strike="noStrike">
                <a:solidFill>
                  <a:schemeClr val="dk1"/>
                </a:solidFill>
                <a:latin typeface="Arial"/>
                <a:ea typeface="Arial"/>
                <a:cs typeface="Arial"/>
                <a:sym typeface="Arial"/>
              </a:defRPr>
            </a:lvl3pPr>
            <a:lvl4pPr indent="0" lvl="3" marL="0" algn="ctr">
              <a:spcBef>
                <a:spcPts val="0"/>
              </a:spcBef>
              <a:buNone/>
              <a:defRPr b="0" i="0" sz="1200" u="none" cap="none" strike="noStrike">
                <a:solidFill>
                  <a:schemeClr val="dk1"/>
                </a:solidFill>
                <a:latin typeface="Arial"/>
                <a:ea typeface="Arial"/>
                <a:cs typeface="Arial"/>
                <a:sym typeface="Arial"/>
              </a:defRPr>
            </a:lvl4pPr>
            <a:lvl5pPr indent="0" lvl="4" marL="0" algn="ctr">
              <a:spcBef>
                <a:spcPts val="0"/>
              </a:spcBef>
              <a:buNone/>
              <a:defRPr b="0" i="0" sz="1200" u="none" cap="none" strike="noStrike">
                <a:solidFill>
                  <a:schemeClr val="dk1"/>
                </a:solidFill>
                <a:latin typeface="Arial"/>
                <a:ea typeface="Arial"/>
                <a:cs typeface="Arial"/>
                <a:sym typeface="Arial"/>
              </a:defRPr>
            </a:lvl5pPr>
            <a:lvl6pPr indent="0" lvl="5" marL="0" algn="ctr">
              <a:spcBef>
                <a:spcPts val="0"/>
              </a:spcBef>
              <a:buNone/>
              <a:defRPr b="0" i="0" sz="1200" u="none" cap="none" strike="noStrike">
                <a:solidFill>
                  <a:schemeClr val="dk1"/>
                </a:solidFill>
                <a:latin typeface="Arial"/>
                <a:ea typeface="Arial"/>
                <a:cs typeface="Arial"/>
                <a:sym typeface="Arial"/>
              </a:defRPr>
            </a:lvl6pPr>
            <a:lvl7pPr indent="0" lvl="6" marL="0" algn="ctr">
              <a:spcBef>
                <a:spcPts val="0"/>
              </a:spcBef>
              <a:buNone/>
              <a:defRPr b="0" i="0" sz="1200" u="none" cap="none" strike="noStrike">
                <a:solidFill>
                  <a:schemeClr val="dk1"/>
                </a:solidFill>
                <a:latin typeface="Arial"/>
                <a:ea typeface="Arial"/>
                <a:cs typeface="Arial"/>
                <a:sym typeface="Arial"/>
              </a:defRPr>
            </a:lvl7pPr>
            <a:lvl8pPr indent="0" lvl="7" marL="0" algn="ctr">
              <a:spcBef>
                <a:spcPts val="0"/>
              </a:spcBef>
              <a:buNone/>
              <a:defRPr b="0" i="0" sz="1200" u="none" cap="none" strike="noStrike">
                <a:solidFill>
                  <a:schemeClr val="dk1"/>
                </a:solidFill>
                <a:latin typeface="Arial"/>
                <a:ea typeface="Arial"/>
                <a:cs typeface="Arial"/>
                <a:sym typeface="Arial"/>
              </a:defRPr>
            </a:lvl8pPr>
            <a:lvl9pPr indent="0" lvl="8" marL="0" algn="ctr">
              <a:spcBef>
                <a:spcPts val="0"/>
              </a:spcBef>
              <a:buNone/>
              <a:defRPr b="0"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740">
          <p15:clr>
            <a:srgbClr val="FBAE40"/>
          </p15:clr>
        </p15:guide>
        <p15:guide id="2" orient="horz" pos="1028">
          <p15:clr>
            <a:srgbClr val="FBAE40"/>
          </p15:clr>
        </p15:guide>
        <p15:guide id="3" orient="horz" pos="3764">
          <p15:clr>
            <a:srgbClr val="FBAE40"/>
          </p15:clr>
        </p15:guide>
        <p15:guide id="4" pos="664">
          <p15:clr>
            <a:srgbClr val="FBAE40"/>
          </p15:clr>
        </p15:guide>
        <p15:guide id="5" pos="4552">
          <p15:clr>
            <a:srgbClr val="FBAE40"/>
          </p15:clr>
        </p15:guide>
        <p15:guide id="6" pos="5560">
          <p15:clr>
            <a:srgbClr val="FBAE40"/>
          </p15:clr>
        </p15:guide>
        <p15:guide id="7" pos="74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image">
  <p:cSld name="Text + image">
    <p:spTree>
      <p:nvGrpSpPr>
        <p:cNvPr id="75" name="Shape 75"/>
        <p:cNvGrpSpPr/>
        <p:nvPr/>
      </p:nvGrpSpPr>
      <p:grpSpPr>
        <a:xfrm>
          <a:off x="0" y="0"/>
          <a:ext cx="0" cy="0"/>
          <a:chOff x="0" y="0"/>
          <a:chExt cx="0" cy="0"/>
        </a:xfrm>
      </p:grpSpPr>
      <p:sp>
        <p:nvSpPr>
          <p:cNvPr id="76" name="Google Shape;76;p9"/>
          <p:cNvSpPr txBox="1"/>
          <p:nvPr>
            <p:ph idx="1" type="body"/>
          </p:nvPr>
        </p:nvSpPr>
        <p:spPr>
          <a:xfrm>
            <a:off x="1054100" y="2165350"/>
            <a:ext cx="4571999" cy="246221"/>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sz="1600">
                <a:solidFill>
                  <a:schemeClr val="dk1"/>
                </a:solidFill>
                <a:latin typeface="Arial"/>
                <a:ea typeface="Arial"/>
                <a:cs typeface="Arial"/>
                <a:sym typeface="Arial"/>
              </a:defRPr>
            </a:lvl1pPr>
            <a:lvl2pPr indent="-360680" lvl="1" marL="914400" algn="l">
              <a:spcBef>
                <a:spcPts val="0"/>
              </a:spcBef>
              <a:spcAft>
                <a:spcPts val="0"/>
              </a:spcAft>
              <a:buSzPts val="2080"/>
              <a:buChar char="•"/>
              <a:defRPr sz="1600">
                <a:solidFill>
                  <a:schemeClr val="dk1"/>
                </a:solidFill>
                <a:latin typeface="Open Sans"/>
                <a:ea typeface="Open Sans"/>
                <a:cs typeface="Open Sans"/>
                <a:sym typeface="Open Sans"/>
              </a:defRPr>
            </a:lvl2pPr>
            <a:lvl3pPr indent="-350519" lvl="2" marL="1371600" algn="l">
              <a:spcBef>
                <a:spcPts val="0"/>
              </a:spcBef>
              <a:spcAft>
                <a:spcPts val="0"/>
              </a:spcAft>
              <a:buSzPts val="1920"/>
              <a:buChar char="•"/>
              <a:defRPr sz="1600">
                <a:solidFill>
                  <a:schemeClr val="dk1"/>
                </a:solidFill>
                <a:latin typeface="Open Sans"/>
                <a:ea typeface="Open Sans"/>
                <a:cs typeface="Open Sans"/>
                <a:sym typeface="Open Sans"/>
              </a:defRPr>
            </a:lvl3pPr>
            <a:lvl4pPr indent="-350519" lvl="3" marL="1828800" algn="l">
              <a:spcBef>
                <a:spcPts val="0"/>
              </a:spcBef>
              <a:spcAft>
                <a:spcPts val="0"/>
              </a:spcAft>
              <a:buSzPts val="1920"/>
              <a:buChar char="•"/>
              <a:defRPr sz="1600">
                <a:solidFill>
                  <a:schemeClr val="dk1"/>
                </a:solidFill>
                <a:latin typeface="Open Sans"/>
                <a:ea typeface="Open Sans"/>
                <a:cs typeface="Open Sans"/>
                <a:sym typeface="Open Sans"/>
              </a:defRPr>
            </a:lvl4pPr>
            <a:lvl5pPr indent="-350520" lvl="4" marL="2286000" algn="l">
              <a:spcBef>
                <a:spcPts val="0"/>
              </a:spcBef>
              <a:spcAft>
                <a:spcPts val="0"/>
              </a:spcAft>
              <a:buSzPts val="1920"/>
              <a:buChar char="•"/>
              <a:defRPr sz="1600">
                <a:solidFill>
                  <a:schemeClr val="dk1"/>
                </a:solidFill>
                <a:latin typeface="Open Sans"/>
                <a:ea typeface="Open Sans"/>
                <a:cs typeface="Open Sans"/>
                <a:sym typeface="Open Sans"/>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7" name="Google Shape;77;p9"/>
          <p:cNvSpPr txBox="1"/>
          <p:nvPr>
            <p:ph idx="12" type="sldNum"/>
          </p:nvPr>
        </p:nvSpPr>
        <p:spPr>
          <a:xfrm>
            <a:off x="12487127" y="6993751"/>
            <a:ext cx="377973" cy="276999"/>
          </a:xfrm>
          <a:prstGeom prst="rect">
            <a:avLst/>
          </a:prstGeom>
          <a:noFill/>
          <a:ln>
            <a:noFill/>
          </a:ln>
        </p:spPr>
        <p:txBody>
          <a:bodyPr anchorCtr="0" anchor="t" bIns="45700" lIns="91425" spcFirstLastPara="1" rIns="91425" wrap="square" tIns="45700">
            <a:spAutoFit/>
          </a:bodyPr>
          <a:lstStyle>
            <a:lvl1pPr indent="0" lvl="0" marL="0" algn="ctr">
              <a:spcBef>
                <a:spcPts val="0"/>
              </a:spcBef>
              <a:buNone/>
              <a:defRPr b="0" i="0" sz="1200" u="none" cap="none" strike="noStrike">
                <a:solidFill>
                  <a:srgbClr val="131A4D"/>
                </a:solidFill>
                <a:latin typeface="Arial"/>
                <a:ea typeface="Arial"/>
                <a:cs typeface="Arial"/>
                <a:sym typeface="Arial"/>
              </a:defRPr>
            </a:lvl1pPr>
            <a:lvl2pPr indent="0" lvl="1" marL="0" algn="ctr">
              <a:spcBef>
                <a:spcPts val="0"/>
              </a:spcBef>
              <a:buNone/>
              <a:defRPr b="0" i="0" sz="1200" u="none" cap="none" strike="noStrike">
                <a:solidFill>
                  <a:srgbClr val="131A4D"/>
                </a:solidFill>
                <a:latin typeface="Arial"/>
                <a:ea typeface="Arial"/>
                <a:cs typeface="Arial"/>
                <a:sym typeface="Arial"/>
              </a:defRPr>
            </a:lvl2pPr>
            <a:lvl3pPr indent="0" lvl="2" marL="0" algn="ctr">
              <a:spcBef>
                <a:spcPts val="0"/>
              </a:spcBef>
              <a:buNone/>
              <a:defRPr b="0" i="0" sz="1200" u="none" cap="none" strike="noStrike">
                <a:solidFill>
                  <a:srgbClr val="131A4D"/>
                </a:solidFill>
                <a:latin typeface="Arial"/>
                <a:ea typeface="Arial"/>
                <a:cs typeface="Arial"/>
                <a:sym typeface="Arial"/>
              </a:defRPr>
            </a:lvl3pPr>
            <a:lvl4pPr indent="0" lvl="3" marL="0" algn="ctr">
              <a:spcBef>
                <a:spcPts val="0"/>
              </a:spcBef>
              <a:buNone/>
              <a:defRPr b="0" i="0" sz="1200" u="none" cap="none" strike="noStrike">
                <a:solidFill>
                  <a:srgbClr val="131A4D"/>
                </a:solidFill>
                <a:latin typeface="Arial"/>
                <a:ea typeface="Arial"/>
                <a:cs typeface="Arial"/>
                <a:sym typeface="Arial"/>
              </a:defRPr>
            </a:lvl4pPr>
            <a:lvl5pPr indent="0" lvl="4" marL="0" algn="ctr">
              <a:spcBef>
                <a:spcPts val="0"/>
              </a:spcBef>
              <a:buNone/>
              <a:defRPr b="0" i="0" sz="1200" u="none" cap="none" strike="noStrike">
                <a:solidFill>
                  <a:srgbClr val="131A4D"/>
                </a:solidFill>
                <a:latin typeface="Arial"/>
                <a:ea typeface="Arial"/>
                <a:cs typeface="Arial"/>
                <a:sym typeface="Arial"/>
              </a:defRPr>
            </a:lvl5pPr>
            <a:lvl6pPr indent="0" lvl="5" marL="0" algn="ctr">
              <a:spcBef>
                <a:spcPts val="0"/>
              </a:spcBef>
              <a:buNone/>
              <a:defRPr b="0" i="0" sz="1200" u="none" cap="none" strike="noStrike">
                <a:solidFill>
                  <a:srgbClr val="131A4D"/>
                </a:solidFill>
                <a:latin typeface="Arial"/>
                <a:ea typeface="Arial"/>
                <a:cs typeface="Arial"/>
                <a:sym typeface="Arial"/>
              </a:defRPr>
            </a:lvl6pPr>
            <a:lvl7pPr indent="0" lvl="6" marL="0" algn="ctr">
              <a:spcBef>
                <a:spcPts val="0"/>
              </a:spcBef>
              <a:buNone/>
              <a:defRPr b="0" i="0" sz="1200" u="none" cap="none" strike="noStrike">
                <a:solidFill>
                  <a:srgbClr val="131A4D"/>
                </a:solidFill>
                <a:latin typeface="Arial"/>
                <a:ea typeface="Arial"/>
                <a:cs typeface="Arial"/>
                <a:sym typeface="Arial"/>
              </a:defRPr>
            </a:lvl7pPr>
            <a:lvl8pPr indent="0" lvl="7" marL="0" algn="ctr">
              <a:spcBef>
                <a:spcPts val="0"/>
              </a:spcBef>
              <a:buNone/>
              <a:defRPr b="0" i="0" sz="1200" u="none" cap="none" strike="noStrike">
                <a:solidFill>
                  <a:srgbClr val="131A4D"/>
                </a:solidFill>
                <a:latin typeface="Arial"/>
                <a:ea typeface="Arial"/>
                <a:cs typeface="Arial"/>
                <a:sym typeface="Arial"/>
              </a:defRPr>
            </a:lvl8pPr>
            <a:lvl9pPr indent="0" lvl="8" marL="0" algn="ctr">
              <a:spcBef>
                <a:spcPts val="0"/>
              </a:spcBef>
              <a:buNone/>
              <a:defRPr b="0" i="0" sz="1200" u="none" cap="none" strike="noStrike">
                <a:solidFill>
                  <a:srgbClr val="131A4D"/>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78" name="Google Shape;78;p9"/>
          <p:cNvSpPr txBox="1"/>
          <p:nvPr>
            <p:ph type="title"/>
          </p:nvPr>
        </p:nvSpPr>
        <p:spPr>
          <a:xfrm>
            <a:off x="1054100" y="668078"/>
            <a:ext cx="11315700" cy="492443"/>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9"/>
          <p:cNvSpPr/>
          <p:nvPr>
            <p:ph idx="2" type="pic"/>
          </p:nvPr>
        </p:nvSpPr>
        <p:spPr>
          <a:xfrm>
            <a:off x="6769100" y="1631950"/>
            <a:ext cx="5786344" cy="4876800"/>
          </a:xfrm>
          <a:prstGeom prst="rect">
            <a:avLst/>
          </a:prstGeom>
          <a:solidFill>
            <a:srgbClr val="DDE4ED"/>
          </a:solidFill>
          <a:ln>
            <a:noFill/>
          </a:ln>
        </p:spPr>
      </p:sp>
      <p:sp>
        <p:nvSpPr>
          <p:cNvPr id="80" name="Google Shape;80;p9"/>
          <p:cNvSpPr txBox="1"/>
          <p:nvPr>
            <p:ph idx="3" type="body"/>
          </p:nvPr>
        </p:nvSpPr>
        <p:spPr>
          <a:xfrm>
            <a:off x="1054100" y="1631950"/>
            <a:ext cx="4572000" cy="246221"/>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1"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extLst>
    <p:ext uri="{DCECCB84-F9BA-43D5-87BE-67443E8EF086}">
      <p15:sldGuideLst>
        <p15:guide id="1" orient="horz" pos="740">
          <p15:clr>
            <a:srgbClr val="FBAE40"/>
          </p15:clr>
        </p15:guide>
        <p15:guide id="2" orient="horz" pos="1028">
          <p15:clr>
            <a:srgbClr val="FBAE40"/>
          </p15:clr>
        </p15:guide>
        <p15:guide id="3" orient="horz" pos="1364">
          <p15:clr>
            <a:srgbClr val="FBAE40"/>
          </p15:clr>
        </p15:guide>
        <p15:guide id="4" pos="664">
          <p15:clr>
            <a:srgbClr val="FBAE40"/>
          </p15:clr>
        </p15:guide>
        <p15:guide id="5" pos="3544">
          <p15:clr>
            <a:srgbClr val="FBAE40"/>
          </p15:clr>
        </p15:guide>
        <p15:guide id="6" orient="horz" pos="41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81" name="Shape 81"/>
        <p:cNvGrpSpPr/>
        <p:nvPr/>
      </p:nvGrpSpPr>
      <p:grpSpPr>
        <a:xfrm>
          <a:off x="0" y="0"/>
          <a:ext cx="0" cy="0"/>
          <a:chOff x="0" y="0"/>
          <a:chExt cx="0" cy="0"/>
        </a:xfrm>
      </p:grpSpPr>
      <p:sp>
        <p:nvSpPr>
          <p:cNvPr id="82" name="Google Shape;82;p10"/>
          <p:cNvSpPr txBox="1"/>
          <p:nvPr>
            <p:ph idx="1" type="body"/>
          </p:nvPr>
        </p:nvSpPr>
        <p:spPr>
          <a:xfrm>
            <a:off x="2806700" y="2328765"/>
            <a:ext cx="8077200" cy="338554"/>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3520"/>
              <a:buNone/>
              <a:defRPr sz="2200">
                <a:solidFill>
                  <a:schemeClr val="dk1"/>
                </a:solidFill>
                <a:latin typeface="Arial"/>
                <a:ea typeface="Arial"/>
                <a:cs typeface="Arial"/>
                <a:sym typeface="Arial"/>
              </a:defRPr>
            </a:lvl1pPr>
            <a:lvl2pPr indent="-360680" lvl="1" marL="914400" algn="l">
              <a:spcBef>
                <a:spcPts val="0"/>
              </a:spcBef>
              <a:spcAft>
                <a:spcPts val="0"/>
              </a:spcAft>
              <a:buSzPts val="2080"/>
              <a:buChar char="•"/>
              <a:defRPr sz="1600">
                <a:solidFill>
                  <a:srgbClr val="717694"/>
                </a:solidFill>
              </a:defRPr>
            </a:lvl2pPr>
            <a:lvl3pPr indent="-350519" lvl="2" marL="1371600" algn="l">
              <a:spcBef>
                <a:spcPts val="0"/>
              </a:spcBef>
              <a:spcAft>
                <a:spcPts val="0"/>
              </a:spcAft>
              <a:buSzPts val="1920"/>
              <a:buChar char="•"/>
              <a:defRPr sz="1600">
                <a:solidFill>
                  <a:srgbClr val="717694"/>
                </a:solidFill>
              </a:defRPr>
            </a:lvl3pPr>
            <a:lvl4pPr indent="-350519" lvl="3" marL="1828800" algn="l">
              <a:spcBef>
                <a:spcPts val="0"/>
              </a:spcBef>
              <a:spcAft>
                <a:spcPts val="0"/>
              </a:spcAft>
              <a:buSzPts val="1920"/>
              <a:buChar char="•"/>
              <a:defRPr sz="1600">
                <a:solidFill>
                  <a:srgbClr val="717694"/>
                </a:solidFill>
              </a:defRPr>
            </a:lvl4pPr>
            <a:lvl5pPr indent="-350520" lvl="4" marL="2286000" algn="l">
              <a:spcBef>
                <a:spcPts val="0"/>
              </a:spcBef>
              <a:spcAft>
                <a:spcPts val="0"/>
              </a:spcAft>
              <a:buSzPts val="1920"/>
              <a:buChar char="•"/>
              <a:defRPr sz="1600">
                <a:solidFill>
                  <a:srgbClr val="717694"/>
                </a:solidFill>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3" name="Google Shape;83;p10"/>
          <p:cNvSpPr txBox="1"/>
          <p:nvPr>
            <p:ph idx="12" type="sldNum"/>
          </p:nvPr>
        </p:nvSpPr>
        <p:spPr>
          <a:xfrm>
            <a:off x="12487127" y="6993751"/>
            <a:ext cx="377973" cy="276999"/>
          </a:xfrm>
          <a:prstGeom prst="rect">
            <a:avLst/>
          </a:prstGeom>
          <a:noFill/>
          <a:ln>
            <a:noFill/>
          </a:ln>
        </p:spPr>
        <p:txBody>
          <a:bodyPr anchorCtr="0" anchor="t" bIns="45700" lIns="91425" spcFirstLastPara="1" rIns="91425" wrap="square" tIns="45700">
            <a:spAutoFit/>
          </a:bodyPr>
          <a:lstStyle>
            <a:lvl1pPr indent="0" lvl="0" marL="0" algn="ctr">
              <a:spcBef>
                <a:spcPts val="0"/>
              </a:spcBef>
              <a:buNone/>
              <a:defRPr b="0" i="0" sz="1200" u="none" cap="none" strike="noStrike">
                <a:solidFill>
                  <a:srgbClr val="131A4D"/>
                </a:solidFill>
                <a:latin typeface="Arial"/>
                <a:ea typeface="Arial"/>
                <a:cs typeface="Arial"/>
                <a:sym typeface="Arial"/>
              </a:defRPr>
            </a:lvl1pPr>
            <a:lvl2pPr indent="0" lvl="1" marL="0" algn="ctr">
              <a:spcBef>
                <a:spcPts val="0"/>
              </a:spcBef>
              <a:buNone/>
              <a:defRPr b="0" i="0" sz="1200" u="none" cap="none" strike="noStrike">
                <a:solidFill>
                  <a:srgbClr val="131A4D"/>
                </a:solidFill>
                <a:latin typeface="Arial"/>
                <a:ea typeface="Arial"/>
                <a:cs typeface="Arial"/>
                <a:sym typeface="Arial"/>
              </a:defRPr>
            </a:lvl2pPr>
            <a:lvl3pPr indent="0" lvl="2" marL="0" algn="ctr">
              <a:spcBef>
                <a:spcPts val="0"/>
              </a:spcBef>
              <a:buNone/>
              <a:defRPr b="0" i="0" sz="1200" u="none" cap="none" strike="noStrike">
                <a:solidFill>
                  <a:srgbClr val="131A4D"/>
                </a:solidFill>
                <a:latin typeface="Arial"/>
                <a:ea typeface="Arial"/>
                <a:cs typeface="Arial"/>
                <a:sym typeface="Arial"/>
              </a:defRPr>
            </a:lvl3pPr>
            <a:lvl4pPr indent="0" lvl="3" marL="0" algn="ctr">
              <a:spcBef>
                <a:spcPts val="0"/>
              </a:spcBef>
              <a:buNone/>
              <a:defRPr b="0" i="0" sz="1200" u="none" cap="none" strike="noStrike">
                <a:solidFill>
                  <a:srgbClr val="131A4D"/>
                </a:solidFill>
                <a:latin typeface="Arial"/>
                <a:ea typeface="Arial"/>
                <a:cs typeface="Arial"/>
                <a:sym typeface="Arial"/>
              </a:defRPr>
            </a:lvl4pPr>
            <a:lvl5pPr indent="0" lvl="4" marL="0" algn="ctr">
              <a:spcBef>
                <a:spcPts val="0"/>
              </a:spcBef>
              <a:buNone/>
              <a:defRPr b="0" i="0" sz="1200" u="none" cap="none" strike="noStrike">
                <a:solidFill>
                  <a:srgbClr val="131A4D"/>
                </a:solidFill>
                <a:latin typeface="Arial"/>
                <a:ea typeface="Arial"/>
                <a:cs typeface="Arial"/>
                <a:sym typeface="Arial"/>
              </a:defRPr>
            </a:lvl5pPr>
            <a:lvl6pPr indent="0" lvl="5" marL="0" algn="ctr">
              <a:spcBef>
                <a:spcPts val="0"/>
              </a:spcBef>
              <a:buNone/>
              <a:defRPr b="0" i="0" sz="1200" u="none" cap="none" strike="noStrike">
                <a:solidFill>
                  <a:srgbClr val="131A4D"/>
                </a:solidFill>
                <a:latin typeface="Arial"/>
                <a:ea typeface="Arial"/>
                <a:cs typeface="Arial"/>
                <a:sym typeface="Arial"/>
              </a:defRPr>
            </a:lvl6pPr>
            <a:lvl7pPr indent="0" lvl="6" marL="0" algn="ctr">
              <a:spcBef>
                <a:spcPts val="0"/>
              </a:spcBef>
              <a:buNone/>
              <a:defRPr b="0" i="0" sz="1200" u="none" cap="none" strike="noStrike">
                <a:solidFill>
                  <a:srgbClr val="131A4D"/>
                </a:solidFill>
                <a:latin typeface="Arial"/>
                <a:ea typeface="Arial"/>
                <a:cs typeface="Arial"/>
                <a:sym typeface="Arial"/>
              </a:defRPr>
            </a:lvl7pPr>
            <a:lvl8pPr indent="0" lvl="7" marL="0" algn="ctr">
              <a:spcBef>
                <a:spcPts val="0"/>
              </a:spcBef>
              <a:buNone/>
              <a:defRPr b="0" i="0" sz="1200" u="none" cap="none" strike="noStrike">
                <a:solidFill>
                  <a:srgbClr val="131A4D"/>
                </a:solidFill>
                <a:latin typeface="Arial"/>
                <a:ea typeface="Arial"/>
                <a:cs typeface="Arial"/>
                <a:sym typeface="Arial"/>
              </a:defRPr>
            </a:lvl8pPr>
            <a:lvl9pPr indent="0" lvl="8" marL="0" algn="ctr">
              <a:spcBef>
                <a:spcPts val="0"/>
              </a:spcBef>
              <a:buNone/>
              <a:defRPr b="0" i="0" sz="1200" u="none" cap="none" strike="noStrike">
                <a:solidFill>
                  <a:srgbClr val="131A4D"/>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84" name="Google Shape;84;p10"/>
          <p:cNvSpPr txBox="1"/>
          <p:nvPr>
            <p:ph type="title"/>
          </p:nvPr>
        </p:nvSpPr>
        <p:spPr>
          <a:xfrm>
            <a:off x="1054100" y="668078"/>
            <a:ext cx="9829800" cy="492443"/>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0"/>
          <p:cNvSpPr/>
          <p:nvPr>
            <p:ph idx="2" type="pic"/>
          </p:nvPr>
        </p:nvSpPr>
        <p:spPr>
          <a:xfrm>
            <a:off x="2806700" y="5084848"/>
            <a:ext cx="828000" cy="828000"/>
          </a:xfrm>
          <a:prstGeom prst="ellipse">
            <a:avLst/>
          </a:prstGeom>
          <a:solidFill>
            <a:srgbClr val="C9D1F1"/>
          </a:solidFill>
          <a:ln>
            <a:noFill/>
          </a:ln>
        </p:spPr>
      </p:sp>
      <p:sp>
        <p:nvSpPr>
          <p:cNvPr id="86" name="Google Shape;86;p10"/>
          <p:cNvSpPr txBox="1"/>
          <p:nvPr/>
        </p:nvSpPr>
        <p:spPr>
          <a:xfrm>
            <a:off x="1737658" y="1631950"/>
            <a:ext cx="675300" cy="1862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1500" u="none" cap="none" strike="noStrike">
                <a:solidFill>
                  <a:schemeClr val="lt2"/>
                </a:solidFill>
                <a:latin typeface="Arial"/>
                <a:ea typeface="Arial"/>
                <a:cs typeface="Arial"/>
                <a:sym typeface="Arial"/>
              </a:rPr>
              <a:t>“</a:t>
            </a:r>
            <a:endParaRPr>
              <a:solidFill>
                <a:schemeClr val="lt2"/>
              </a:solidFill>
            </a:endParaRPr>
          </a:p>
        </p:txBody>
      </p:sp>
      <p:sp>
        <p:nvSpPr>
          <p:cNvPr id="87" name="Google Shape;87;p10"/>
          <p:cNvSpPr txBox="1"/>
          <p:nvPr>
            <p:ph idx="3" type="body"/>
          </p:nvPr>
        </p:nvSpPr>
        <p:spPr>
          <a:xfrm>
            <a:off x="3801943" y="5317351"/>
            <a:ext cx="2738558" cy="246221"/>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b="1"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10"/>
          <p:cNvSpPr txBox="1"/>
          <p:nvPr>
            <p:ph idx="4" type="body"/>
          </p:nvPr>
        </p:nvSpPr>
        <p:spPr>
          <a:xfrm>
            <a:off x="3801943" y="5631230"/>
            <a:ext cx="2738438" cy="246221"/>
          </a:xfrm>
          <a:prstGeom prst="rect">
            <a:avLst/>
          </a:prstGeom>
          <a:noFill/>
          <a:ln>
            <a:noFill/>
          </a:ln>
        </p:spPr>
        <p:txBody>
          <a:bodyPr anchorCtr="0" anchor="t" bIns="45700" lIns="91425" spcFirstLastPara="1" rIns="91425" wrap="square" tIns="45700">
            <a:spAutoFit/>
          </a:bodyPr>
          <a:lstStyle>
            <a:lvl1pPr indent="-228600" lvl="0" marL="457200" algn="l">
              <a:spcBef>
                <a:spcPts val="0"/>
              </a:spcBef>
              <a:spcAft>
                <a:spcPts val="0"/>
              </a:spcAft>
              <a:buSzPts val="2560"/>
              <a:buNone/>
              <a:defRPr sz="1600">
                <a:solidFill>
                  <a:schemeClr val="dk1"/>
                </a:solidFill>
                <a:latin typeface="Arial"/>
                <a:ea typeface="Arial"/>
                <a:cs typeface="Arial"/>
                <a:sym typeface="Arial"/>
              </a:defRPr>
            </a:lvl1pPr>
            <a:lvl2pPr indent="-377190" lvl="1" marL="914400" algn="l">
              <a:spcBef>
                <a:spcPts val="0"/>
              </a:spcBef>
              <a:spcAft>
                <a:spcPts val="0"/>
              </a:spcAft>
              <a:buSzPts val="2340"/>
              <a:buChar char="•"/>
              <a:defRPr/>
            </a:lvl2pPr>
            <a:lvl3pPr indent="-365760" lvl="2" marL="1371600" algn="l">
              <a:spcBef>
                <a:spcPts val="0"/>
              </a:spcBef>
              <a:spcAft>
                <a:spcPts val="0"/>
              </a:spcAft>
              <a:buSzPts val="2160"/>
              <a:buChar char="•"/>
              <a:defRPr/>
            </a:lvl3pPr>
            <a:lvl4pPr indent="-365760" lvl="3" marL="1828800" algn="l">
              <a:spcBef>
                <a:spcPts val="0"/>
              </a:spcBef>
              <a:spcAft>
                <a:spcPts val="0"/>
              </a:spcAft>
              <a:buSzPts val="2160"/>
              <a:buChar char="•"/>
              <a:defRPr/>
            </a:lvl4pPr>
            <a:lvl5pPr indent="-365760" lvl="4" marL="2286000" algn="l">
              <a:spcBef>
                <a:spcPts val="0"/>
              </a:spcBef>
              <a:spcAft>
                <a:spcPts val="0"/>
              </a:spcAft>
              <a:buSzPts val="216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extLst>
    <p:ext uri="{DCECCB84-F9BA-43D5-87BE-67443E8EF086}">
      <p15:sldGuideLst>
        <p15:guide id="1" pos="664">
          <p15:clr>
            <a:srgbClr val="FBAE40"/>
          </p15:clr>
        </p15:guide>
        <p15:guide id="2" pos="1768">
          <p15:clr>
            <a:srgbClr val="FBAE40"/>
          </p15:clr>
        </p15:guide>
        <p15:guide id="3" pos="6856">
          <p15:clr>
            <a:srgbClr val="FBAE40"/>
          </p15:clr>
        </p15:guide>
        <p15:guide id="4" orient="horz" pos="740">
          <p15:clr>
            <a:srgbClr val="FBAE40"/>
          </p15:clr>
        </p15:guide>
        <p15:guide id="5" orient="horz" pos="1460">
          <p15:clr>
            <a:srgbClr val="FBAE40"/>
          </p15:clr>
        </p15:guide>
        <p15:guide id="6" orient="horz" pos="2948">
          <p15:clr>
            <a:srgbClr val="FBAE40"/>
          </p15:clr>
        </p15:guide>
        <p15:guide id="7" orient="horz" pos="3716">
          <p15:clr>
            <a:srgbClr val="FBAE40"/>
          </p15:clr>
        </p15:guide>
        <p15:guide id="8" orient="horz" pos="3524">
          <p15:clr>
            <a:srgbClr val="FBAE40"/>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7"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054100" y="682307"/>
            <a:ext cx="11734800" cy="492443"/>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Clr>
                <a:schemeClr val="accent1"/>
              </a:buClr>
              <a:buSzPts val="1400"/>
              <a:buNone/>
              <a:defRPr b="1" i="0" sz="3200" u="none" cap="none" strike="noStrike">
                <a:solidFill>
                  <a:schemeClr val="accent1"/>
                </a:solidFill>
                <a:latin typeface="Arial"/>
                <a:ea typeface="Arial"/>
                <a:cs typeface="Arial"/>
                <a:sym typeface="Arial"/>
              </a:defRPr>
            </a:lvl1pPr>
            <a:lvl2pPr lvl="1">
              <a:spcBef>
                <a:spcPts val="0"/>
              </a:spcBef>
              <a:spcAft>
                <a:spcPts val="0"/>
              </a:spcAft>
              <a:buClr>
                <a:schemeClr val="accent1"/>
              </a:buClr>
              <a:buSzPts val="1400"/>
              <a:buNone/>
              <a:defRPr sz="1800">
                <a:solidFill>
                  <a:schemeClr val="accent1"/>
                </a:solidFill>
              </a:defRPr>
            </a:lvl2pPr>
            <a:lvl3pPr lvl="2">
              <a:spcBef>
                <a:spcPts val="0"/>
              </a:spcBef>
              <a:spcAft>
                <a:spcPts val="0"/>
              </a:spcAft>
              <a:buClr>
                <a:schemeClr val="accent1"/>
              </a:buClr>
              <a:buSzPts val="1400"/>
              <a:buNone/>
              <a:defRPr sz="1800">
                <a:solidFill>
                  <a:schemeClr val="accent1"/>
                </a:solidFill>
              </a:defRPr>
            </a:lvl3pPr>
            <a:lvl4pPr lvl="3">
              <a:spcBef>
                <a:spcPts val="0"/>
              </a:spcBef>
              <a:spcAft>
                <a:spcPts val="0"/>
              </a:spcAft>
              <a:buClr>
                <a:schemeClr val="accent1"/>
              </a:buClr>
              <a:buSzPts val="1400"/>
              <a:buNone/>
              <a:defRPr sz="1800">
                <a:solidFill>
                  <a:schemeClr val="accent1"/>
                </a:solidFill>
              </a:defRPr>
            </a:lvl4pPr>
            <a:lvl5pPr lvl="4">
              <a:spcBef>
                <a:spcPts val="0"/>
              </a:spcBef>
              <a:spcAft>
                <a:spcPts val="0"/>
              </a:spcAft>
              <a:buClr>
                <a:schemeClr val="accent1"/>
              </a:buClr>
              <a:buSzPts val="1400"/>
              <a:buNone/>
              <a:defRPr sz="1800">
                <a:solidFill>
                  <a:schemeClr val="accent1"/>
                </a:solidFill>
              </a:defRPr>
            </a:lvl5pPr>
            <a:lvl6pPr lvl="5">
              <a:spcBef>
                <a:spcPts val="0"/>
              </a:spcBef>
              <a:spcAft>
                <a:spcPts val="0"/>
              </a:spcAft>
              <a:buClr>
                <a:schemeClr val="accent1"/>
              </a:buClr>
              <a:buSzPts val="1400"/>
              <a:buNone/>
              <a:defRPr sz="1800">
                <a:solidFill>
                  <a:schemeClr val="accent1"/>
                </a:solidFill>
              </a:defRPr>
            </a:lvl6pPr>
            <a:lvl7pPr lvl="6">
              <a:spcBef>
                <a:spcPts val="0"/>
              </a:spcBef>
              <a:spcAft>
                <a:spcPts val="0"/>
              </a:spcAft>
              <a:buClr>
                <a:schemeClr val="accent1"/>
              </a:buClr>
              <a:buSzPts val="1400"/>
              <a:buNone/>
              <a:defRPr sz="1800">
                <a:solidFill>
                  <a:schemeClr val="accent1"/>
                </a:solidFill>
              </a:defRPr>
            </a:lvl7pPr>
            <a:lvl8pPr lvl="7">
              <a:spcBef>
                <a:spcPts val="0"/>
              </a:spcBef>
              <a:spcAft>
                <a:spcPts val="0"/>
              </a:spcAft>
              <a:buClr>
                <a:schemeClr val="accent1"/>
              </a:buClr>
              <a:buSzPts val="1400"/>
              <a:buNone/>
              <a:defRPr sz="1800">
                <a:solidFill>
                  <a:schemeClr val="accent1"/>
                </a:solidFill>
              </a:defRPr>
            </a:lvl8pPr>
            <a:lvl9pPr lvl="8">
              <a:spcBef>
                <a:spcPts val="0"/>
              </a:spcBef>
              <a:spcAft>
                <a:spcPts val="0"/>
              </a:spcAft>
              <a:buClr>
                <a:schemeClr val="accent1"/>
              </a:buClr>
              <a:buSzPts val="1400"/>
              <a:buNone/>
              <a:defRPr sz="1800">
                <a:solidFill>
                  <a:schemeClr val="accent1"/>
                </a:solidFill>
              </a:defRPr>
            </a:lvl9pPr>
          </a:lstStyle>
          <a:p/>
        </p:txBody>
      </p:sp>
      <p:sp>
        <p:nvSpPr>
          <p:cNvPr id="11" name="Google Shape;11;p1"/>
          <p:cNvSpPr txBox="1"/>
          <p:nvPr>
            <p:ph idx="12" type="sldNum"/>
          </p:nvPr>
        </p:nvSpPr>
        <p:spPr>
          <a:xfrm>
            <a:off x="12484100" y="6993751"/>
            <a:ext cx="377973" cy="276999"/>
          </a:xfrm>
          <a:prstGeom prst="rect">
            <a:avLst/>
          </a:prstGeom>
          <a:noFill/>
          <a:ln>
            <a:noFill/>
          </a:ln>
        </p:spPr>
        <p:txBody>
          <a:bodyPr anchorCtr="0" anchor="t" bIns="45700" lIns="91425" spcFirstLastPara="1" rIns="91425" wrap="square" tIns="45700">
            <a:spAutoFit/>
          </a:bodyPr>
          <a:lstStyle>
            <a:lvl1pPr indent="0" lvl="0" marL="0" marR="0" rtl="0" algn="ctr">
              <a:spcBef>
                <a:spcPts val="0"/>
              </a:spcBef>
              <a:buNone/>
              <a:defRPr b="0" i="0" sz="1200" u="none" cap="none" strike="noStrike">
                <a:solidFill>
                  <a:schemeClr val="dk1"/>
                </a:solidFill>
                <a:latin typeface="Arial"/>
                <a:ea typeface="Arial"/>
                <a:cs typeface="Arial"/>
                <a:sym typeface="Arial"/>
              </a:defRPr>
            </a:lvl1pPr>
            <a:lvl2pPr indent="0" lvl="1" marL="0" marR="0" rtl="0" algn="ctr">
              <a:spcBef>
                <a:spcPts val="0"/>
              </a:spcBef>
              <a:buNone/>
              <a:defRPr b="0" i="0" sz="1200" u="none" cap="none" strike="noStrike">
                <a:solidFill>
                  <a:schemeClr val="dk1"/>
                </a:solidFill>
                <a:latin typeface="Arial"/>
                <a:ea typeface="Arial"/>
                <a:cs typeface="Arial"/>
                <a:sym typeface="Arial"/>
              </a:defRPr>
            </a:lvl2pPr>
            <a:lvl3pPr indent="0" lvl="2" marL="0" marR="0" rtl="0" algn="ctr">
              <a:spcBef>
                <a:spcPts val="0"/>
              </a:spcBef>
              <a:buNone/>
              <a:defRPr b="0" i="0" sz="1200" u="none" cap="none" strike="noStrike">
                <a:solidFill>
                  <a:schemeClr val="dk1"/>
                </a:solidFill>
                <a:latin typeface="Arial"/>
                <a:ea typeface="Arial"/>
                <a:cs typeface="Arial"/>
                <a:sym typeface="Arial"/>
              </a:defRPr>
            </a:lvl3pPr>
            <a:lvl4pPr indent="0" lvl="3" marL="0" marR="0" rtl="0" algn="ctr">
              <a:spcBef>
                <a:spcPts val="0"/>
              </a:spcBef>
              <a:buNone/>
              <a:defRPr b="0" i="0" sz="1200" u="none" cap="none" strike="noStrike">
                <a:solidFill>
                  <a:schemeClr val="dk1"/>
                </a:solidFill>
                <a:latin typeface="Arial"/>
                <a:ea typeface="Arial"/>
                <a:cs typeface="Arial"/>
                <a:sym typeface="Arial"/>
              </a:defRPr>
            </a:lvl4pPr>
            <a:lvl5pPr indent="0" lvl="4" marL="0" marR="0" rtl="0" algn="ctr">
              <a:spcBef>
                <a:spcPts val="0"/>
              </a:spcBef>
              <a:buNone/>
              <a:defRPr b="0" i="0" sz="1200" u="none" cap="none" strike="noStrike">
                <a:solidFill>
                  <a:schemeClr val="dk1"/>
                </a:solidFill>
                <a:latin typeface="Arial"/>
                <a:ea typeface="Arial"/>
                <a:cs typeface="Arial"/>
                <a:sym typeface="Arial"/>
              </a:defRPr>
            </a:lvl5pPr>
            <a:lvl6pPr indent="0" lvl="5" marL="0" marR="0" rtl="0" algn="ctr">
              <a:spcBef>
                <a:spcPts val="0"/>
              </a:spcBef>
              <a:buNone/>
              <a:defRPr b="0" i="0" sz="1200" u="none" cap="none" strike="noStrike">
                <a:solidFill>
                  <a:schemeClr val="dk1"/>
                </a:solidFill>
                <a:latin typeface="Arial"/>
                <a:ea typeface="Arial"/>
                <a:cs typeface="Arial"/>
                <a:sym typeface="Arial"/>
              </a:defRPr>
            </a:lvl6pPr>
            <a:lvl7pPr indent="0" lvl="6" marL="0" marR="0" rtl="0" algn="ctr">
              <a:spcBef>
                <a:spcPts val="0"/>
              </a:spcBef>
              <a:buNone/>
              <a:defRPr b="0" i="0" sz="1200" u="none" cap="none" strike="noStrike">
                <a:solidFill>
                  <a:schemeClr val="dk1"/>
                </a:solidFill>
                <a:latin typeface="Arial"/>
                <a:ea typeface="Arial"/>
                <a:cs typeface="Arial"/>
                <a:sym typeface="Arial"/>
              </a:defRPr>
            </a:lvl7pPr>
            <a:lvl8pPr indent="0" lvl="7" marL="0" marR="0" rtl="0" algn="ctr">
              <a:spcBef>
                <a:spcPts val="0"/>
              </a:spcBef>
              <a:buNone/>
              <a:defRPr b="0" i="0" sz="1200" u="none" cap="none" strike="noStrike">
                <a:solidFill>
                  <a:schemeClr val="dk1"/>
                </a:solidFill>
                <a:latin typeface="Arial"/>
                <a:ea typeface="Arial"/>
                <a:cs typeface="Arial"/>
                <a:sym typeface="Arial"/>
              </a:defRPr>
            </a:lvl8pPr>
            <a:lvl9pPr indent="0" lvl="8" marL="0" marR="0" rtl="0" algn="ctr">
              <a:spcBef>
                <a:spcPts val="0"/>
              </a:spcBef>
              <a:buNone/>
              <a:defRPr b="0"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pic>
        <p:nvPicPr>
          <p:cNvPr id="12" name="Google Shape;12;p1"/>
          <p:cNvPicPr preferRelativeResize="0"/>
          <p:nvPr/>
        </p:nvPicPr>
        <p:blipFill rotWithShape="1">
          <a:blip r:embed="rId1">
            <a:alphaModFix/>
          </a:blip>
          <a:srcRect b="0" l="0" r="0" t="0"/>
          <a:stretch/>
        </p:blipFill>
        <p:spPr>
          <a:xfrm>
            <a:off x="1054104" y="7029004"/>
            <a:ext cx="1420614" cy="165546"/>
          </a:xfrm>
          <a:prstGeom prst="rect">
            <a:avLst/>
          </a:prstGeom>
          <a:noFill/>
          <a:ln>
            <a:noFill/>
          </a:ln>
        </p:spPr>
      </p:pic>
      <p:sp>
        <p:nvSpPr>
          <p:cNvPr id="13" name="Google Shape;13;p1"/>
          <p:cNvSpPr txBox="1"/>
          <p:nvPr>
            <p:ph idx="1" type="body"/>
          </p:nvPr>
        </p:nvSpPr>
        <p:spPr>
          <a:xfrm>
            <a:off x="1054100" y="1695063"/>
            <a:ext cx="11410950" cy="4778375"/>
          </a:xfrm>
          <a:prstGeom prst="rect">
            <a:avLst/>
          </a:prstGeom>
          <a:noFill/>
          <a:ln>
            <a:noFill/>
          </a:ln>
        </p:spPr>
        <p:txBody>
          <a:bodyPr anchorCtr="0" anchor="t" bIns="45700" lIns="91425" spcFirstLastPara="1" rIns="91425" wrap="square" tIns="45700">
            <a:spAutoFit/>
          </a:bodyPr>
          <a:lstStyle>
            <a:lvl1pPr indent="-228600" lvl="0" marL="457200" marR="0" rtl="0" algn="l">
              <a:spcBef>
                <a:spcPts val="0"/>
              </a:spcBef>
              <a:spcAft>
                <a:spcPts val="0"/>
              </a:spcAft>
              <a:buClr>
                <a:schemeClr val="dk1"/>
              </a:buClr>
              <a:buSzPts val="2560"/>
              <a:buFont typeface="Arial"/>
              <a:buNone/>
              <a:defRPr b="0" i="0" sz="1600" u="none" cap="none" strike="noStrike">
                <a:solidFill>
                  <a:schemeClr val="dk1"/>
                </a:solidFill>
                <a:latin typeface="Arial"/>
                <a:ea typeface="Arial"/>
                <a:cs typeface="Arial"/>
                <a:sym typeface="Arial"/>
              </a:defRPr>
            </a:lvl1pPr>
            <a:lvl2pPr indent="-360680" lvl="1" marL="914400" marR="0" rtl="0" algn="l">
              <a:spcBef>
                <a:spcPts val="0"/>
              </a:spcBef>
              <a:spcAft>
                <a:spcPts val="0"/>
              </a:spcAft>
              <a:buClr>
                <a:schemeClr val="dk1"/>
              </a:buClr>
              <a:buSzPts val="2080"/>
              <a:buFont typeface="Arial"/>
              <a:buChar char="•"/>
              <a:defRPr b="0" i="0" sz="1600" u="none" cap="none" strike="noStrike">
                <a:solidFill>
                  <a:schemeClr val="dk1"/>
                </a:solidFill>
                <a:latin typeface="Arial"/>
                <a:ea typeface="Arial"/>
                <a:cs typeface="Arial"/>
                <a:sym typeface="Arial"/>
              </a:defRPr>
            </a:lvl2pPr>
            <a:lvl3pPr indent="-350519" lvl="2" marL="1371600" marR="0" rtl="0" algn="l">
              <a:spcBef>
                <a:spcPts val="0"/>
              </a:spcBef>
              <a:spcAft>
                <a:spcPts val="0"/>
              </a:spcAft>
              <a:buClr>
                <a:schemeClr val="dk1"/>
              </a:buClr>
              <a:buSzPts val="1920"/>
              <a:buFont typeface="Arial"/>
              <a:buChar char="•"/>
              <a:defRPr b="0" i="0" sz="1600" u="none" cap="none" strike="noStrike">
                <a:solidFill>
                  <a:schemeClr val="dk1"/>
                </a:solidFill>
                <a:latin typeface="Open Sans Light"/>
                <a:ea typeface="Open Sans Light"/>
                <a:cs typeface="Open Sans Light"/>
                <a:sym typeface="Open Sans Light"/>
              </a:defRPr>
            </a:lvl3pPr>
            <a:lvl4pPr indent="-350519" lvl="3" marL="1828800" marR="0" rtl="0" algn="l">
              <a:spcBef>
                <a:spcPts val="0"/>
              </a:spcBef>
              <a:spcAft>
                <a:spcPts val="0"/>
              </a:spcAft>
              <a:buClr>
                <a:schemeClr val="dk1"/>
              </a:buClr>
              <a:buSzPts val="1920"/>
              <a:buFont typeface="Arial"/>
              <a:buChar char="•"/>
              <a:defRPr b="0" i="0" sz="1600" u="none" cap="none" strike="noStrike">
                <a:solidFill>
                  <a:schemeClr val="dk1"/>
                </a:solidFill>
                <a:latin typeface="Open Sans Light"/>
                <a:ea typeface="Open Sans Light"/>
                <a:cs typeface="Open Sans Light"/>
                <a:sym typeface="Open Sans Light"/>
              </a:defRPr>
            </a:lvl4pPr>
            <a:lvl5pPr indent="-350520" lvl="4" marL="2286000" marR="0" rtl="0" algn="l">
              <a:spcBef>
                <a:spcPts val="0"/>
              </a:spcBef>
              <a:spcAft>
                <a:spcPts val="0"/>
              </a:spcAft>
              <a:buClr>
                <a:schemeClr val="dk1"/>
              </a:buClr>
              <a:buSzPts val="1920"/>
              <a:buFont typeface="Arial"/>
              <a:buChar char="•"/>
              <a:defRPr b="0" i="0" sz="1600" u="none" cap="none" strike="noStrike">
                <a:solidFill>
                  <a:schemeClr val="dk1"/>
                </a:solidFill>
                <a:latin typeface="Open Sans Light"/>
                <a:ea typeface="Open Sans Light"/>
                <a:cs typeface="Open Sans Light"/>
                <a:sym typeface="Open Sans Light"/>
              </a:defRPr>
            </a:lvl5pPr>
            <a:lvl6pPr indent="-228600" lvl="5" marL="2743200" marR="0" rtl="0" algn="l">
              <a:spcBef>
                <a:spcPts val="0"/>
              </a:spcBef>
              <a:spcAft>
                <a:spcPts val="0"/>
              </a:spcAft>
              <a:buClr>
                <a:schemeClr val="dk1"/>
              </a:buClr>
              <a:buSzPts val="1400"/>
              <a:buNone/>
              <a:defRPr b="0" i="0" sz="18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Clr>
                <a:schemeClr val="dk1"/>
              </a:buClr>
              <a:buSzPts val="1400"/>
              <a:buNone/>
              <a:defRPr b="0" i="0" sz="18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Clr>
                <a:schemeClr val="dk1"/>
              </a:buClr>
              <a:buSzPts val="1400"/>
              <a:buNone/>
              <a:defRPr b="0" i="0" sz="18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Clr>
                <a:schemeClr val="dk1"/>
              </a:buClr>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nvSpPr>
        <p:spPr>
          <a:xfrm>
            <a:off x="10953779" y="6996727"/>
            <a:ext cx="1363200" cy="2769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1200">
                <a:solidFill>
                  <a:schemeClr val="accent2"/>
                </a:solidFill>
              </a:rPr>
              <a:t>18.11.2025</a:t>
            </a:r>
            <a:endParaRPr sz="1200">
              <a:solidFill>
                <a:schemeClr val="accent2"/>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740">
          <p15:clr>
            <a:srgbClr val="F26B43"/>
          </p15:clr>
        </p15:guide>
        <p15:guide id="2" pos="8056">
          <p15:clr>
            <a:srgbClr val="F26B43"/>
          </p15:clr>
        </p15:guide>
        <p15:guide id="3" pos="664">
          <p15:clr>
            <a:srgbClr val="F26B43"/>
          </p15:clr>
        </p15:guide>
        <p15:guide id="4" orient="horz" pos="4532">
          <p15:clr>
            <a:srgbClr val="F26B43"/>
          </p15:clr>
        </p15:guide>
        <p15:guide id="5" orient="horz" pos="1028">
          <p15:clr>
            <a:srgbClr val="F26B43"/>
          </p15:clr>
        </p15:guide>
        <p15:guide id="6" orient="horz" pos="43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0.png"/><Relationship Id="rId9" Type="http://schemas.openxmlformats.org/officeDocument/2006/relationships/image" Target="../media/image16.png"/><Relationship Id="rId5" Type="http://schemas.openxmlformats.org/officeDocument/2006/relationships/image" Target="../media/image13.png"/><Relationship Id="rId6" Type="http://schemas.openxmlformats.org/officeDocument/2006/relationships/image" Target="../media/image9.png"/><Relationship Id="rId7" Type="http://schemas.openxmlformats.org/officeDocument/2006/relationships/image" Target="../media/image17.png"/><Relationship Id="rId8" Type="http://schemas.openxmlformats.org/officeDocument/2006/relationships/image" Target="../media/image14.png"/><Relationship Id="rId11" Type="http://schemas.openxmlformats.org/officeDocument/2006/relationships/image" Target="../media/image21.png"/><Relationship Id="rId10" Type="http://schemas.openxmlformats.org/officeDocument/2006/relationships/image" Target="../media/image6.png"/><Relationship Id="rId13" Type="http://schemas.openxmlformats.org/officeDocument/2006/relationships/image" Target="../media/image11.png"/><Relationship Id="rId12"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20.png"/><Relationship Id="rId5"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4.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32.png"/><Relationship Id="rId5"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6.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0.png"/><Relationship Id="rId4" Type="http://schemas.openxmlformats.org/officeDocument/2006/relationships/image" Target="../media/image22.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4.png"/><Relationship Id="rId8"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8.png"/><Relationship Id="rId4" Type="http://schemas.openxmlformats.org/officeDocument/2006/relationships/image" Target="../media/image37.png"/><Relationship Id="rId5"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5.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4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hyperlink" Target="https://doi.org/10.1063/1.512867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0.png"/><Relationship Id="rId9" Type="http://schemas.openxmlformats.org/officeDocument/2006/relationships/image" Target="../media/image16.png"/><Relationship Id="rId5" Type="http://schemas.openxmlformats.org/officeDocument/2006/relationships/image" Target="../media/image13.png"/><Relationship Id="rId6" Type="http://schemas.openxmlformats.org/officeDocument/2006/relationships/image" Target="../media/image9.png"/><Relationship Id="rId7" Type="http://schemas.openxmlformats.org/officeDocument/2006/relationships/image" Target="../media/image17.png"/><Relationship Id="rId8" Type="http://schemas.openxmlformats.org/officeDocument/2006/relationships/image" Target="../media/image14.png"/><Relationship Id="rId11" Type="http://schemas.openxmlformats.org/officeDocument/2006/relationships/image" Target="../media/image11.png"/><Relationship Id="rId10"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0.png"/><Relationship Id="rId9" Type="http://schemas.openxmlformats.org/officeDocument/2006/relationships/image" Target="../media/image16.png"/><Relationship Id="rId5" Type="http://schemas.openxmlformats.org/officeDocument/2006/relationships/image" Target="../media/image13.png"/><Relationship Id="rId6" Type="http://schemas.openxmlformats.org/officeDocument/2006/relationships/image" Target="../media/image9.png"/><Relationship Id="rId7" Type="http://schemas.openxmlformats.org/officeDocument/2006/relationships/image" Target="../media/image17.png"/><Relationship Id="rId8" Type="http://schemas.openxmlformats.org/officeDocument/2006/relationships/image" Target="../media/image14.png"/><Relationship Id="rId11" Type="http://schemas.openxmlformats.org/officeDocument/2006/relationships/image" Target="../media/image11.png"/><Relationship Id="rId10" Type="http://schemas.openxmlformats.org/officeDocument/2006/relationships/image" Target="../media/image6.png"/><Relationship Id="rId1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7"/>
          <p:cNvSpPr txBox="1"/>
          <p:nvPr>
            <p:ph idx="3" type="body"/>
          </p:nvPr>
        </p:nvSpPr>
        <p:spPr>
          <a:xfrm>
            <a:off x="10807700" y="6965950"/>
            <a:ext cx="1666200" cy="228600"/>
          </a:xfrm>
          <a:prstGeom prst="rect">
            <a:avLst/>
          </a:prstGeom>
          <a:noFill/>
          <a:ln>
            <a:noFill/>
          </a:ln>
        </p:spPr>
        <p:txBody>
          <a:bodyPr anchorCtr="0" anchor="t" bIns="45700" lIns="91425" spcFirstLastPara="1" rIns="91425" wrap="square" tIns="45700">
            <a:noAutofit/>
          </a:bodyPr>
          <a:lstStyle/>
          <a:p>
            <a:pPr indent="0" lvl="0" marL="0" rtl="0" algn="r">
              <a:lnSpc>
                <a:spcPct val="80000"/>
              </a:lnSpc>
              <a:spcBef>
                <a:spcPts val="0"/>
              </a:spcBef>
              <a:spcAft>
                <a:spcPts val="0"/>
              </a:spcAft>
              <a:buSzPts val="1680"/>
              <a:buNone/>
            </a:pPr>
            <a:r>
              <a:rPr b="1" lang="en-US" sz="1150">
                <a:solidFill>
                  <a:schemeClr val="accent2"/>
                </a:solidFill>
              </a:rPr>
              <a:t>www.dectris.com</a:t>
            </a:r>
            <a:endParaRPr b="1" sz="1150">
              <a:solidFill>
                <a:schemeClr val="accent2"/>
              </a:solidFill>
            </a:endParaRPr>
          </a:p>
        </p:txBody>
      </p:sp>
      <p:sp>
        <p:nvSpPr>
          <p:cNvPr id="221" name="Google Shape;221;p27"/>
          <p:cNvSpPr txBox="1"/>
          <p:nvPr/>
        </p:nvSpPr>
        <p:spPr>
          <a:xfrm>
            <a:off x="781100" y="1694550"/>
            <a:ext cx="12264000" cy="235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4700">
              <a:solidFill>
                <a:schemeClr val="lt2"/>
              </a:solidFill>
            </a:endParaRPr>
          </a:p>
          <a:p>
            <a:pPr indent="0" lvl="0" marL="0" rtl="0" algn="l">
              <a:spcBef>
                <a:spcPts val="0"/>
              </a:spcBef>
              <a:spcAft>
                <a:spcPts val="0"/>
              </a:spcAft>
              <a:buNone/>
            </a:pPr>
            <a:r>
              <a:rPr b="1" lang="en-US" sz="4700">
                <a:solidFill>
                  <a:schemeClr val="lt2"/>
                </a:solidFill>
              </a:rPr>
              <a:t>Automating Scientific Reproducibility Pipelines</a:t>
            </a:r>
            <a:endParaRPr b="1" sz="4700">
              <a:solidFill>
                <a:schemeClr val="lt2"/>
              </a:solidFill>
            </a:endParaRPr>
          </a:p>
        </p:txBody>
      </p:sp>
      <p:sp>
        <p:nvSpPr>
          <p:cNvPr id="222" name="Google Shape;222;p27"/>
          <p:cNvSpPr txBox="1"/>
          <p:nvPr/>
        </p:nvSpPr>
        <p:spPr>
          <a:xfrm>
            <a:off x="926325" y="4899375"/>
            <a:ext cx="7155000" cy="1752000"/>
          </a:xfrm>
          <a:prstGeom prst="rect">
            <a:avLst/>
          </a:prstGeom>
          <a:noFill/>
          <a:ln>
            <a:noFill/>
          </a:ln>
        </p:spPr>
        <p:txBody>
          <a:bodyPr anchorCtr="0" anchor="t" bIns="45700" lIns="0" spcFirstLastPara="1" rIns="91425" wrap="square" tIns="45700">
            <a:noAutofit/>
          </a:bodyPr>
          <a:lstStyle/>
          <a:p>
            <a:pPr indent="0" lvl="0" marL="0" rtl="0" algn="l">
              <a:lnSpc>
                <a:spcPct val="80000"/>
              </a:lnSpc>
              <a:spcBef>
                <a:spcPts val="0"/>
              </a:spcBef>
              <a:spcAft>
                <a:spcPts val="0"/>
              </a:spcAft>
              <a:buNone/>
            </a:pPr>
            <a:r>
              <a:rPr b="1" lang="en-US" sz="2000">
                <a:solidFill>
                  <a:srgbClr val="24388D"/>
                </a:solidFill>
              </a:rPr>
              <a:t>Camilla Buhl Larsen</a:t>
            </a:r>
            <a:r>
              <a:rPr b="1" lang="en-US" sz="2000">
                <a:solidFill>
                  <a:srgbClr val="24388D"/>
                </a:solidFill>
              </a:rPr>
              <a:t>, Ph.D. - </a:t>
            </a:r>
            <a:r>
              <a:rPr lang="en-US" sz="2000">
                <a:solidFill>
                  <a:srgbClr val="24388D"/>
                </a:solidFill>
              </a:rPr>
              <a:t>Scientific Solution Architect</a:t>
            </a:r>
            <a:endParaRPr sz="2000">
              <a:solidFill>
                <a:srgbClr val="24388D"/>
              </a:solidFill>
            </a:endParaRPr>
          </a:p>
          <a:p>
            <a:pPr indent="0" lvl="0" marL="0" rtl="0" algn="l">
              <a:lnSpc>
                <a:spcPct val="80000"/>
              </a:lnSpc>
              <a:spcBef>
                <a:spcPts val="0"/>
              </a:spcBef>
              <a:spcAft>
                <a:spcPts val="0"/>
              </a:spcAft>
              <a:buNone/>
            </a:pPr>
            <a:r>
              <a:rPr lang="en-US" sz="2000">
                <a:solidFill>
                  <a:srgbClr val="24388D"/>
                </a:solidFill>
              </a:rPr>
              <a:t>camilla.larsen@dectris.com</a:t>
            </a:r>
            <a:endParaRPr sz="2000">
              <a:solidFill>
                <a:srgbClr val="24388D"/>
              </a:solidFill>
            </a:endParaRPr>
          </a:p>
        </p:txBody>
      </p:sp>
      <p:pic>
        <p:nvPicPr>
          <p:cNvPr id="223" name="Google Shape;223;p27"/>
          <p:cNvPicPr preferRelativeResize="0"/>
          <p:nvPr/>
        </p:nvPicPr>
        <p:blipFill>
          <a:blip r:embed="rId3">
            <a:alphaModFix/>
          </a:blip>
          <a:stretch>
            <a:fillRect/>
          </a:stretch>
        </p:blipFill>
        <p:spPr>
          <a:xfrm>
            <a:off x="573758" y="1445054"/>
            <a:ext cx="7463050" cy="1257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36"/>
          <p:cNvSpPr/>
          <p:nvPr/>
        </p:nvSpPr>
        <p:spPr>
          <a:xfrm>
            <a:off x="3080600" y="1708150"/>
            <a:ext cx="7395600" cy="4386000"/>
          </a:xfrm>
          <a:prstGeom prst="roundRect">
            <a:avLst>
              <a:gd fmla="val 8009" name="adj"/>
            </a:avLst>
          </a:prstGeom>
          <a:solidFill>
            <a:srgbClr val="DDE5ED">
              <a:alpha val="46880"/>
            </a:srgbClr>
          </a:solidFill>
          <a:ln>
            <a:noFill/>
          </a:ln>
          <a:effectLst>
            <a:outerShdw blurRad="209168" rotWithShape="0" algn="t" dir="5400000" dist="18593">
              <a:srgbClr val="526778">
                <a:alpha val="40000"/>
              </a:srgbClr>
            </a:outerShdw>
          </a:effectLst>
        </p:spPr>
        <p:txBody>
          <a:bodyPr anchorCtr="0" anchor="t" bIns="133850" lIns="91425" spcFirstLastPara="1" rIns="91425" wrap="square" tIns="133850">
            <a:noAutofit/>
          </a:bodyPr>
          <a:lstStyle/>
          <a:p>
            <a:pPr indent="0" lvl="0" marL="0" rtl="0" algn="ctr">
              <a:spcBef>
                <a:spcPts val="0"/>
              </a:spcBef>
              <a:spcAft>
                <a:spcPts val="0"/>
              </a:spcAft>
              <a:buNone/>
            </a:pPr>
            <a:r>
              <a:t/>
            </a:r>
            <a:endParaRPr b="1" sz="1800">
              <a:solidFill>
                <a:schemeClr val="lt2"/>
              </a:solidFill>
            </a:endParaRPr>
          </a:p>
        </p:txBody>
      </p:sp>
      <p:sp>
        <p:nvSpPr>
          <p:cNvPr id="346" name="Google Shape;346;p36"/>
          <p:cNvSpPr/>
          <p:nvPr/>
        </p:nvSpPr>
        <p:spPr>
          <a:xfrm>
            <a:off x="5116541" y="2361589"/>
            <a:ext cx="5242200" cy="1243500"/>
          </a:xfrm>
          <a:prstGeom prst="homePlate">
            <a:avLst>
              <a:gd fmla="val 50000" name="adj"/>
            </a:avLst>
          </a:prstGeom>
          <a:gradFill>
            <a:gsLst>
              <a:gs pos="0">
                <a:schemeClr val="dk2"/>
              </a:gs>
              <a:gs pos="100000">
                <a:schemeClr val="lt1"/>
              </a:gs>
            </a:gsLst>
            <a:lin ang="10800025"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latin typeface="Open Sans"/>
              <a:ea typeface="Open Sans"/>
              <a:cs typeface="Open Sans"/>
              <a:sym typeface="Open Sans"/>
            </a:endParaRPr>
          </a:p>
        </p:txBody>
      </p:sp>
      <p:sp>
        <p:nvSpPr>
          <p:cNvPr id="347" name="Google Shape;347;p36"/>
          <p:cNvSpPr/>
          <p:nvPr/>
        </p:nvSpPr>
        <p:spPr>
          <a:xfrm>
            <a:off x="2466950" y="2398589"/>
            <a:ext cx="1095600" cy="3005100"/>
          </a:xfrm>
          <a:prstGeom prst="homePlate">
            <a:avLst>
              <a:gd fmla="val 50000" name="adj"/>
            </a:avLst>
          </a:prstGeom>
          <a:gradFill>
            <a:gsLst>
              <a:gs pos="0">
                <a:srgbClr val="717694">
                  <a:alpha val="32941"/>
                </a:srgbClr>
              </a:gs>
              <a:gs pos="100000">
                <a:schemeClr val="dk2"/>
              </a:gs>
            </a:gsLst>
            <a:lin ang="10800025"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latin typeface="Open Sans"/>
              <a:ea typeface="Open Sans"/>
              <a:cs typeface="Open Sans"/>
              <a:sym typeface="Open Sans"/>
            </a:endParaRPr>
          </a:p>
        </p:txBody>
      </p:sp>
      <p:sp>
        <p:nvSpPr>
          <p:cNvPr id="348" name="Google Shape;348;p36"/>
          <p:cNvSpPr/>
          <p:nvPr/>
        </p:nvSpPr>
        <p:spPr>
          <a:xfrm rot="10800000">
            <a:off x="10111912" y="2365186"/>
            <a:ext cx="981000" cy="3005100"/>
          </a:xfrm>
          <a:prstGeom prst="homePlate">
            <a:avLst>
              <a:gd fmla="val 50000" name="adj"/>
            </a:avLst>
          </a:prstGeom>
          <a:gradFill>
            <a:gsLst>
              <a:gs pos="0">
                <a:srgbClr val="717694">
                  <a:alpha val="32941"/>
                </a:srgbClr>
              </a:gs>
              <a:gs pos="100000">
                <a:schemeClr val="dk2"/>
              </a:gs>
            </a:gsLst>
            <a:lin ang="10800025"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latin typeface="Open Sans"/>
              <a:ea typeface="Open Sans"/>
              <a:cs typeface="Open Sans"/>
              <a:sym typeface="Open Sans"/>
            </a:endParaRPr>
          </a:p>
        </p:txBody>
      </p:sp>
      <p:sp>
        <p:nvSpPr>
          <p:cNvPr id="349" name="Google Shape;349;p36"/>
          <p:cNvSpPr/>
          <p:nvPr/>
        </p:nvSpPr>
        <p:spPr>
          <a:xfrm>
            <a:off x="5116541" y="4051933"/>
            <a:ext cx="5200500" cy="1243500"/>
          </a:xfrm>
          <a:prstGeom prst="homePlate">
            <a:avLst>
              <a:gd fmla="val 50000" name="adj"/>
            </a:avLst>
          </a:prstGeom>
          <a:gradFill>
            <a:gsLst>
              <a:gs pos="0">
                <a:schemeClr val="dk2"/>
              </a:gs>
              <a:gs pos="100000">
                <a:schemeClr val="lt1"/>
              </a:gs>
            </a:gsLst>
            <a:lin ang="10800025"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latin typeface="Open Sans"/>
              <a:ea typeface="Open Sans"/>
              <a:cs typeface="Open Sans"/>
              <a:sym typeface="Open Sans"/>
            </a:endParaRPr>
          </a:p>
        </p:txBody>
      </p:sp>
      <p:sp>
        <p:nvSpPr>
          <p:cNvPr id="350" name="Google Shape;350;p36"/>
          <p:cNvSpPr/>
          <p:nvPr/>
        </p:nvSpPr>
        <p:spPr>
          <a:xfrm>
            <a:off x="3309375" y="1708150"/>
            <a:ext cx="2206500" cy="4386000"/>
          </a:xfrm>
          <a:prstGeom prst="roundRect">
            <a:avLst>
              <a:gd fmla="val 11244" name="adj"/>
            </a:avLst>
          </a:prstGeom>
          <a:solidFill>
            <a:schemeClr val="lt1"/>
          </a:solidFill>
          <a:ln>
            <a:noFill/>
          </a:ln>
          <a:effectLst>
            <a:outerShdw blurRad="209168" rotWithShape="0" algn="ctr" dir="5400000" dist="1394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26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2600">
              <a:solidFill>
                <a:schemeClr val="dk1"/>
              </a:solidFill>
              <a:latin typeface="Open Sans"/>
              <a:ea typeface="Open Sans"/>
              <a:cs typeface="Open Sans"/>
              <a:sym typeface="Open Sans"/>
            </a:endParaRPr>
          </a:p>
        </p:txBody>
      </p:sp>
      <p:sp>
        <p:nvSpPr>
          <p:cNvPr id="351" name="Google Shape;351;p36"/>
          <p:cNvSpPr txBox="1"/>
          <p:nvPr>
            <p:ph idx="12" type="sldNum"/>
          </p:nvPr>
        </p:nvSpPr>
        <p:spPr>
          <a:xfrm>
            <a:off x="8530106" y="4776508"/>
            <a:ext cx="258300" cy="277200"/>
          </a:xfrm>
          <a:prstGeom prst="rect">
            <a:avLst/>
          </a:prstGeom>
          <a:noFill/>
          <a:ln>
            <a:noFill/>
          </a:ln>
        </p:spPr>
        <p:txBody>
          <a:bodyPr anchorCtr="0" anchor="t" bIns="45725" lIns="91425" spcFirstLastPara="1" rIns="91425" wrap="square" tIns="45725">
            <a:sp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352" name="Google Shape;352;p36"/>
          <p:cNvSpPr txBox="1"/>
          <p:nvPr>
            <p:ph idx="4294967295" type="ctrTitle"/>
          </p:nvPr>
        </p:nvSpPr>
        <p:spPr>
          <a:xfrm>
            <a:off x="3410449" y="1988222"/>
            <a:ext cx="1987800" cy="338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US" sz="2200"/>
              <a:t>Environments</a:t>
            </a:r>
            <a:endParaRPr sz="1600"/>
          </a:p>
        </p:txBody>
      </p:sp>
      <p:sp>
        <p:nvSpPr>
          <p:cNvPr id="353" name="Google Shape;353;p36"/>
          <p:cNvSpPr/>
          <p:nvPr/>
        </p:nvSpPr>
        <p:spPr>
          <a:xfrm>
            <a:off x="5812545" y="2277747"/>
            <a:ext cx="1531500" cy="1411200"/>
          </a:xfrm>
          <a:prstGeom prst="roundRect">
            <a:avLst>
              <a:gd fmla="val 12814" name="adj"/>
            </a:avLst>
          </a:prstGeom>
          <a:solidFill>
            <a:schemeClr val="lt1"/>
          </a:solidFill>
          <a:ln>
            <a:noFill/>
          </a:ln>
          <a:effectLst>
            <a:outerShdw blurRad="209168" rotWithShape="0" algn="ctr" dir="5400000" dist="1394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26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2600">
              <a:solidFill>
                <a:schemeClr val="dk1"/>
              </a:solidFill>
              <a:latin typeface="Open Sans"/>
              <a:ea typeface="Open Sans"/>
              <a:cs typeface="Open Sans"/>
              <a:sym typeface="Open Sans"/>
            </a:endParaRPr>
          </a:p>
        </p:txBody>
      </p:sp>
      <p:pic>
        <p:nvPicPr>
          <p:cNvPr id="354" name="Google Shape;354;p36"/>
          <p:cNvPicPr preferRelativeResize="0"/>
          <p:nvPr/>
        </p:nvPicPr>
        <p:blipFill>
          <a:blip r:embed="rId3">
            <a:alphaModFix/>
          </a:blip>
          <a:stretch>
            <a:fillRect/>
          </a:stretch>
        </p:blipFill>
        <p:spPr>
          <a:xfrm>
            <a:off x="6278480" y="2506614"/>
            <a:ext cx="587020" cy="586987"/>
          </a:xfrm>
          <a:prstGeom prst="rect">
            <a:avLst/>
          </a:prstGeom>
          <a:noFill/>
          <a:ln>
            <a:noFill/>
          </a:ln>
        </p:spPr>
      </p:pic>
      <p:sp>
        <p:nvSpPr>
          <p:cNvPr id="355" name="Google Shape;355;p36"/>
          <p:cNvSpPr txBox="1"/>
          <p:nvPr/>
        </p:nvSpPr>
        <p:spPr>
          <a:xfrm>
            <a:off x="6136243" y="3093727"/>
            <a:ext cx="871200" cy="4302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b="1" lang="en-US" sz="1300">
                <a:solidFill>
                  <a:srgbClr val="1F2023"/>
                </a:solidFill>
              </a:rPr>
              <a:t>Interactive</a:t>
            </a:r>
            <a:endParaRPr b="1" sz="1300">
              <a:solidFill>
                <a:srgbClr val="1F2023"/>
              </a:solidFill>
            </a:endParaRPr>
          </a:p>
          <a:p>
            <a:pPr indent="0" lvl="0" marL="0" rtl="0" algn="ctr">
              <a:lnSpc>
                <a:spcPct val="115000"/>
              </a:lnSpc>
              <a:spcBef>
                <a:spcPts val="0"/>
              </a:spcBef>
              <a:spcAft>
                <a:spcPts val="0"/>
              </a:spcAft>
              <a:buNone/>
            </a:pPr>
            <a:r>
              <a:rPr b="1" lang="en-US" sz="1300">
                <a:solidFill>
                  <a:srgbClr val="1F2023"/>
                </a:solidFill>
              </a:rPr>
              <a:t>Sessions</a:t>
            </a:r>
            <a:endParaRPr sz="1300">
              <a:solidFill>
                <a:srgbClr val="1F2023"/>
              </a:solidFill>
            </a:endParaRPr>
          </a:p>
        </p:txBody>
      </p:sp>
      <p:sp>
        <p:nvSpPr>
          <p:cNvPr id="356" name="Google Shape;356;p36"/>
          <p:cNvSpPr txBox="1"/>
          <p:nvPr>
            <p:ph type="title"/>
          </p:nvPr>
        </p:nvSpPr>
        <p:spPr>
          <a:xfrm>
            <a:off x="1054100" y="682300"/>
            <a:ext cx="6009600" cy="492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US">
                <a:latin typeface="Open Sans"/>
                <a:ea typeface="Open Sans"/>
                <a:cs typeface="Open Sans"/>
                <a:sym typeface="Open Sans"/>
              </a:rPr>
              <a:t>DECTRIS CLOUD Engine</a:t>
            </a:r>
            <a:endParaRPr>
              <a:latin typeface="Open Sans"/>
              <a:ea typeface="Open Sans"/>
              <a:cs typeface="Open Sans"/>
              <a:sym typeface="Open Sans"/>
            </a:endParaRPr>
          </a:p>
        </p:txBody>
      </p:sp>
      <p:sp>
        <p:nvSpPr>
          <p:cNvPr id="357" name="Google Shape;357;p36"/>
          <p:cNvSpPr txBox="1"/>
          <p:nvPr>
            <p:ph idx="4294967295" type="ctrTitle"/>
          </p:nvPr>
        </p:nvSpPr>
        <p:spPr>
          <a:xfrm>
            <a:off x="3410449" y="2477228"/>
            <a:ext cx="1987800" cy="492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0" lang="en-US" sz="1600"/>
              <a:t>Isolated Software containers</a:t>
            </a:r>
            <a:endParaRPr b="0" sz="1600"/>
          </a:p>
        </p:txBody>
      </p:sp>
      <p:sp>
        <p:nvSpPr>
          <p:cNvPr id="358" name="Google Shape;358;p36"/>
          <p:cNvSpPr/>
          <p:nvPr/>
        </p:nvSpPr>
        <p:spPr>
          <a:xfrm>
            <a:off x="5812545" y="3968091"/>
            <a:ext cx="1531500" cy="1411200"/>
          </a:xfrm>
          <a:prstGeom prst="roundRect">
            <a:avLst>
              <a:gd fmla="val 12814" name="adj"/>
            </a:avLst>
          </a:prstGeom>
          <a:solidFill>
            <a:schemeClr val="lt1"/>
          </a:solidFill>
          <a:ln>
            <a:noFill/>
          </a:ln>
          <a:effectLst>
            <a:outerShdw blurRad="209168" rotWithShape="0" algn="ctr" dir="5400000" dist="1394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26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2600">
              <a:solidFill>
                <a:schemeClr val="dk1"/>
              </a:solidFill>
              <a:latin typeface="Open Sans"/>
              <a:ea typeface="Open Sans"/>
              <a:cs typeface="Open Sans"/>
              <a:sym typeface="Open Sans"/>
            </a:endParaRPr>
          </a:p>
        </p:txBody>
      </p:sp>
      <p:sp>
        <p:nvSpPr>
          <p:cNvPr id="359" name="Google Shape;359;p36"/>
          <p:cNvSpPr txBox="1"/>
          <p:nvPr/>
        </p:nvSpPr>
        <p:spPr>
          <a:xfrm>
            <a:off x="6081360" y="4784082"/>
            <a:ext cx="981000" cy="4302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b="1" lang="en-US" sz="1300">
                <a:solidFill>
                  <a:srgbClr val="1F2023"/>
                </a:solidFill>
              </a:rPr>
              <a:t>Automated</a:t>
            </a:r>
            <a:endParaRPr b="1" sz="1300">
              <a:solidFill>
                <a:srgbClr val="1F2023"/>
              </a:solidFill>
            </a:endParaRPr>
          </a:p>
          <a:p>
            <a:pPr indent="0" lvl="0" marL="0" rtl="0" algn="ctr">
              <a:lnSpc>
                <a:spcPct val="115000"/>
              </a:lnSpc>
              <a:spcBef>
                <a:spcPts val="0"/>
              </a:spcBef>
              <a:spcAft>
                <a:spcPts val="0"/>
              </a:spcAft>
              <a:buNone/>
            </a:pPr>
            <a:r>
              <a:rPr b="1" lang="en-US" sz="1300">
                <a:solidFill>
                  <a:srgbClr val="1F2023"/>
                </a:solidFill>
              </a:rPr>
              <a:t>Jobs</a:t>
            </a:r>
            <a:endParaRPr sz="1300">
              <a:solidFill>
                <a:srgbClr val="1F2023"/>
              </a:solidFill>
            </a:endParaRPr>
          </a:p>
        </p:txBody>
      </p:sp>
      <p:pic>
        <p:nvPicPr>
          <p:cNvPr id="360" name="Google Shape;360;p36"/>
          <p:cNvPicPr preferRelativeResize="0"/>
          <p:nvPr/>
        </p:nvPicPr>
        <p:blipFill>
          <a:blip r:embed="rId4">
            <a:alphaModFix/>
          </a:blip>
          <a:stretch>
            <a:fillRect/>
          </a:stretch>
        </p:blipFill>
        <p:spPr>
          <a:xfrm>
            <a:off x="6352096" y="4243874"/>
            <a:ext cx="452086" cy="454254"/>
          </a:xfrm>
          <a:prstGeom prst="rect">
            <a:avLst/>
          </a:prstGeom>
          <a:noFill/>
          <a:ln>
            <a:noFill/>
          </a:ln>
        </p:spPr>
      </p:pic>
      <p:sp>
        <p:nvSpPr>
          <p:cNvPr id="361" name="Google Shape;361;p36"/>
          <p:cNvSpPr/>
          <p:nvPr/>
        </p:nvSpPr>
        <p:spPr>
          <a:xfrm>
            <a:off x="7534951" y="2277750"/>
            <a:ext cx="2824200" cy="1411200"/>
          </a:xfrm>
          <a:prstGeom prst="roundRect">
            <a:avLst>
              <a:gd fmla="val 12814" name="adj"/>
            </a:avLst>
          </a:prstGeom>
          <a:solidFill>
            <a:schemeClr val="lt1"/>
          </a:solidFill>
          <a:ln>
            <a:noFill/>
          </a:ln>
          <a:effectLst>
            <a:outerShdw blurRad="209168" rotWithShape="0" algn="ctr" dir="5400000" dist="1394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26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2600">
              <a:solidFill>
                <a:schemeClr val="dk1"/>
              </a:solidFill>
              <a:latin typeface="Open Sans"/>
              <a:ea typeface="Open Sans"/>
              <a:cs typeface="Open Sans"/>
              <a:sym typeface="Open Sans"/>
            </a:endParaRPr>
          </a:p>
        </p:txBody>
      </p:sp>
      <p:pic>
        <p:nvPicPr>
          <p:cNvPr id="362" name="Google Shape;362;p36"/>
          <p:cNvPicPr preferRelativeResize="0"/>
          <p:nvPr/>
        </p:nvPicPr>
        <p:blipFill>
          <a:blip r:embed="rId5">
            <a:alphaModFix/>
          </a:blip>
          <a:stretch>
            <a:fillRect/>
          </a:stretch>
        </p:blipFill>
        <p:spPr>
          <a:xfrm>
            <a:off x="8511154" y="2609240"/>
            <a:ext cx="730070" cy="730070"/>
          </a:xfrm>
          <a:prstGeom prst="rect">
            <a:avLst/>
          </a:prstGeom>
          <a:noFill/>
          <a:ln>
            <a:noFill/>
          </a:ln>
        </p:spPr>
      </p:pic>
      <p:pic>
        <p:nvPicPr>
          <p:cNvPr id="363" name="Google Shape;363;p36"/>
          <p:cNvPicPr preferRelativeResize="0"/>
          <p:nvPr/>
        </p:nvPicPr>
        <p:blipFill rotWithShape="1">
          <a:blip r:embed="rId6">
            <a:alphaModFix/>
          </a:blip>
          <a:srcRect b="0" l="22962" r="23210" t="0"/>
          <a:stretch/>
        </p:blipFill>
        <p:spPr>
          <a:xfrm>
            <a:off x="7780930" y="2646929"/>
            <a:ext cx="671376" cy="654846"/>
          </a:xfrm>
          <a:prstGeom prst="rect">
            <a:avLst/>
          </a:prstGeom>
          <a:noFill/>
          <a:ln>
            <a:noFill/>
          </a:ln>
        </p:spPr>
      </p:pic>
      <p:pic>
        <p:nvPicPr>
          <p:cNvPr id="364" name="Google Shape;364;p36"/>
          <p:cNvPicPr preferRelativeResize="0"/>
          <p:nvPr/>
        </p:nvPicPr>
        <p:blipFill>
          <a:blip r:embed="rId7">
            <a:alphaModFix/>
          </a:blip>
          <a:stretch>
            <a:fillRect/>
          </a:stretch>
        </p:blipFill>
        <p:spPr>
          <a:xfrm>
            <a:off x="9241378" y="2609263"/>
            <a:ext cx="730071" cy="730044"/>
          </a:xfrm>
          <a:prstGeom prst="rect">
            <a:avLst/>
          </a:prstGeom>
          <a:noFill/>
          <a:ln>
            <a:noFill/>
          </a:ln>
        </p:spPr>
      </p:pic>
      <p:sp>
        <p:nvSpPr>
          <p:cNvPr id="365" name="Google Shape;365;p36"/>
          <p:cNvSpPr/>
          <p:nvPr/>
        </p:nvSpPr>
        <p:spPr>
          <a:xfrm>
            <a:off x="7553475" y="3968100"/>
            <a:ext cx="2824200" cy="1411200"/>
          </a:xfrm>
          <a:prstGeom prst="roundRect">
            <a:avLst>
              <a:gd fmla="val 12814" name="adj"/>
            </a:avLst>
          </a:prstGeom>
          <a:solidFill>
            <a:schemeClr val="lt1"/>
          </a:solidFill>
          <a:ln>
            <a:noFill/>
          </a:ln>
          <a:effectLst>
            <a:outerShdw blurRad="209168" rotWithShape="0" algn="ctr" dir="5400000" dist="1394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26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2600">
              <a:solidFill>
                <a:schemeClr val="dk1"/>
              </a:solidFill>
              <a:latin typeface="Open Sans"/>
              <a:ea typeface="Open Sans"/>
              <a:cs typeface="Open Sans"/>
              <a:sym typeface="Open Sans"/>
            </a:endParaRPr>
          </a:p>
        </p:txBody>
      </p:sp>
      <p:pic>
        <p:nvPicPr>
          <p:cNvPr id="366" name="Google Shape;366;p36"/>
          <p:cNvPicPr preferRelativeResize="0"/>
          <p:nvPr/>
        </p:nvPicPr>
        <p:blipFill>
          <a:blip r:embed="rId8">
            <a:alphaModFix/>
          </a:blip>
          <a:stretch>
            <a:fillRect/>
          </a:stretch>
        </p:blipFill>
        <p:spPr>
          <a:xfrm>
            <a:off x="7823047" y="4380116"/>
            <a:ext cx="587023" cy="587023"/>
          </a:xfrm>
          <a:prstGeom prst="rect">
            <a:avLst/>
          </a:prstGeom>
          <a:noFill/>
          <a:ln>
            <a:noFill/>
          </a:ln>
        </p:spPr>
      </p:pic>
      <p:pic>
        <p:nvPicPr>
          <p:cNvPr id="367" name="Google Shape;367;p36"/>
          <p:cNvPicPr preferRelativeResize="0"/>
          <p:nvPr/>
        </p:nvPicPr>
        <p:blipFill>
          <a:blip r:embed="rId9">
            <a:alphaModFix/>
          </a:blip>
          <a:stretch>
            <a:fillRect/>
          </a:stretch>
        </p:blipFill>
        <p:spPr>
          <a:xfrm>
            <a:off x="8625641" y="4378211"/>
            <a:ext cx="539178" cy="590833"/>
          </a:xfrm>
          <a:prstGeom prst="rect">
            <a:avLst/>
          </a:prstGeom>
          <a:noFill/>
          <a:ln>
            <a:noFill/>
          </a:ln>
        </p:spPr>
      </p:pic>
      <p:pic>
        <p:nvPicPr>
          <p:cNvPr id="368" name="Google Shape;368;p36"/>
          <p:cNvPicPr preferRelativeResize="0"/>
          <p:nvPr/>
        </p:nvPicPr>
        <p:blipFill>
          <a:blip r:embed="rId10">
            <a:alphaModFix/>
          </a:blip>
          <a:stretch>
            <a:fillRect/>
          </a:stretch>
        </p:blipFill>
        <p:spPr>
          <a:xfrm>
            <a:off x="9310116" y="4380104"/>
            <a:ext cx="539184" cy="546745"/>
          </a:xfrm>
          <a:prstGeom prst="rect">
            <a:avLst/>
          </a:prstGeom>
          <a:noFill/>
          <a:ln>
            <a:noFill/>
          </a:ln>
        </p:spPr>
      </p:pic>
      <p:sp>
        <p:nvSpPr>
          <p:cNvPr id="369" name="Google Shape;369;p36"/>
          <p:cNvSpPr/>
          <p:nvPr/>
        </p:nvSpPr>
        <p:spPr>
          <a:xfrm>
            <a:off x="10785907" y="1708150"/>
            <a:ext cx="2206500" cy="4386000"/>
          </a:xfrm>
          <a:prstGeom prst="roundRect">
            <a:avLst>
              <a:gd fmla="val 11244" name="adj"/>
            </a:avLst>
          </a:prstGeom>
          <a:solidFill>
            <a:schemeClr val="dk2"/>
          </a:solidFill>
          <a:ln>
            <a:noFill/>
          </a:ln>
          <a:effectLst>
            <a:outerShdw blurRad="209168" rotWithShape="0" algn="ctr" dir="5400000" dist="1394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26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2600">
              <a:solidFill>
                <a:schemeClr val="dk1"/>
              </a:solidFill>
              <a:latin typeface="Open Sans"/>
              <a:ea typeface="Open Sans"/>
              <a:cs typeface="Open Sans"/>
              <a:sym typeface="Open Sans"/>
            </a:endParaRPr>
          </a:p>
        </p:txBody>
      </p:sp>
      <p:sp>
        <p:nvSpPr>
          <p:cNvPr id="370" name="Google Shape;370;p36"/>
          <p:cNvSpPr txBox="1"/>
          <p:nvPr>
            <p:ph idx="4294967295" type="ctrTitle"/>
          </p:nvPr>
        </p:nvSpPr>
        <p:spPr>
          <a:xfrm>
            <a:off x="10895205" y="1988222"/>
            <a:ext cx="1987800" cy="338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US" sz="2200"/>
              <a:t>Data</a:t>
            </a:r>
            <a:endParaRPr sz="1600"/>
          </a:p>
        </p:txBody>
      </p:sp>
      <p:sp>
        <p:nvSpPr>
          <p:cNvPr id="371" name="Google Shape;371;p36"/>
          <p:cNvSpPr txBox="1"/>
          <p:nvPr>
            <p:ph idx="4294967295" type="ctrTitle"/>
          </p:nvPr>
        </p:nvSpPr>
        <p:spPr>
          <a:xfrm>
            <a:off x="10895205" y="2477228"/>
            <a:ext cx="1987800" cy="492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0" lang="en-US" sz="1600"/>
              <a:t>Elastic </a:t>
            </a:r>
            <a:endParaRPr b="0" sz="1600"/>
          </a:p>
          <a:p>
            <a:pPr indent="0" lvl="0" marL="0" rtl="0" algn="ctr">
              <a:spcBef>
                <a:spcPts val="0"/>
              </a:spcBef>
              <a:spcAft>
                <a:spcPts val="0"/>
              </a:spcAft>
              <a:buNone/>
            </a:pPr>
            <a:r>
              <a:rPr b="0" lang="en-US" sz="1600"/>
              <a:t>Storage</a:t>
            </a:r>
            <a:endParaRPr b="0" sz="1600"/>
          </a:p>
        </p:txBody>
      </p:sp>
      <p:pic>
        <p:nvPicPr>
          <p:cNvPr id="372" name="Google Shape;372;p36"/>
          <p:cNvPicPr preferRelativeResize="0"/>
          <p:nvPr/>
        </p:nvPicPr>
        <p:blipFill>
          <a:blip r:embed="rId11">
            <a:alphaModFix/>
          </a:blip>
          <a:stretch>
            <a:fillRect/>
          </a:stretch>
        </p:blipFill>
        <p:spPr>
          <a:xfrm>
            <a:off x="11472123" y="3484055"/>
            <a:ext cx="833927" cy="833983"/>
          </a:xfrm>
          <a:prstGeom prst="rect">
            <a:avLst/>
          </a:prstGeom>
          <a:noFill/>
          <a:ln>
            <a:noFill/>
          </a:ln>
        </p:spPr>
      </p:pic>
      <p:sp>
        <p:nvSpPr>
          <p:cNvPr id="373" name="Google Shape;373;p36"/>
          <p:cNvSpPr/>
          <p:nvPr/>
        </p:nvSpPr>
        <p:spPr>
          <a:xfrm>
            <a:off x="575300" y="1708150"/>
            <a:ext cx="2206500" cy="4386000"/>
          </a:xfrm>
          <a:prstGeom prst="roundRect">
            <a:avLst>
              <a:gd fmla="val 11244" name="adj"/>
            </a:avLst>
          </a:prstGeom>
          <a:solidFill>
            <a:schemeClr val="dk2"/>
          </a:solidFill>
          <a:ln>
            <a:noFill/>
          </a:ln>
          <a:effectLst>
            <a:outerShdw blurRad="209168" rotWithShape="0" algn="ctr" dir="5400000" dist="1394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26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2600">
              <a:solidFill>
                <a:schemeClr val="dk1"/>
              </a:solidFill>
              <a:latin typeface="Open Sans"/>
              <a:ea typeface="Open Sans"/>
              <a:cs typeface="Open Sans"/>
              <a:sym typeface="Open Sans"/>
            </a:endParaRPr>
          </a:p>
        </p:txBody>
      </p:sp>
      <p:sp>
        <p:nvSpPr>
          <p:cNvPr id="374" name="Google Shape;374;p36"/>
          <p:cNvSpPr txBox="1"/>
          <p:nvPr>
            <p:ph idx="4294967295" type="ctrTitle"/>
          </p:nvPr>
        </p:nvSpPr>
        <p:spPr>
          <a:xfrm>
            <a:off x="684598" y="1988222"/>
            <a:ext cx="1987800" cy="338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US" sz="2200"/>
              <a:t>Compute</a:t>
            </a:r>
            <a:endParaRPr sz="1600"/>
          </a:p>
        </p:txBody>
      </p:sp>
      <p:sp>
        <p:nvSpPr>
          <p:cNvPr id="375" name="Google Shape;375;p36"/>
          <p:cNvSpPr txBox="1"/>
          <p:nvPr>
            <p:ph idx="4294967295" type="ctrTitle"/>
          </p:nvPr>
        </p:nvSpPr>
        <p:spPr>
          <a:xfrm>
            <a:off x="684598" y="2477228"/>
            <a:ext cx="1987800" cy="738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0" lang="en-US" sz="1600">
                <a:solidFill>
                  <a:schemeClr val="lt2"/>
                </a:solidFill>
              </a:rPr>
              <a:t>Elastic</a:t>
            </a:r>
            <a:endParaRPr b="0" sz="1600">
              <a:solidFill>
                <a:schemeClr val="lt2"/>
              </a:solidFill>
            </a:endParaRPr>
          </a:p>
          <a:p>
            <a:pPr indent="0" lvl="0" marL="0" rtl="0" algn="ctr">
              <a:spcBef>
                <a:spcPts val="0"/>
              </a:spcBef>
              <a:spcAft>
                <a:spcPts val="0"/>
              </a:spcAft>
              <a:buNone/>
            </a:pPr>
            <a:r>
              <a:rPr b="0" lang="en-US" sz="1600">
                <a:solidFill>
                  <a:schemeClr val="lt2"/>
                </a:solidFill>
              </a:rPr>
              <a:t>Performance </a:t>
            </a:r>
            <a:endParaRPr b="0" sz="1600">
              <a:solidFill>
                <a:schemeClr val="lt2"/>
              </a:solidFill>
            </a:endParaRPr>
          </a:p>
          <a:p>
            <a:pPr indent="0" lvl="0" marL="0" rtl="0" algn="l">
              <a:spcBef>
                <a:spcPts val="0"/>
              </a:spcBef>
              <a:spcAft>
                <a:spcPts val="0"/>
              </a:spcAft>
              <a:buNone/>
            </a:pPr>
            <a:r>
              <a:t/>
            </a:r>
            <a:endParaRPr b="0" sz="1600"/>
          </a:p>
        </p:txBody>
      </p:sp>
      <p:pic>
        <p:nvPicPr>
          <p:cNvPr id="376" name="Google Shape;376;p36"/>
          <p:cNvPicPr preferRelativeResize="0"/>
          <p:nvPr/>
        </p:nvPicPr>
        <p:blipFill>
          <a:blip r:embed="rId12">
            <a:alphaModFix/>
          </a:blip>
          <a:stretch>
            <a:fillRect/>
          </a:stretch>
        </p:blipFill>
        <p:spPr>
          <a:xfrm>
            <a:off x="1261508" y="3484090"/>
            <a:ext cx="833944" cy="833904"/>
          </a:xfrm>
          <a:prstGeom prst="rect">
            <a:avLst/>
          </a:prstGeom>
          <a:noFill/>
          <a:ln>
            <a:noFill/>
          </a:ln>
        </p:spPr>
      </p:pic>
      <p:sp>
        <p:nvSpPr>
          <p:cNvPr id="377" name="Google Shape;377;p36"/>
          <p:cNvSpPr txBox="1"/>
          <p:nvPr>
            <p:ph idx="4294967295" type="ctrTitle"/>
          </p:nvPr>
        </p:nvSpPr>
        <p:spPr>
          <a:xfrm>
            <a:off x="684598" y="4449820"/>
            <a:ext cx="1987800" cy="1400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t/>
            </a:r>
            <a:endParaRPr sz="1500">
              <a:solidFill>
                <a:schemeClr val="lt2"/>
              </a:solidFill>
            </a:endParaRPr>
          </a:p>
          <a:p>
            <a:pPr indent="0" lvl="0" marL="0" rtl="0" algn="l">
              <a:spcBef>
                <a:spcPts val="0"/>
              </a:spcBef>
              <a:spcAft>
                <a:spcPts val="0"/>
              </a:spcAft>
              <a:buNone/>
            </a:pPr>
            <a:r>
              <a:t/>
            </a:r>
            <a:endParaRPr b="0" sz="1500">
              <a:solidFill>
                <a:schemeClr val="lt2"/>
              </a:solidFill>
            </a:endParaRPr>
          </a:p>
          <a:p>
            <a:pPr indent="0" lvl="0" marL="0" rtl="0" algn="l">
              <a:spcBef>
                <a:spcPts val="0"/>
              </a:spcBef>
              <a:spcAft>
                <a:spcPts val="0"/>
              </a:spcAft>
              <a:buNone/>
            </a:pPr>
            <a:r>
              <a:t/>
            </a:r>
            <a:endParaRPr b="0" sz="1500">
              <a:solidFill>
                <a:schemeClr val="lt2"/>
              </a:solidFill>
            </a:endParaRPr>
          </a:p>
          <a:p>
            <a:pPr indent="0" lvl="0" marL="0" rtl="0" algn="ctr">
              <a:spcBef>
                <a:spcPts val="0"/>
              </a:spcBef>
              <a:spcAft>
                <a:spcPts val="0"/>
              </a:spcAft>
              <a:buNone/>
            </a:pPr>
            <a:r>
              <a:t/>
            </a:r>
            <a:endParaRPr b="0" sz="1500">
              <a:solidFill>
                <a:schemeClr val="lt2"/>
              </a:solidFill>
            </a:endParaRPr>
          </a:p>
          <a:p>
            <a:pPr indent="0" lvl="0" marL="0" rtl="0" algn="ctr">
              <a:spcBef>
                <a:spcPts val="0"/>
              </a:spcBef>
              <a:spcAft>
                <a:spcPts val="0"/>
              </a:spcAft>
              <a:buNone/>
            </a:pPr>
            <a:r>
              <a:rPr lang="en-US" sz="1500">
                <a:solidFill>
                  <a:schemeClr val="lt2"/>
                </a:solidFill>
              </a:rPr>
              <a:t>per task</a:t>
            </a:r>
            <a:endParaRPr sz="1500">
              <a:solidFill>
                <a:schemeClr val="lt2"/>
              </a:solidFill>
            </a:endParaRPr>
          </a:p>
          <a:p>
            <a:pPr indent="0" lvl="0" marL="0" rtl="0" algn="ctr">
              <a:spcBef>
                <a:spcPts val="0"/>
              </a:spcBef>
              <a:spcAft>
                <a:spcPts val="0"/>
              </a:spcAft>
              <a:buNone/>
            </a:pPr>
            <a:r>
              <a:t/>
            </a:r>
            <a:endParaRPr b="0" sz="1600"/>
          </a:p>
        </p:txBody>
      </p:sp>
      <p:pic>
        <p:nvPicPr>
          <p:cNvPr id="378" name="Google Shape;378;p36"/>
          <p:cNvPicPr preferRelativeResize="0"/>
          <p:nvPr/>
        </p:nvPicPr>
        <p:blipFill>
          <a:blip r:embed="rId13">
            <a:alphaModFix/>
          </a:blip>
          <a:stretch>
            <a:fillRect/>
          </a:stretch>
        </p:blipFill>
        <p:spPr>
          <a:xfrm>
            <a:off x="3995605" y="3484073"/>
            <a:ext cx="833927" cy="833950"/>
          </a:xfrm>
          <a:prstGeom prst="rect">
            <a:avLst/>
          </a:prstGeom>
          <a:noFill/>
          <a:ln>
            <a:noFill/>
          </a:ln>
        </p:spPr>
      </p:pic>
      <p:sp>
        <p:nvSpPr>
          <p:cNvPr id="379" name="Google Shape;379;p36"/>
          <p:cNvSpPr txBox="1"/>
          <p:nvPr>
            <p:ph idx="4294967295" type="ctrTitle"/>
          </p:nvPr>
        </p:nvSpPr>
        <p:spPr>
          <a:xfrm>
            <a:off x="10895266" y="4449820"/>
            <a:ext cx="1987800" cy="1400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t/>
            </a:r>
            <a:endParaRPr sz="1500">
              <a:solidFill>
                <a:schemeClr val="lt2"/>
              </a:solidFill>
            </a:endParaRPr>
          </a:p>
          <a:p>
            <a:pPr indent="0" lvl="0" marL="0" rtl="0" algn="ctr">
              <a:spcBef>
                <a:spcPts val="0"/>
              </a:spcBef>
              <a:spcAft>
                <a:spcPts val="0"/>
              </a:spcAft>
              <a:buNone/>
            </a:pPr>
            <a:r>
              <a:t/>
            </a:r>
            <a:endParaRPr b="0" sz="1500">
              <a:solidFill>
                <a:schemeClr val="lt2"/>
              </a:solidFill>
            </a:endParaRPr>
          </a:p>
          <a:p>
            <a:pPr indent="0" lvl="0" marL="0" rtl="0" algn="ctr">
              <a:spcBef>
                <a:spcPts val="0"/>
              </a:spcBef>
              <a:spcAft>
                <a:spcPts val="0"/>
              </a:spcAft>
              <a:buNone/>
            </a:pPr>
            <a:r>
              <a:t/>
            </a:r>
            <a:endParaRPr b="0" sz="1500">
              <a:solidFill>
                <a:schemeClr val="lt2"/>
              </a:solidFill>
            </a:endParaRPr>
          </a:p>
          <a:p>
            <a:pPr indent="0" lvl="0" marL="0" rtl="0" algn="ctr">
              <a:spcBef>
                <a:spcPts val="0"/>
              </a:spcBef>
              <a:spcAft>
                <a:spcPts val="0"/>
              </a:spcAft>
              <a:buNone/>
            </a:pPr>
            <a:r>
              <a:t/>
            </a:r>
            <a:endParaRPr b="0" sz="1500">
              <a:solidFill>
                <a:schemeClr val="lt2"/>
              </a:solidFill>
            </a:endParaRPr>
          </a:p>
          <a:p>
            <a:pPr indent="0" lvl="0" marL="0" rtl="0" algn="ctr">
              <a:spcBef>
                <a:spcPts val="0"/>
              </a:spcBef>
              <a:spcAft>
                <a:spcPts val="0"/>
              </a:spcAft>
              <a:buNone/>
            </a:pPr>
            <a:r>
              <a:rPr lang="en-US" sz="1500">
                <a:solidFill>
                  <a:schemeClr val="lt2"/>
                </a:solidFill>
              </a:rPr>
              <a:t>shareable</a:t>
            </a:r>
            <a:endParaRPr sz="1500">
              <a:solidFill>
                <a:schemeClr val="lt2"/>
              </a:solidFill>
            </a:endParaRPr>
          </a:p>
          <a:p>
            <a:pPr indent="0" lvl="0" marL="0" rtl="0" algn="ctr">
              <a:spcBef>
                <a:spcPts val="0"/>
              </a:spcBef>
              <a:spcAft>
                <a:spcPts val="0"/>
              </a:spcAft>
              <a:buNone/>
            </a:pPr>
            <a:r>
              <a:t/>
            </a:r>
            <a:endParaRPr b="0" sz="1600"/>
          </a:p>
        </p:txBody>
      </p:sp>
      <p:sp>
        <p:nvSpPr>
          <p:cNvPr id="380" name="Google Shape;380;p36"/>
          <p:cNvSpPr/>
          <p:nvPr/>
        </p:nvSpPr>
        <p:spPr>
          <a:xfrm>
            <a:off x="9270787" y="3198875"/>
            <a:ext cx="671400" cy="186600"/>
          </a:xfrm>
          <a:prstGeom prst="rect">
            <a:avLst/>
          </a:prstGeom>
          <a:solidFill>
            <a:schemeClr val="dk2"/>
          </a:solidFill>
          <a:ln cap="flat" cmpd="sng" w="139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900">
                <a:solidFill>
                  <a:srgbClr val="526778"/>
                </a:solidFill>
              </a:rPr>
              <a:t>soon!</a:t>
            </a:r>
            <a:endParaRPr b="1" sz="900">
              <a:solidFill>
                <a:srgbClr val="526778"/>
              </a:solidFill>
            </a:endParaRPr>
          </a:p>
        </p:txBody>
      </p:sp>
      <p:sp>
        <p:nvSpPr>
          <p:cNvPr id="381" name="Google Shape;381;p36"/>
          <p:cNvSpPr txBox="1"/>
          <p:nvPr>
            <p:ph idx="4294967295" type="ctrTitle"/>
          </p:nvPr>
        </p:nvSpPr>
        <p:spPr>
          <a:xfrm>
            <a:off x="3427023" y="4449820"/>
            <a:ext cx="1987800" cy="1400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t/>
            </a:r>
            <a:endParaRPr sz="1500">
              <a:solidFill>
                <a:schemeClr val="lt2"/>
              </a:solidFill>
            </a:endParaRPr>
          </a:p>
          <a:p>
            <a:pPr indent="0" lvl="0" marL="0" rtl="0" algn="ctr">
              <a:spcBef>
                <a:spcPts val="0"/>
              </a:spcBef>
              <a:spcAft>
                <a:spcPts val="0"/>
              </a:spcAft>
              <a:buNone/>
            </a:pPr>
            <a:r>
              <a:t/>
            </a:r>
            <a:endParaRPr b="0" sz="1500">
              <a:solidFill>
                <a:schemeClr val="lt2"/>
              </a:solidFill>
            </a:endParaRPr>
          </a:p>
          <a:p>
            <a:pPr indent="0" lvl="0" marL="0" rtl="0" algn="ctr">
              <a:spcBef>
                <a:spcPts val="0"/>
              </a:spcBef>
              <a:spcAft>
                <a:spcPts val="0"/>
              </a:spcAft>
              <a:buNone/>
            </a:pPr>
            <a:r>
              <a:t/>
            </a:r>
            <a:endParaRPr b="0" sz="1500">
              <a:solidFill>
                <a:schemeClr val="lt2"/>
              </a:solidFill>
            </a:endParaRPr>
          </a:p>
          <a:p>
            <a:pPr indent="0" lvl="0" marL="0" rtl="0" algn="ctr">
              <a:spcBef>
                <a:spcPts val="0"/>
              </a:spcBef>
              <a:spcAft>
                <a:spcPts val="0"/>
              </a:spcAft>
              <a:buNone/>
            </a:pPr>
            <a:r>
              <a:t/>
            </a:r>
            <a:endParaRPr b="0" sz="1500">
              <a:solidFill>
                <a:schemeClr val="lt2"/>
              </a:solidFill>
            </a:endParaRPr>
          </a:p>
          <a:p>
            <a:pPr indent="0" lvl="0" marL="0" rtl="0" algn="ctr">
              <a:spcBef>
                <a:spcPts val="0"/>
              </a:spcBef>
              <a:spcAft>
                <a:spcPts val="0"/>
              </a:spcAft>
              <a:buNone/>
            </a:pPr>
            <a:r>
              <a:rPr lang="en-US" sz="1500">
                <a:solidFill>
                  <a:schemeClr val="lt2"/>
                </a:solidFill>
              </a:rPr>
              <a:t>versioned</a:t>
            </a:r>
            <a:endParaRPr sz="1500">
              <a:solidFill>
                <a:schemeClr val="lt2"/>
              </a:solidFill>
            </a:endParaRPr>
          </a:p>
          <a:p>
            <a:pPr indent="0" lvl="0" marL="0" rtl="0" algn="ctr">
              <a:spcBef>
                <a:spcPts val="0"/>
              </a:spcBef>
              <a:spcAft>
                <a:spcPts val="0"/>
              </a:spcAft>
              <a:buNone/>
            </a:pPr>
            <a:r>
              <a:t/>
            </a:r>
            <a:endParaRPr b="0" sz="1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7"/>
          <p:cNvSpPr txBox="1"/>
          <p:nvPr>
            <p:ph idx="12" type="sldNum"/>
          </p:nvPr>
        </p:nvSpPr>
        <p:spPr>
          <a:xfrm>
            <a:off x="12487127" y="6993751"/>
            <a:ext cx="3780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387" name="Google Shape;387;p37"/>
          <p:cNvSpPr txBox="1"/>
          <p:nvPr>
            <p:ph type="title"/>
          </p:nvPr>
        </p:nvSpPr>
        <p:spPr>
          <a:xfrm>
            <a:off x="1054100" y="682300"/>
            <a:ext cx="11372700" cy="492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US"/>
              <a:t>Definition of software containers (environments)</a:t>
            </a:r>
            <a:endParaRPr/>
          </a:p>
        </p:txBody>
      </p:sp>
      <p:sp>
        <p:nvSpPr>
          <p:cNvPr id="388" name="Google Shape;388;p37"/>
          <p:cNvSpPr/>
          <p:nvPr/>
        </p:nvSpPr>
        <p:spPr>
          <a:xfrm>
            <a:off x="1054100" y="1631950"/>
            <a:ext cx="5526900" cy="4956300"/>
          </a:xfrm>
          <a:prstGeom prst="roundRect">
            <a:avLst>
              <a:gd fmla="val 10690" name="adj"/>
            </a:avLst>
          </a:prstGeom>
          <a:solidFill>
            <a:srgbClr val="DDE5ED"/>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389" name="Google Shape;389;p37"/>
          <p:cNvSpPr txBox="1"/>
          <p:nvPr>
            <p:ph idx="1" type="body"/>
          </p:nvPr>
        </p:nvSpPr>
        <p:spPr>
          <a:xfrm>
            <a:off x="1054100" y="1891228"/>
            <a:ext cx="5526900" cy="400200"/>
          </a:xfrm>
          <a:prstGeom prst="rect">
            <a:avLst/>
          </a:prstGeom>
          <a:noFill/>
          <a:ln>
            <a:noFill/>
          </a:ln>
        </p:spPr>
        <p:txBody>
          <a:bodyPr anchorCtr="0" anchor="t" bIns="45700" lIns="0" spcFirstLastPara="1" rIns="91425" wrap="square" tIns="45700">
            <a:spAutoFit/>
          </a:bodyPr>
          <a:lstStyle/>
          <a:p>
            <a:pPr indent="0" lvl="0" marL="0" rtl="0" algn="ctr">
              <a:spcBef>
                <a:spcPts val="0"/>
              </a:spcBef>
              <a:spcAft>
                <a:spcPts val="0"/>
              </a:spcAft>
              <a:buNone/>
            </a:pPr>
            <a:r>
              <a:rPr b="1" lang="en-US" sz="2000">
                <a:solidFill>
                  <a:schemeClr val="lt2"/>
                </a:solidFill>
              </a:rPr>
              <a:t>Method #1: </a:t>
            </a:r>
            <a:r>
              <a:rPr b="1" lang="en-US" sz="2000">
                <a:solidFill>
                  <a:schemeClr val="lt2"/>
                </a:solidFill>
              </a:rPr>
              <a:t>Docker Script</a:t>
            </a:r>
            <a:endParaRPr b="1" sz="2000">
              <a:solidFill>
                <a:schemeClr val="lt2"/>
              </a:solidFill>
            </a:endParaRPr>
          </a:p>
        </p:txBody>
      </p:sp>
      <p:sp>
        <p:nvSpPr>
          <p:cNvPr id="390" name="Google Shape;390;p37"/>
          <p:cNvSpPr/>
          <p:nvPr/>
        </p:nvSpPr>
        <p:spPr>
          <a:xfrm>
            <a:off x="7262000" y="1631925"/>
            <a:ext cx="5526900" cy="4956300"/>
          </a:xfrm>
          <a:prstGeom prst="roundRect">
            <a:avLst>
              <a:gd fmla="val 10690" name="adj"/>
            </a:avLst>
          </a:prstGeom>
          <a:solidFill>
            <a:srgbClr val="DDE5ED"/>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391" name="Google Shape;391;p37"/>
          <p:cNvSpPr txBox="1"/>
          <p:nvPr>
            <p:ph idx="1" type="body"/>
          </p:nvPr>
        </p:nvSpPr>
        <p:spPr>
          <a:xfrm>
            <a:off x="7262000" y="1885815"/>
            <a:ext cx="5526900" cy="708000"/>
          </a:xfrm>
          <a:prstGeom prst="rect">
            <a:avLst/>
          </a:prstGeom>
          <a:noFill/>
          <a:ln>
            <a:noFill/>
          </a:ln>
        </p:spPr>
        <p:txBody>
          <a:bodyPr anchorCtr="0" anchor="t" bIns="45700" lIns="0" spcFirstLastPara="1" rIns="91425" wrap="square" tIns="45700">
            <a:spAutoFit/>
          </a:bodyPr>
          <a:lstStyle/>
          <a:p>
            <a:pPr indent="0" lvl="0" marL="0" rtl="0" algn="ctr">
              <a:spcBef>
                <a:spcPts val="0"/>
              </a:spcBef>
              <a:spcAft>
                <a:spcPts val="0"/>
              </a:spcAft>
              <a:buNone/>
            </a:pPr>
            <a:r>
              <a:rPr b="1" lang="en-US" sz="2000">
                <a:solidFill>
                  <a:schemeClr val="lt2"/>
                </a:solidFill>
              </a:rPr>
              <a:t>Method #2: Save a snapshot of a virtual machine</a:t>
            </a:r>
            <a:endParaRPr b="1" sz="2000">
              <a:solidFill>
                <a:schemeClr val="lt2"/>
              </a:solidFill>
            </a:endParaRPr>
          </a:p>
        </p:txBody>
      </p:sp>
      <p:pic>
        <p:nvPicPr>
          <p:cNvPr id="392" name="Google Shape;392;p37"/>
          <p:cNvPicPr preferRelativeResize="0"/>
          <p:nvPr/>
        </p:nvPicPr>
        <p:blipFill>
          <a:blip r:embed="rId3">
            <a:alphaModFix/>
          </a:blip>
          <a:stretch>
            <a:fillRect/>
          </a:stretch>
        </p:blipFill>
        <p:spPr>
          <a:xfrm>
            <a:off x="1279763" y="2593837"/>
            <a:ext cx="5075581" cy="3399126"/>
          </a:xfrm>
          <a:prstGeom prst="rect">
            <a:avLst/>
          </a:prstGeom>
          <a:noFill/>
          <a:ln>
            <a:noFill/>
          </a:ln>
        </p:spPr>
      </p:pic>
      <p:pic>
        <p:nvPicPr>
          <p:cNvPr id="393" name="Google Shape;393;p37"/>
          <p:cNvPicPr preferRelativeResize="0"/>
          <p:nvPr/>
        </p:nvPicPr>
        <p:blipFill>
          <a:blip r:embed="rId4">
            <a:alphaModFix/>
          </a:blip>
          <a:stretch>
            <a:fillRect/>
          </a:stretch>
        </p:blipFill>
        <p:spPr>
          <a:xfrm>
            <a:off x="7507799" y="2593825"/>
            <a:ext cx="3856402" cy="2519699"/>
          </a:xfrm>
          <a:prstGeom prst="rect">
            <a:avLst/>
          </a:prstGeom>
          <a:noFill/>
          <a:ln>
            <a:noFill/>
          </a:ln>
        </p:spPr>
      </p:pic>
      <p:pic>
        <p:nvPicPr>
          <p:cNvPr id="394" name="Google Shape;394;p37"/>
          <p:cNvPicPr preferRelativeResize="0"/>
          <p:nvPr/>
        </p:nvPicPr>
        <p:blipFill>
          <a:blip r:embed="rId5">
            <a:alphaModFix/>
          </a:blip>
          <a:stretch>
            <a:fillRect/>
          </a:stretch>
        </p:blipFill>
        <p:spPr>
          <a:xfrm>
            <a:off x="9047850" y="4423475"/>
            <a:ext cx="3565326" cy="18733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38"/>
          <p:cNvSpPr/>
          <p:nvPr/>
        </p:nvSpPr>
        <p:spPr>
          <a:xfrm>
            <a:off x="1054100" y="1631950"/>
            <a:ext cx="2753700" cy="2393400"/>
          </a:xfrm>
          <a:prstGeom prst="roundRect">
            <a:avLst>
              <a:gd fmla="val 10690" name="adj"/>
            </a:avLst>
          </a:prstGeom>
          <a:solidFill>
            <a:srgbClr val="DDE5ED"/>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400" name="Google Shape;400;p38"/>
          <p:cNvSpPr txBox="1"/>
          <p:nvPr>
            <p:ph idx="12" type="sldNum"/>
          </p:nvPr>
        </p:nvSpPr>
        <p:spPr>
          <a:xfrm>
            <a:off x="12487127" y="6993751"/>
            <a:ext cx="3780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401" name="Google Shape;401;p38"/>
          <p:cNvSpPr txBox="1"/>
          <p:nvPr>
            <p:ph type="title"/>
          </p:nvPr>
        </p:nvSpPr>
        <p:spPr>
          <a:xfrm>
            <a:off x="1054100" y="682300"/>
            <a:ext cx="11372700" cy="492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US"/>
              <a:t>Definition of analysis jobs</a:t>
            </a:r>
            <a:endParaRPr/>
          </a:p>
        </p:txBody>
      </p:sp>
      <p:pic>
        <p:nvPicPr>
          <p:cNvPr id="402" name="Google Shape;402;p38"/>
          <p:cNvPicPr preferRelativeResize="0"/>
          <p:nvPr/>
        </p:nvPicPr>
        <p:blipFill>
          <a:blip r:embed="rId3">
            <a:alphaModFix/>
          </a:blip>
          <a:stretch>
            <a:fillRect/>
          </a:stretch>
        </p:blipFill>
        <p:spPr>
          <a:xfrm>
            <a:off x="4025600" y="1631950"/>
            <a:ext cx="8998149" cy="4428792"/>
          </a:xfrm>
          <a:prstGeom prst="rect">
            <a:avLst/>
          </a:prstGeom>
          <a:noFill/>
          <a:ln>
            <a:noFill/>
          </a:ln>
        </p:spPr>
      </p:pic>
      <p:sp>
        <p:nvSpPr>
          <p:cNvPr id="403" name="Google Shape;403;p38"/>
          <p:cNvSpPr txBox="1"/>
          <p:nvPr>
            <p:ph idx="1" type="body"/>
          </p:nvPr>
        </p:nvSpPr>
        <p:spPr>
          <a:xfrm>
            <a:off x="1196750" y="1770350"/>
            <a:ext cx="2611200" cy="2062500"/>
          </a:xfrm>
          <a:prstGeom prst="rect">
            <a:avLst/>
          </a:prstGeom>
          <a:noFill/>
          <a:ln>
            <a:noFill/>
          </a:ln>
        </p:spPr>
        <p:txBody>
          <a:bodyPr anchorCtr="0" anchor="t" bIns="45700" lIns="0" spcFirstLastPara="1" rIns="91425" wrap="square" tIns="45700">
            <a:spAutoFit/>
          </a:bodyPr>
          <a:lstStyle/>
          <a:p>
            <a:pPr indent="-330200" lvl="0" marL="457200" rtl="0" algn="l">
              <a:spcBef>
                <a:spcPts val="0"/>
              </a:spcBef>
              <a:spcAft>
                <a:spcPts val="0"/>
              </a:spcAft>
              <a:buClr>
                <a:schemeClr val="lt2"/>
              </a:buClr>
              <a:buSzPts val="1600"/>
              <a:buAutoNum type="arabicPeriod"/>
            </a:pPr>
            <a:r>
              <a:rPr b="1" lang="en-US">
                <a:solidFill>
                  <a:schemeClr val="lt2"/>
                </a:solidFill>
              </a:rPr>
              <a:t>Choose environment (available software)</a:t>
            </a:r>
            <a:endParaRPr b="1">
              <a:solidFill>
                <a:schemeClr val="lt2"/>
              </a:solidFill>
            </a:endParaRPr>
          </a:p>
          <a:p>
            <a:pPr indent="0" lvl="0" marL="457200" rtl="0" algn="l">
              <a:spcBef>
                <a:spcPts val="0"/>
              </a:spcBef>
              <a:spcAft>
                <a:spcPts val="0"/>
              </a:spcAft>
              <a:buNone/>
            </a:pPr>
            <a:r>
              <a:t/>
            </a:r>
            <a:endParaRPr b="1">
              <a:solidFill>
                <a:schemeClr val="lt2"/>
              </a:solidFill>
            </a:endParaRPr>
          </a:p>
          <a:p>
            <a:pPr indent="-330200" lvl="0" marL="457200" rtl="0" algn="l">
              <a:spcBef>
                <a:spcPts val="0"/>
              </a:spcBef>
              <a:spcAft>
                <a:spcPts val="0"/>
              </a:spcAft>
              <a:buClr>
                <a:schemeClr val="lt2"/>
              </a:buClr>
              <a:buSzPts val="1600"/>
              <a:buAutoNum type="arabicPeriod"/>
            </a:pPr>
            <a:r>
              <a:rPr b="1" lang="en-US">
                <a:solidFill>
                  <a:schemeClr val="lt2"/>
                </a:solidFill>
              </a:rPr>
              <a:t>Define configurable input parameters</a:t>
            </a:r>
            <a:endParaRPr b="1">
              <a:solidFill>
                <a:schemeClr val="lt2"/>
              </a:solidFill>
            </a:endParaRPr>
          </a:p>
          <a:p>
            <a:pPr indent="0" lvl="0" marL="457200" rtl="0" algn="l">
              <a:spcBef>
                <a:spcPts val="0"/>
              </a:spcBef>
              <a:spcAft>
                <a:spcPts val="0"/>
              </a:spcAft>
              <a:buNone/>
            </a:pPr>
            <a:r>
              <a:t/>
            </a:r>
            <a:endParaRPr b="1">
              <a:solidFill>
                <a:schemeClr val="lt2"/>
              </a:solidFill>
            </a:endParaRPr>
          </a:p>
          <a:p>
            <a:pPr indent="-330200" lvl="0" marL="457200" rtl="0" algn="l">
              <a:spcBef>
                <a:spcPts val="0"/>
              </a:spcBef>
              <a:spcAft>
                <a:spcPts val="0"/>
              </a:spcAft>
              <a:buClr>
                <a:schemeClr val="lt2"/>
              </a:buClr>
              <a:buSzPts val="1600"/>
              <a:buAutoNum type="arabicPeriod"/>
            </a:pPr>
            <a:r>
              <a:rPr b="1" lang="en-US">
                <a:solidFill>
                  <a:schemeClr val="lt2"/>
                </a:solidFill>
              </a:rPr>
              <a:t>Write bash script with analysis steps</a:t>
            </a:r>
            <a:endParaRPr b="1">
              <a:solidFill>
                <a:schemeClr val="lt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39"/>
          <p:cNvSpPr/>
          <p:nvPr/>
        </p:nvSpPr>
        <p:spPr>
          <a:xfrm>
            <a:off x="1054100" y="1386825"/>
            <a:ext cx="6477000" cy="2892600"/>
          </a:xfrm>
          <a:prstGeom prst="roundRect">
            <a:avLst>
              <a:gd fmla="val 10690" name="adj"/>
            </a:avLst>
          </a:prstGeom>
          <a:solidFill>
            <a:srgbClr val="DDE5ED"/>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409" name="Google Shape;409;p39"/>
          <p:cNvSpPr txBox="1"/>
          <p:nvPr>
            <p:ph idx="12" type="sldNum"/>
          </p:nvPr>
        </p:nvSpPr>
        <p:spPr>
          <a:xfrm>
            <a:off x="12487127" y="6993751"/>
            <a:ext cx="3780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410" name="Google Shape;410;p39"/>
          <p:cNvSpPr txBox="1"/>
          <p:nvPr>
            <p:ph type="title"/>
          </p:nvPr>
        </p:nvSpPr>
        <p:spPr>
          <a:xfrm>
            <a:off x="1054100" y="682300"/>
            <a:ext cx="11372700" cy="492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US"/>
              <a:t>Versioning of jobs and environments</a:t>
            </a:r>
            <a:endParaRPr/>
          </a:p>
        </p:txBody>
      </p:sp>
      <p:sp>
        <p:nvSpPr>
          <p:cNvPr id="411" name="Google Shape;411;p39"/>
          <p:cNvSpPr txBox="1"/>
          <p:nvPr>
            <p:ph idx="1" type="body"/>
          </p:nvPr>
        </p:nvSpPr>
        <p:spPr>
          <a:xfrm>
            <a:off x="1054100" y="1528575"/>
            <a:ext cx="7105500" cy="2555100"/>
          </a:xfrm>
          <a:prstGeom prst="rect">
            <a:avLst/>
          </a:prstGeom>
          <a:noFill/>
          <a:ln>
            <a:noFill/>
          </a:ln>
        </p:spPr>
        <p:txBody>
          <a:bodyPr anchorCtr="0" anchor="t" bIns="45700" lIns="0" spcFirstLastPara="1" rIns="91425" wrap="square" tIns="45700">
            <a:spAutoFit/>
          </a:bodyPr>
          <a:lstStyle/>
          <a:p>
            <a:pPr indent="-355600" lvl="0" marL="457200" rtl="0" algn="l">
              <a:spcBef>
                <a:spcPts val="0"/>
              </a:spcBef>
              <a:spcAft>
                <a:spcPts val="0"/>
              </a:spcAft>
              <a:buClr>
                <a:schemeClr val="lt2"/>
              </a:buClr>
              <a:buSzPts val="2000"/>
              <a:buChar char="•"/>
            </a:pPr>
            <a:r>
              <a:rPr b="1" lang="en-US" sz="2000">
                <a:solidFill>
                  <a:schemeClr val="lt2"/>
                </a:solidFill>
              </a:rPr>
              <a:t>Jobs and environments can be edited by their creators</a:t>
            </a:r>
            <a:endParaRPr b="1" sz="2000">
              <a:solidFill>
                <a:schemeClr val="lt2"/>
              </a:solidFill>
            </a:endParaRPr>
          </a:p>
          <a:p>
            <a:pPr indent="0" lvl="0" marL="457200" rtl="0" algn="l">
              <a:spcBef>
                <a:spcPts val="0"/>
              </a:spcBef>
              <a:spcAft>
                <a:spcPts val="0"/>
              </a:spcAft>
              <a:buNone/>
            </a:pPr>
            <a:r>
              <a:t/>
            </a:r>
            <a:endParaRPr b="1" sz="2000">
              <a:solidFill>
                <a:schemeClr val="lt2"/>
              </a:solidFill>
            </a:endParaRPr>
          </a:p>
          <a:p>
            <a:pPr indent="-355600" lvl="0" marL="457200" rtl="0" algn="l">
              <a:spcBef>
                <a:spcPts val="0"/>
              </a:spcBef>
              <a:spcAft>
                <a:spcPts val="0"/>
              </a:spcAft>
              <a:buClr>
                <a:schemeClr val="lt2"/>
              </a:buClr>
              <a:buSzPts val="2000"/>
              <a:buChar char="•"/>
            </a:pPr>
            <a:r>
              <a:rPr b="1" lang="en-US" sz="2000">
                <a:solidFill>
                  <a:schemeClr val="lt2"/>
                </a:solidFill>
              </a:rPr>
              <a:t>An edit results in a new version of either the job template or environment</a:t>
            </a:r>
            <a:endParaRPr b="1" sz="2000">
              <a:solidFill>
                <a:schemeClr val="lt2"/>
              </a:solidFill>
            </a:endParaRPr>
          </a:p>
          <a:p>
            <a:pPr indent="0" lvl="0" marL="0" rtl="0" algn="l">
              <a:spcBef>
                <a:spcPts val="0"/>
              </a:spcBef>
              <a:spcAft>
                <a:spcPts val="0"/>
              </a:spcAft>
              <a:buNone/>
            </a:pPr>
            <a:r>
              <a:t/>
            </a:r>
            <a:endParaRPr b="1" sz="2000">
              <a:solidFill>
                <a:schemeClr val="lt2"/>
              </a:solidFill>
            </a:endParaRPr>
          </a:p>
          <a:p>
            <a:pPr indent="-355600" lvl="0" marL="457200" rtl="0" algn="l">
              <a:spcBef>
                <a:spcPts val="0"/>
              </a:spcBef>
              <a:spcAft>
                <a:spcPts val="0"/>
              </a:spcAft>
              <a:buClr>
                <a:schemeClr val="lt2"/>
              </a:buClr>
              <a:buSzPts val="2000"/>
              <a:buChar char="•"/>
            </a:pPr>
            <a:r>
              <a:rPr b="1" lang="en-US" sz="2000">
                <a:solidFill>
                  <a:schemeClr val="lt2"/>
                </a:solidFill>
              </a:rPr>
              <a:t>Both old and new versions can still be used for analysis</a:t>
            </a:r>
            <a:endParaRPr b="1" sz="2000">
              <a:solidFill>
                <a:schemeClr val="lt2"/>
              </a:solidFill>
            </a:endParaRPr>
          </a:p>
        </p:txBody>
      </p:sp>
      <p:pic>
        <p:nvPicPr>
          <p:cNvPr id="412" name="Google Shape;412;p39"/>
          <p:cNvPicPr preferRelativeResize="0"/>
          <p:nvPr/>
        </p:nvPicPr>
        <p:blipFill>
          <a:blip r:embed="rId3">
            <a:alphaModFix/>
          </a:blip>
          <a:stretch>
            <a:fillRect/>
          </a:stretch>
        </p:blipFill>
        <p:spPr>
          <a:xfrm>
            <a:off x="10432077" y="1309163"/>
            <a:ext cx="1923995" cy="6051402"/>
          </a:xfrm>
          <a:prstGeom prst="rect">
            <a:avLst/>
          </a:prstGeom>
          <a:noFill/>
          <a:ln>
            <a:noFill/>
          </a:ln>
        </p:spPr>
      </p:pic>
      <p:pic>
        <p:nvPicPr>
          <p:cNvPr id="413" name="Google Shape;413;p39"/>
          <p:cNvPicPr preferRelativeResize="0"/>
          <p:nvPr/>
        </p:nvPicPr>
        <p:blipFill>
          <a:blip r:embed="rId4">
            <a:alphaModFix/>
          </a:blip>
          <a:stretch>
            <a:fillRect/>
          </a:stretch>
        </p:blipFill>
        <p:spPr>
          <a:xfrm>
            <a:off x="8360944" y="1327313"/>
            <a:ext cx="1869781" cy="6015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40"/>
          <p:cNvSpPr txBox="1"/>
          <p:nvPr>
            <p:ph idx="12" type="sldNum"/>
          </p:nvPr>
        </p:nvSpPr>
        <p:spPr>
          <a:xfrm>
            <a:off x="12487127" y="6993751"/>
            <a:ext cx="3780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419" name="Google Shape;419;p40"/>
          <p:cNvSpPr txBox="1"/>
          <p:nvPr>
            <p:ph type="title"/>
          </p:nvPr>
        </p:nvSpPr>
        <p:spPr>
          <a:xfrm>
            <a:off x="1054100" y="682300"/>
            <a:ext cx="11372700" cy="492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US"/>
              <a:t>Job output and metadata</a:t>
            </a:r>
            <a:endParaRPr/>
          </a:p>
        </p:txBody>
      </p:sp>
      <p:pic>
        <p:nvPicPr>
          <p:cNvPr id="420" name="Google Shape;420;p40"/>
          <p:cNvPicPr preferRelativeResize="0"/>
          <p:nvPr/>
        </p:nvPicPr>
        <p:blipFill>
          <a:blip r:embed="rId3">
            <a:alphaModFix/>
          </a:blip>
          <a:stretch>
            <a:fillRect/>
          </a:stretch>
        </p:blipFill>
        <p:spPr>
          <a:xfrm>
            <a:off x="1054103" y="1440700"/>
            <a:ext cx="9576079" cy="5377176"/>
          </a:xfrm>
          <a:prstGeom prst="rect">
            <a:avLst/>
          </a:prstGeom>
          <a:noFill/>
          <a:ln>
            <a:noFill/>
          </a:ln>
        </p:spPr>
      </p:pic>
      <p:sp>
        <p:nvSpPr>
          <p:cNvPr id="421" name="Google Shape;421;p40"/>
          <p:cNvSpPr txBox="1"/>
          <p:nvPr>
            <p:ph idx="1" type="body"/>
          </p:nvPr>
        </p:nvSpPr>
        <p:spPr>
          <a:xfrm>
            <a:off x="10760475" y="1431850"/>
            <a:ext cx="2573100" cy="1015800"/>
          </a:xfrm>
          <a:prstGeom prst="rect">
            <a:avLst/>
          </a:prstGeom>
          <a:noFill/>
          <a:ln>
            <a:noFill/>
          </a:ln>
        </p:spPr>
        <p:txBody>
          <a:bodyPr anchorCtr="0" anchor="t" bIns="45700" lIns="0" spcFirstLastPara="1" rIns="91425" wrap="square" tIns="45700">
            <a:spAutoFit/>
          </a:bodyPr>
          <a:lstStyle/>
          <a:p>
            <a:pPr indent="0" lvl="0" marL="0" rtl="0" algn="l">
              <a:spcBef>
                <a:spcPts val="0"/>
              </a:spcBef>
              <a:spcAft>
                <a:spcPts val="0"/>
              </a:spcAft>
              <a:buNone/>
            </a:pPr>
            <a:r>
              <a:rPr b="1" lang="en-US" sz="2000">
                <a:solidFill>
                  <a:schemeClr val="lt2"/>
                </a:solidFill>
              </a:rPr>
              <a:t>Users can trigger jobs through a GUI interface…</a:t>
            </a:r>
            <a:endParaRPr b="1" sz="2000">
              <a:solidFill>
                <a:schemeClr val="lt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41"/>
          <p:cNvSpPr txBox="1"/>
          <p:nvPr>
            <p:ph idx="12" type="sldNum"/>
          </p:nvPr>
        </p:nvSpPr>
        <p:spPr>
          <a:xfrm>
            <a:off x="12487127" y="6993751"/>
            <a:ext cx="3780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427" name="Google Shape;427;p41"/>
          <p:cNvSpPr txBox="1"/>
          <p:nvPr>
            <p:ph type="title"/>
          </p:nvPr>
        </p:nvSpPr>
        <p:spPr>
          <a:xfrm>
            <a:off x="1054100" y="682300"/>
            <a:ext cx="11372700" cy="492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US"/>
              <a:t>Job output and metadata</a:t>
            </a:r>
            <a:endParaRPr/>
          </a:p>
        </p:txBody>
      </p:sp>
      <p:pic>
        <p:nvPicPr>
          <p:cNvPr id="428" name="Google Shape;428;p41"/>
          <p:cNvPicPr preferRelativeResize="0"/>
          <p:nvPr/>
        </p:nvPicPr>
        <p:blipFill>
          <a:blip r:embed="rId3">
            <a:alphaModFix/>
          </a:blip>
          <a:stretch>
            <a:fillRect/>
          </a:stretch>
        </p:blipFill>
        <p:spPr>
          <a:xfrm>
            <a:off x="1054100" y="2265419"/>
            <a:ext cx="7935248" cy="3079625"/>
          </a:xfrm>
          <a:prstGeom prst="rect">
            <a:avLst/>
          </a:prstGeom>
          <a:noFill/>
          <a:ln>
            <a:noFill/>
          </a:ln>
        </p:spPr>
      </p:pic>
      <p:pic>
        <p:nvPicPr>
          <p:cNvPr id="429" name="Google Shape;429;p41"/>
          <p:cNvPicPr preferRelativeResize="0"/>
          <p:nvPr/>
        </p:nvPicPr>
        <p:blipFill>
          <a:blip r:embed="rId4">
            <a:alphaModFix/>
          </a:blip>
          <a:stretch>
            <a:fillRect/>
          </a:stretch>
        </p:blipFill>
        <p:spPr>
          <a:xfrm>
            <a:off x="9344373" y="320225"/>
            <a:ext cx="2207150" cy="6890650"/>
          </a:xfrm>
          <a:prstGeom prst="rect">
            <a:avLst/>
          </a:prstGeom>
          <a:noFill/>
          <a:ln>
            <a:noFill/>
          </a:ln>
        </p:spPr>
      </p:pic>
      <p:pic>
        <p:nvPicPr>
          <p:cNvPr id="430" name="Google Shape;430;p41" title="arrow2.png"/>
          <p:cNvPicPr preferRelativeResize="0"/>
          <p:nvPr/>
        </p:nvPicPr>
        <p:blipFill>
          <a:blip r:embed="rId5">
            <a:alphaModFix/>
          </a:blip>
          <a:stretch>
            <a:fillRect/>
          </a:stretch>
        </p:blipFill>
        <p:spPr>
          <a:xfrm rot="7351577">
            <a:off x="8083482" y="4955074"/>
            <a:ext cx="613412" cy="1518657"/>
          </a:xfrm>
          <a:prstGeom prst="rect">
            <a:avLst/>
          </a:prstGeom>
          <a:noFill/>
          <a:ln>
            <a:noFill/>
          </a:ln>
        </p:spPr>
      </p:pic>
      <p:sp>
        <p:nvSpPr>
          <p:cNvPr id="431" name="Google Shape;431;p41"/>
          <p:cNvSpPr txBox="1"/>
          <p:nvPr>
            <p:ph idx="1" type="body"/>
          </p:nvPr>
        </p:nvSpPr>
        <p:spPr>
          <a:xfrm>
            <a:off x="1054100" y="1721976"/>
            <a:ext cx="8000100" cy="400200"/>
          </a:xfrm>
          <a:prstGeom prst="rect">
            <a:avLst/>
          </a:prstGeom>
          <a:noFill/>
          <a:ln>
            <a:noFill/>
          </a:ln>
        </p:spPr>
        <p:txBody>
          <a:bodyPr anchorCtr="0" anchor="t" bIns="45700" lIns="0" spcFirstLastPara="1" rIns="91425" wrap="square" tIns="45700">
            <a:spAutoFit/>
          </a:bodyPr>
          <a:lstStyle/>
          <a:p>
            <a:pPr indent="0" lvl="0" marL="0" rtl="0" algn="l">
              <a:spcBef>
                <a:spcPts val="0"/>
              </a:spcBef>
              <a:spcAft>
                <a:spcPts val="0"/>
              </a:spcAft>
              <a:buNone/>
            </a:pPr>
            <a:r>
              <a:rPr b="1" lang="en-US" sz="2000">
                <a:solidFill>
                  <a:schemeClr val="lt2"/>
                </a:solidFill>
              </a:rPr>
              <a:t>… resulting in an output that can be viewed in the jobs table:</a:t>
            </a:r>
            <a:endParaRPr b="1" sz="2000">
              <a:solidFill>
                <a:schemeClr val="lt2"/>
              </a:solidFill>
            </a:endParaRPr>
          </a:p>
        </p:txBody>
      </p:sp>
      <p:sp>
        <p:nvSpPr>
          <p:cNvPr id="432" name="Google Shape;432;p41"/>
          <p:cNvSpPr txBox="1"/>
          <p:nvPr>
            <p:ph idx="1" type="body"/>
          </p:nvPr>
        </p:nvSpPr>
        <p:spPr>
          <a:xfrm>
            <a:off x="1054100" y="5621801"/>
            <a:ext cx="8000100" cy="708000"/>
          </a:xfrm>
          <a:prstGeom prst="rect">
            <a:avLst/>
          </a:prstGeom>
          <a:noFill/>
          <a:ln>
            <a:noFill/>
          </a:ln>
        </p:spPr>
        <p:txBody>
          <a:bodyPr anchorCtr="0" anchor="t" bIns="45700" lIns="0" spcFirstLastPara="1" rIns="91425" wrap="square" tIns="45700">
            <a:spAutoFit/>
          </a:bodyPr>
          <a:lstStyle/>
          <a:p>
            <a:pPr indent="0" lvl="0" marL="0" rtl="0" algn="l">
              <a:spcBef>
                <a:spcPts val="0"/>
              </a:spcBef>
              <a:spcAft>
                <a:spcPts val="0"/>
              </a:spcAft>
              <a:buNone/>
            </a:pPr>
            <a:r>
              <a:rPr b="1" lang="en-US" sz="2000">
                <a:solidFill>
                  <a:schemeClr val="lt2"/>
                </a:solidFill>
              </a:rPr>
              <a:t>Each job contains metadata, such as the exact input </a:t>
            </a:r>
            <a:endParaRPr b="1" sz="2000">
              <a:solidFill>
                <a:schemeClr val="lt2"/>
              </a:solidFill>
            </a:endParaRPr>
          </a:p>
          <a:p>
            <a:pPr indent="0" lvl="0" marL="0" rtl="0" algn="l">
              <a:spcBef>
                <a:spcPts val="0"/>
              </a:spcBef>
              <a:spcAft>
                <a:spcPts val="0"/>
              </a:spcAft>
              <a:buNone/>
            </a:pPr>
            <a:r>
              <a:rPr b="1" lang="en-US" sz="2000">
                <a:solidFill>
                  <a:schemeClr val="lt2"/>
                </a:solidFill>
              </a:rPr>
              <a:t>parameters used to run the job</a:t>
            </a:r>
            <a:endParaRPr b="1" sz="2000">
              <a:solidFill>
                <a:schemeClr val="lt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42"/>
          <p:cNvSpPr txBox="1"/>
          <p:nvPr>
            <p:ph idx="3" type="body"/>
          </p:nvPr>
        </p:nvSpPr>
        <p:spPr>
          <a:xfrm>
            <a:off x="10807700" y="6965950"/>
            <a:ext cx="1666200" cy="228600"/>
          </a:xfrm>
          <a:prstGeom prst="rect">
            <a:avLst/>
          </a:prstGeom>
          <a:noFill/>
          <a:ln>
            <a:noFill/>
          </a:ln>
        </p:spPr>
        <p:txBody>
          <a:bodyPr anchorCtr="0" anchor="t" bIns="45700" lIns="91425" spcFirstLastPara="1" rIns="91425" wrap="square" tIns="45700">
            <a:noAutofit/>
          </a:bodyPr>
          <a:lstStyle/>
          <a:p>
            <a:pPr indent="0" lvl="0" marL="0" rtl="0" algn="r">
              <a:lnSpc>
                <a:spcPct val="80000"/>
              </a:lnSpc>
              <a:spcBef>
                <a:spcPts val="0"/>
              </a:spcBef>
              <a:spcAft>
                <a:spcPts val="0"/>
              </a:spcAft>
              <a:buSzPts val="1680"/>
              <a:buNone/>
            </a:pPr>
            <a:r>
              <a:rPr b="1" lang="en-US" sz="1150">
                <a:solidFill>
                  <a:schemeClr val="accent2"/>
                </a:solidFill>
              </a:rPr>
              <a:t>www.dectris.com</a:t>
            </a:r>
            <a:endParaRPr b="1" sz="1150">
              <a:solidFill>
                <a:schemeClr val="accent2"/>
              </a:solidFill>
            </a:endParaRPr>
          </a:p>
        </p:txBody>
      </p:sp>
      <p:sp>
        <p:nvSpPr>
          <p:cNvPr id="438" name="Google Shape;438;p42"/>
          <p:cNvSpPr txBox="1"/>
          <p:nvPr>
            <p:ph type="ctrTitle"/>
          </p:nvPr>
        </p:nvSpPr>
        <p:spPr>
          <a:xfrm>
            <a:off x="1054100" y="2842000"/>
            <a:ext cx="10124100" cy="1847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4000">
                <a:solidFill>
                  <a:schemeClr val="lt2"/>
                </a:solidFill>
              </a:rPr>
              <a:t>The XDS reproducibility project: Example of a reproducibility pipeline on </a:t>
            </a:r>
            <a:endParaRPr sz="4000">
              <a:solidFill>
                <a:schemeClr val="lt2"/>
              </a:solidFill>
            </a:endParaRPr>
          </a:p>
          <a:p>
            <a:pPr indent="0" lvl="0" marL="0" rtl="0" algn="l">
              <a:spcBef>
                <a:spcPts val="0"/>
              </a:spcBef>
              <a:spcAft>
                <a:spcPts val="0"/>
              </a:spcAft>
              <a:buNone/>
            </a:pPr>
            <a:r>
              <a:rPr lang="en-US" sz="4000">
                <a:solidFill>
                  <a:schemeClr val="lt2"/>
                </a:solidFill>
              </a:rPr>
              <a:t>DECTRIS CLOUD</a:t>
            </a:r>
            <a:endParaRPr sz="4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43"/>
          <p:cNvSpPr/>
          <p:nvPr/>
        </p:nvSpPr>
        <p:spPr>
          <a:xfrm>
            <a:off x="956125" y="3523250"/>
            <a:ext cx="7098900" cy="3366600"/>
          </a:xfrm>
          <a:prstGeom prst="roundRect">
            <a:avLst>
              <a:gd fmla="val 10690" name="adj"/>
            </a:avLst>
          </a:prstGeom>
          <a:solidFill>
            <a:srgbClr val="DDE5ED"/>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445" name="Google Shape;445;p43"/>
          <p:cNvSpPr txBox="1"/>
          <p:nvPr>
            <p:ph type="title"/>
          </p:nvPr>
        </p:nvSpPr>
        <p:spPr>
          <a:xfrm>
            <a:off x="1054100" y="682307"/>
            <a:ext cx="11734800" cy="492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US"/>
              <a:t>The XDS reproducibility project</a:t>
            </a:r>
            <a:endParaRPr/>
          </a:p>
        </p:txBody>
      </p:sp>
      <p:sp>
        <p:nvSpPr>
          <p:cNvPr id="446" name="Google Shape;446;p43"/>
          <p:cNvSpPr/>
          <p:nvPr/>
        </p:nvSpPr>
        <p:spPr>
          <a:xfrm>
            <a:off x="956125" y="1859850"/>
            <a:ext cx="7275900" cy="785700"/>
          </a:xfrm>
          <a:prstGeom prst="roundRect">
            <a:avLst>
              <a:gd fmla="val 10690" name="adj"/>
            </a:avLst>
          </a:prstGeom>
          <a:solidFill>
            <a:srgbClr val="DDE5ED"/>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447" name="Google Shape;447;p43"/>
          <p:cNvSpPr txBox="1"/>
          <p:nvPr/>
        </p:nvSpPr>
        <p:spPr>
          <a:xfrm>
            <a:off x="1054100" y="1385650"/>
            <a:ext cx="7275900" cy="17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rgbClr val="24388D"/>
                </a:solidFill>
              </a:rPr>
              <a:t>Purpose</a:t>
            </a:r>
            <a:endParaRPr b="1" sz="1800">
              <a:solidFill>
                <a:srgbClr val="24388D"/>
              </a:solidFill>
            </a:endParaRPr>
          </a:p>
          <a:p>
            <a:pPr indent="0" lvl="0" marL="0" rtl="0" algn="l">
              <a:spcBef>
                <a:spcPts val="0"/>
              </a:spcBef>
              <a:spcAft>
                <a:spcPts val="0"/>
              </a:spcAft>
              <a:buNone/>
            </a:pPr>
            <a:r>
              <a:t/>
            </a:r>
            <a:endParaRPr b="1" sz="1600">
              <a:solidFill>
                <a:srgbClr val="24388D"/>
              </a:solidFill>
            </a:endParaRPr>
          </a:p>
          <a:p>
            <a:pPr indent="0" lvl="0" marL="0" rtl="0" algn="l">
              <a:spcBef>
                <a:spcPts val="0"/>
              </a:spcBef>
              <a:spcAft>
                <a:spcPts val="0"/>
              </a:spcAft>
              <a:buNone/>
            </a:pPr>
            <a:r>
              <a:rPr lang="en-US" sz="1600">
                <a:solidFill>
                  <a:srgbClr val="24388D"/>
                </a:solidFill>
              </a:rPr>
              <a:t>Enable automatic tracking and documentation of the behaviour of XDS across different versions and reference data sets</a:t>
            </a:r>
            <a:endParaRPr sz="1600">
              <a:solidFill>
                <a:srgbClr val="24388D"/>
              </a:solidFill>
            </a:endParaRPr>
          </a:p>
          <a:p>
            <a:pPr indent="0" lvl="0" marL="0" rtl="0" algn="l">
              <a:spcBef>
                <a:spcPts val="0"/>
              </a:spcBef>
              <a:spcAft>
                <a:spcPts val="0"/>
              </a:spcAft>
              <a:buNone/>
            </a:pPr>
            <a:r>
              <a:t/>
            </a:r>
            <a:endParaRPr b="1" sz="1600">
              <a:solidFill>
                <a:srgbClr val="24388D"/>
              </a:solidFill>
            </a:endParaRPr>
          </a:p>
          <a:p>
            <a:pPr indent="0" lvl="0" marL="0" rtl="0" algn="l">
              <a:spcBef>
                <a:spcPts val="0"/>
              </a:spcBef>
              <a:spcAft>
                <a:spcPts val="0"/>
              </a:spcAft>
              <a:buNone/>
            </a:pPr>
            <a:r>
              <a:t/>
            </a:r>
            <a:endParaRPr b="1" sz="2100">
              <a:solidFill>
                <a:srgbClr val="24388D"/>
              </a:solidFill>
            </a:endParaRPr>
          </a:p>
          <a:p>
            <a:pPr indent="0" lvl="0" marL="0" rtl="0" algn="l">
              <a:spcBef>
                <a:spcPts val="0"/>
              </a:spcBef>
              <a:spcAft>
                <a:spcPts val="0"/>
              </a:spcAft>
              <a:buNone/>
            </a:pPr>
            <a:r>
              <a:rPr b="1" lang="en-US" sz="1800">
                <a:solidFill>
                  <a:srgbClr val="24388D"/>
                </a:solidFill>
              </a:rPr>
              <a:t>How</a:t>
            </a:r>
            <a:endParaRPr b="1" sz="1800">
              <a:solidFill>
                <a:srgbClr val="24388D"/>
              </a:solidFill>
            </a:endParaRPr>
          </a:p>
        </p:txBody>
      </p:sp>
      <p:pic>
        <p:nvPicPr>
          <p:cNvPr id="448" name="Google Shape;448;p43"/>
          <p:cNvPicPr preferRelativeResize="0"/>
          <p:nvPr/>
        </p:nvPicPr>
        <p:blipFill>
          <a:blip r:embed="rId3">
            <a:alphaModFix/>
          </a:blip>
          <a:stretch>
            <a:fillRect/>
          </a:stretch>
        </p:blipFill>
        <p:spPr>
          <a:xfrm>
            <a:off x="8905400" y="1304502"/>
            <a:ext cx="3883500" cy="3106825"/>
          </a:xfrm>
          <a:prstGeom prst="rect">
            <a:avLst/>
          </a:prstGeom>
          <a:noFill/>
          <a:ln>
            <a:noFill/>
          </a:ln>
        </p:spPr>
      </p:pic>
      <p:sp>
        <p:nvSpPr>
          <p:cNvPr id="449" name="Google Shape;449;p43"/>
          <p:cNvSpPr/>
          <p:nvPr/>
        </p:nvSpPr>
        <p:spPr>
          <a:xfrm>
            <a:off x="581525" y="3795625"/>
            <a:ext cx="3609600" cy="1260000"/>
          </a:xfrm>
          <a:prstGeom prst="roundRect">
            <a:avLst>
              <a:gd fmla="val 8942" name="adj"/>
            </a:avLst>
          </a:prstGeom>
          <a:solidFill>
            <a:srgbClr val="FFFFFF"/>
          </a:solidFill>
          <a:ln>
            <a:noFill/>
          </a:ln>
          <a:effectLst>
            <a:outerShdw blurRad="142875" rotWithShape="0" algn="t" dir="5400000" dist="12700">
              <a:srgbClr val="526778">
                <a:alpha val="40000"/>
              </a:srgbClr>
            </a:outerShdw>
          </a:effectLst>
        </p:spPr>
        <p:txBody>
          <a:bodyPr anchorCtr="0" anchor="ctr" bIns="133850" lIns="91425" spcFirstLastPara="1" rIns="91425" wrap="square" tIns="133850">
            <a:noAutofit/>
          </a:bodyPr>
          <a:lstStyle/>
          <a:p>
            <a:pPr indent="0" lvl="0" marL="0" rtl="0" algn="ctr">
              <a:spcBef>
                <a:spcPts val="0"/>
              </a:spcBef>
              <a:spcAft>
                <a:spcPts val="0"/>
              </a:spcAft>
              <a:buNone/>
            </a:pPr>
            <a:r>
              <a:t/>
            </a:r>
            <a:endParaRPr sz="1500">
              <a:solidFill>
                <a:srgbClr val="1F2023"/>
              </a:solidFill>
              <a:latin typeface="Open Sans"/>
              <a:ea typeface="Open Sans"/>
              <a:cs typeface="Open Sans"/>
              <a:sym typeface="Open Sans"/>
            </a:endParaRPr>
          </a:p>
        </p:txBody>
      </p:sp>
      <p:sp>
        <p:nvSpPr>
          <p:cNvPr id="450" name="Google Shape;450;p43"/>
          <p:cNvSpPr txBox="1"/>
          <p:nvPr/>
        </p:nvSpPr>
        <p:spPr>
          <a:xfrm>
            <a:off x="8905400" y="4426984"/>
            <a:ext cx="4292100" cy="251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rgbClr val="24388D"/>
                </a:solidFill>
              </a:rPr>
              <a:t>Example</a:t>
            </a:r>
            <a:endParaRPr b="1" sz="1800">
              <a:solidFill>
                <a:srgbClr val="24388D"/>
              </a:solidFill>
            </a:endParaRPr>
          </a:p>
          <a:p>
            <a:pPr indent="0" lvl="0" marL="0" rtl="0" algn="l">
              <a:spcBef>
                <a:spcPts val="0"/>
              </a:spcBef>
              <a:spcAft>
                <a:spcPts val="0"/>
              </a:spcAft>
              <a:buNone/>
            </a:pPr>
            <a:r>
              <a:t/>
            </a:r>
            <a:endParaRPr b="1" sz="1800">
              <a:solidFill>
                <a:srgbClr val="24388D"/>
              </a:solidFill>
            </a:endParaRPr>
          </a:p>
          <a:p>
            <a:pPr indent="0" lvl="0" marL="0" rtl="0" algn="l">
              <a:spcBef>
                <a:spcPts val="0"/>
              </a:spcBef>
              <a:spcAft>
                <a:spcPts val="0"/>
              </a:spcAft>
              <a:buNone/>
            </a:pPr>
            <a:r>
              <a:rPr lang="en-US" sz="1600">
                <a:solidFill>
                  <a:srgbClr val="24388D"/>
                </a:solidFill>
              </a:rPr>
              <a:t>Wilson intensity curves for one specific reference data set when running different versions of XDS on the same dataset.</a:t>
            </a:r>
            <a:endParaRPr sz="1600">
              <a:solidFill>
                <a:srgbClr val="24388D"/>
              </a:solidFill>
            </a:endParaRPr>
          </a:p>
          <a:p>
            <a:pPr indent="0" lvl="0" marL="0" rtl="0" algn="l">
              <a:spcBef>
                <a:spcPts val="0"/>
              </a:spcBef>
              <a:spcAft>
                <a:spcPts val="0"/>
              </a:spcAft>
              <a:buNone/>
            </a:pPr>
            <a:r>
              <a:t/>
            </a:r>
            <a:endParaRPr sz="1600">
              <a:solidFill>
                <a:srgbClr val="24388D"/>
              </a:solidFill>
            </a:endParaRPr>
          </a:p>
          <a:p>
            <a:pPr indent="0" lvl="0" marL="0" rtl="0" algn="l">
              <a:spcBef>
                <a:spcPts val="0"/>
              </a:spcBef>
              <a:spcAft>
                <a:spcPts val="0"/>
              </a:spcAft>
              <a:buNone/>
            </a:pPr>
            <a:r>
              <a:rPr lang="en-US" sz="1600">
                <a:solidFill>
                  <a:srgbClr val="24388D"/>
                </a:solidFill>
              </a:rPr>
              <a:t>From Global Phasing: </a:t>
            </a:r>
            <a:r>
              <a:rPr lang="en-US" sz="1300">
                <a:solidFill>
                  <a:srgbClr val="24388D"/>
                </a:solidFill>
              </a:rPr>
              <a:t>https://www.globalphasing.com/autoproc/wiki/index.cgi?ComparisonProcessing202504#quick</a:t>
            </a:r>
            <a:endParaRPr sz="1300">
              <a:solidFill>
                <a:srgbClr val="24388D"/>
              </a:solidFill>
            </a:endParaRPr>
          </a:p>
          <a:p>
            <a:pPr indent="0" lvl="0" marL="0" rtl="0" algn="l">
              <a:spcBef>
                <a:spcPts val="0"/>
              </a:spcBef>
              <a:spcAft>
                <a:spcPts val="0"/>
              </a:spcAft>
              <a:buNone/>
            </a:pPr>
            <a:r>
              <a:t/>
            </a:r>
            <a:endParaRPr sz="1300">
              <a:solidFill>
                <a:srgbClr val="24388D"/>
              </a:solidFill>
            </a:endParaRPr>
          </a:p>
          <a:p>
            <a:pPr indent="0" lvl="0" marL="0" rtl="0" algn="l">
              <a:spcBef>
                <a:spcPts val="0"/>
              </a:spcBef>
              <a:spcAft>
                <a:spcPts val="0"/>
              </a:spcAft>
              <a:buNone/>
            </a:pPr>
            <a:r>
              <a:t/>
            </a:r>
            <a:endParaRPr sz="1300">
              <a:solidFill>
                <a:srgbClr val="24388D"/>
              </a:solidFill>
            </a:endParaRPr>
          </a:p>
        </p:txBody>
      </p:sp>
      <p:sp>
        <p:nvSpPr>
          <p:cNvPr id="451" name="Google Shape;451;p43"/>
          <p:cNvSpPr/>
          <p:nvPr/>
        </p:nvSpPr>
        <p:spPr>
          <a:xfrm>
            <a:off x="581525" y="5310200"/>
            <a:ext cx="3609600" cy="1260000"/>
          </a:xfrm>
          <a:prstGeom prst="roundRect">
            <a:avLst>
              <a:gd fmla="val 8942" name="adj"/>
            </a:avLst>
          </a:prstGeom>
          <a:solidFill>
            <a:srgbClr val="FFFFFF"/>
          </a:solidFill>
          <a:ln>
            <a:noFill/>
          </a:ln>
          <a:effectLst>
            <a:outerShdw blurRad="142875" rotWithShape="0" algn="t" dir="5400000" dist="12700">
              <a:srgbClr val="526778">
                <a:alpha val="40000"/>
              </a:srgbClr>
            </a:outerShdw>
          </a:effectLst>
        </p:spPr>
        <p:txBody>
          <a:bodyPr anchorCtr="0" anchor="ctr" bIns="133850" lIns="91425" spcFirstLastPara="1" rIns="91425" wrap="square" tIns="133850">
            <a:noAutofit/>
          </a:bodyPr>
          <a:lstStyle/>
          <a:p>
            <a:pPr indent="0" lvl="0" marL="0" rtl="0" algn="ctr">
              <a:spcBef>
                <a:spcPts val="0"/>
              </a:spcBef>
              <a:spcAft>
                <a:spcPts val="0"/>
              </a:spcAft>
              <a:buNone/>
            </a:pPr>
            <a:r>
              <a:t/>
            </a:r>
            <a:endParaRPr sz="1500">
              <a:solidFill>
                <a:srgbClr val="1F2023"/>
              </a:solidFill>
              <a:latin typeface="Open Sans"/>
              <a:ea typeface="Open Sans"/>
              <a:cs typeface="Open Sans"/>
              <a:sym typeface="Open Sans"/>
            </a:endParaRPr>
          </a:p>
        </p:txBody>
      </p:sp>
      <p:sp>
        <p:nvSpPr>
          <p:cNvPr id="452" name="Google Shape;452;p43"/>
          <p:cNvSpPr/>
          <p:nvPr/>
        </p:nvSpPr>
        <p:spPr>
          <a:xfrm>
            <a:off x="4445425" y="3795625"/>
            <a:ext cx="4094100" cy="2774700"/>
          </a:xfrm>
          <a:prstGeom prst="roundRect">
            <a:avLst>
              <a:gd fmla="val 8942" name="adj"/>
            </a:avLst>
          </a:prstGeom>
          <a:solidFill>
            <a:srgbClr val="FFFFFF"/>
          </a:solidFill>
          <a:ln>
            <a:noFill/>
          </a:ln>
          <a:effectLst>
            <a:outerShdw blurRad="142875" rotWithShape="0" algn="t" dir="5400000" dist="12700">
              <a:srgbClr val="526778">
                <a:alpha val="40000"/>
              </a:srgbClr>
            </a:outerShdw>
          </a:effectLst>
        </p:spPr>
        <p:txBody>
          <a:bodyPr anchorCtr="0" anchor="ctr" bIns="133850" lIns="91425" spcFirstLastPara="1" rIns="91425" wrap="square" tIns="133850">
            <a:noAutofit/>
          </a:bodyPr>
          <a:lstStyle/>
          <a:p>
            <a:pPr indent="0" lvl="0" marL="0" rtl="0" algn="ctr">
              <a:spcBef>
                <a:spcPts val="0"/>
              </a:spcBef>
              <a:spcAft>
                <a:spcPts val="0"/>
              </a:spcAft>
              <a:buNone/>
            </a:pPr>
            <a:r>
              <a:t/>
            </a:r>
            <a:endParaRPr sz="1500">
              <a:solidFill>
                <a:srgbClr val="1F2023"/>
              </a:solidFill>
              <a:latin typeface="Open Sans"/>
              <a:ea typeface="Open Sans"/>
              <a:cs typeface="Open Sans"/>
              <a:sym typeface="Open Sans"/>
            </a:endParaRPr>
          </a:p>
        </p:txBody>
      </p:sp>
      <p:pic>
        <p:nvPicPr>
          <p:cNvPr id="453" name="Google Shape;453;p43" title="arrow2.png"/>
          <p:cNvPicPr preferRelativeResize="0"/>
          <p:nvPr/>
        </p:nvPicPr>
        <p:blipFill>
          <a:blip r:embed="rId4">
            <a:alphaModFix/>
          </a:blip>
          <a:stretch>
            <a:fillRect/>
          </a:stretch>
        </p:blipFill>
        <p:spPr>
          <a:xfrm rot="7351568">
            <a:off x="8055021" y="2210226"/>
            <a:ext cx="378000" cy="935831"/>
          </a:xfrm>
          <a:prstGeom prst="rect">
            <a:avLst/>
          </a:prstGeom>
          <a:noFill/>
          <a:ln>
            <a:noFill/>
          </a:ln>
        </p:spPr>
      </p:pic>
      <p:sp>
        <p:nvSpPr>
          <p:cNvPr id="454" name="Google Shape;454;p43"/>
          <p:cNvSpPr txBox="1"/>
          <p:nvPr/>
        </p:nvSpPr>
        <p:spPr>
          <a:xfrm>
            <a:off x="1054100" y="3976225"/>
            <a:ext cx="3137100" cy="89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rgbClr val="24388D"/>
                </a:solidFill>
              </a:rPr>
              <a:t>Host containerized snapshots of different XDS versions in the cloud</a:t>
            </a:r>
            <a:endParaRPr sz="1600">
              <a:solidFill>
                <a:srgbClr val="24388D"/>
              </a:solidFill>
            </a:endParaRPr>
          </a:p>
          <a:p>
            <a:pPr indent="0" lvl="0" marL="0" rtl="0" algn="l">
              <a:spcBef>
                <a:spcPts val="0"/>
              </a:spcBef>
              <a:spcAft>
                <a:spcPts val="0"/>
              </a:spcAft>
              <a:buNone/>
            </a:pPr>
            <a:r>
              <a:t/>
            </a:r>
            <a:endParaRPr b="1" sz="1800">
              <a:solidFill>
                <a:srgbClr val="24388D"/>
              </a:solidFill>
            </a:endParaRPr>
          </a:p>
          <a:p>
            <a:pPr indent="0" lvl="0" marL="0" rtl="0" algn="l">
              <a:spcBef>
                <a:spcPts val="0"/>
              </a:spcBef>
              <a:spcAft>
                <a:spcPts val="0"/>
              </a:spcAft>
              <a:buNone/>
            </a:pPr>
            <a:r>
              <a:t/>
            </a:r>
            <a:endParaRPr b="1" sz="1800">
              <a:solidFill>
                <a:srgbClr val="24388D"/>
              </a:solidFill>
            </a:endParaRPr>
          </a:p>
        </p:txBody>
      </p:sp>
      <p:sp>
        <p:nvSpPr>
          <p:cNvPr id="455" name="Google Shape;455;p43"/>
          <p:cNvSpPr txBox="1"/>
          <p:nvPr/>
        </p:nvSpPr>
        <p:spPr>
          <a:xfrm>
            <a:off x="1054100" y="5510765"/>
            <a:ext cx="3137100" cy="7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rgbClr val="24388D"/>
                </a:solidFill>
              </a:rPr>
              <a:t>Host reference data sets in the cloud for anyone to use</a:t>
            </a:r>
            <a:endParaRPr sz="1600">
              <a:solidFill>
                <a:srgbClr val="24388D"/>
              </a:solidFill>
            </a:endParaRPr>
          </a:p>
        </p:txBody>
      </p:sp>
      <p:sp>
        <p:nvSpPr>
          <p:cNvPr id="456" name="Google Shape;456;p43"/>
          <p:cNvSpPr txBox="1"/>
          <p:nvPr/>
        </p:nvSpPr>
        <p:spPr>
          <a:xfrm>
            <a:off x="4846375" y="4690075"/>
            <a:ext cx="3292200" cy="9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rgbClr val="24388D"/>
                </a:solidFill>
              </a:rPr>
              <a:t>Enable automatic processing pipeline that can be run when a new version of XDS or a new reference dataset is uploaded</a:t>
            </a:r>
            <a:endParaRPr sz="1600">
              <a:solidFill>
                <a:srgbClr val="24388D"/>
              </a:solidFill>
            </a:endParaRPr>
          </a:p>
          <a:p>
            <a:pPr indent="0" lvl="0" marL="0" rtl="0" algn="l">
              <a:spcBef>
                <a:spcPts val="0"/>
              </a:spcBef>
              <a:spcAft>
                <a:spcPts val="0"/>
              </a:spcAft>
              <a:buNone/>
            </a:pPr>
            <a:r>
              <a:t/>
            </a:r>
            <a:endParaRPr b="1" sz="1800">
              <a:solidFill>
                <a:srgbClr val="24388D"/>
              </a:solidFill>
            </a:endParaRPr>
          </a:p>
          <a:p>
            <a:pPr indent="0" lvl="0" marL="0" rtl="0" algn="l">
              <a:spcBef>
                <a:spcPts val="0"/>
              </a:spcBef>
              <a:spcAft>
                <a:spcPts val="0"/>
              </a:spcAft>
              <a:buNone/>
            </a:pPr>
            <a:r>
              <a:t/>
            </a:r>
            <a:endParaRPr b="1" sz="1800">
              <a:solidFill>
                <a:srgbClr val="24388D"/>
              </a:solidFill>
            </a:endParaRPr>
          </a:p>
        </p:txBody>
      </p:sp>
      <p:sp>
        <p:nvSpPr>
          <p:cNvPr id="457" name="Google Shape;457;p43"/>
          <p:cNvSpPr txBox="1"/>
          <p:nvPr/>
        </p:nvSpPr>
        <p:spPr>
          <a:xfrm>
            <a:off x="641910" y="3835107"/>
            <a:ext cx="412200" cy="46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chemeClr val="dk1"/>
                </a:solidFill>
              </a:rPr>
              <a:t>1)</a:t>
            </a:r>
            <a:endParaRPr b="1" sz="1800">
              <a:solidFill>
                <a:schemeClr val="dk1"/>
              </a:solidFill>
            </a:endParaRPr>
          </a:p>
        </p:txBody>
      </p:sp>
      <p:sp>
        <p:nvSpPr>
          <p:cNvPr id="458" name="Google Shape;458;p43"/>
          <p:cNvSpPr txBox="1"/>
          <p:nvPr/>
        </p:nvSpPr>
        <p:spPr>
          <a:xfrm>
            <a:off x="641910" y="5310199"/>
            <a:ext cx="412200" cy="46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chemeClr val="dk1"/>
                </a:solidFill>
              </a:rPr>
              <a:t>2)</a:t>
            </a:r>
            <a:endParaRPr b="1" sz="1800">
              <a:solidFill>
                <a:schemeClr val="dk1"/>
              </a:solidFill>
            </a:endParaRPr>
          </a:p>
        </p:txBody>
      </p:sp>
      <p:sp>
        <p:nvSpPr>
          <p:cNvPr id="459" name="Google Shape;459;p43"/>
          <p:cNvSpPr txBox="1"/>
          <p:nvPr/>
        </p:nvSpPr>
        <p:spPr>
          <a:xfrm>
            <a:off x="4501079" y="3842659"/>
            <a:ext cx="412200" cy="46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chemeClr val="dk1"/>
                </a:solidFill>
              </a:rPr>
              <a:t>3)</a:t>
            </a:r>
            <a:endParaRPr b="1" sz="18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44"/>
          <p:cNvSpPr txBox="1"/>
          <p:nvPr>
            <p:ph type="title"/>
          </p:nvPr>
        </p:nvSpPr>
        <p:spPr>
          <a:xfrm>
            <a:off x="1054100" y="682307"/>
            <a:ext cx="11734800" cy="492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US"/>
              <a:t>Project working group</a:t>
            </a:r>
            <a:endParaRPr/>
          </a:p>
        </p:txBody>
      </p:sp>
      <p:pic>
        <p:nvPicPr>
          <p:cNvPr id="466" name="Google Shape;466;p44"/>
          <p:cNvPicPr preferRelativeResize="0"/>
          <p:nvPr/>
        </p:nvPicPr>
        <p:blipFill rotWithShape="1">
          <a:blip r:embed="rId3">
            <a:alphaModFix/>
          </a:blip>
          <a:srcRect b="0" l="12394" r="12394" t="0"/>
          <a:stretch/>
        </p:blipFill>
        <p:spPr>
          <a:xfrm>
            <a:off x="1341987" y="1631950"/>
            <a:ext cx="1270249" cy="1688949"/>
          </a:xfrm>
          <a:prstGeom prst="rect">
            <a:avLst/>
          </a:prstGeom>
          <a:noFill/>
          <a:ln>
            <a:noFill/>
          </a:ln>
        </p:spPr>
      </p:pic>
      <p:pic>
        <p:nvPicPr>
          <p:cNvPr id="467" name="Google Shape;467;p44"/>
          <p:cNvPicPr preferRelativeResize="0"/>
          <p:nvPr/>
        </p:nvPicPr>
        <p:blipFill rotWithShape="1">
          <a:blip r:embed="rId4">
            <a:alphaModFix/>
          </a:blip>
          <a:srcRect b="0" l="7540" r="7548" t="0"/>
          <a:stretch/>
        </p:blipFill>
        <p:spPr>
          <a:xfrm>
            <a:off x="3162187" y="1631950"/>
            <a:ext cx="1270250" cy="1688950"/>
          </a:xfrm>
          <a:prstGeom prst="rect">
            <a:avLst/>
          </a:prstGeom>
          <a:noFill/>
          <a:ln>
            <a:noFill/>
          </a:ln>
        </p:spPr>
      </p:pic>
      <p:sp>
        <p:nvSpPr>
          <p:cNvPr id="468" name="Google Shape;468;p44"/>
          <p:cNvSpPr txBox="1"/>
          <p:nvPr/>
        </p:nvSpPr>
        <p:spPr>
          <a:xfrm>
            <a:off x="1056862" y="3331950"/>
            <a:ext cx="1840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solidFill>
                  <a:srgbClr val="141B4D"/>
                </a:solidFill>
              </a:rPr>
              <a:t>A. Chari, MPI</a:t>
            </a:r>
            <a:endParaRPr>
              <a:solidFill>
                <a:srgbClr val="141B4D"/>
              </a:solidFill>
            </a:endParaRPr>
          </a:p>
        </p:txBody>
      </p:sp>
      <p:sp>
        <p:nvSpPr>
          <p:cNvPr id="469" name="Google Shape;469;p44"/>
          <p:cNvSpPr txBox="1"/>
          <p:nvPr/>
        </p:nvSpPr>
        <p:spPr>
          <a:xfrm>
            <a:off x="2877062" y="3331950"/>
            <a:ext cx="1840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solidFill>
                  <a:srgbClr val="141B4D"/>
                </a:solidFill>
              </a:rPr>
              <a:t>G. Bourenkov, EMBL</a:t>
            </a:r>
            <a:endParaRPr>
              <a:solidFill>
                <a:srgbClr val="141B4D"/>
              </a:solidFill>
            </a:endParaRPr>
          </a:p>
        </p:txBody>
      </p:sp>
      <p:sp>
        <p:nvSpPr>
          <p:cNvPr id="470" name="Google Shape;470;p44"/>
          <p:cNvSpPr txBox="1"/>
          <p:nvPr/>
        </p:nvSpPr>
        <p:spPr>
          <a:xfrm>
            <a:off x="8622787" y="3331938"/>
            <a:ext cx="3035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solidFill>
                  <a:srgbClr val="141B4D"/>
                </a:solidFill>
              </a:rPr>
              <a:t>W. Kabsch &amp; K. Dietrichs, retired</a:t>
            </a:r>
            <a:endParaRPr>
              <a:solidFill>
                <a:srgbClr val="141B4D"/>
              </a:solidFill>
            </a:endParaRPr>
          </a:p>
        </p:txBody>
      </p:sp>
      <p:grpSp>
        <p:nvGrpSpPr>
          <p:cNvPr id="471" name="Google Shape;471;p44"/>
          <p:cNvGrpSpPr/>
          <p:nvPr/>
        </p:nvGrpSpPr>
        <p:grpSpPr>
          <a:xfrm>
            <a:off x="8622787" y="1631950"/>
            <a:ext cx="3090450" cy="1688950"/>
            <a:chOff x="8622787" y="1631950"/>
            <a:chExt cx="3090450" cy="1688950"/>
          </a:xfrm>
        </p:grpSpPr>
        <p:pic>
          <p:nvPicPr>
            <p:cNvPr id="472" name="Google Shape;472;p44"/>
            <p:cNvPicPr preferRelativeResize="0"/>
            <p:nvPr/>
          </p:nvPicPr>
          <p:blipFill>
            <a:blip r:embed="rId5">
              <a:alphaModFix/>
            </a:blip>
            <a:stretch>
              <a:fillRect/>
            </a:stretch>
          </p:blipFill>
          <p:spPr>
            <a:xfrm>
              <a:off x="8622787" y="1642825"/>
              <a:ext cx="1270250" cy="1667203"/>
            </a:xfrm>
            <a:prstGeom prst="rect">
              <a:avLst/>
            </a:prstGeom>
            <a:noFill/>
            <a:ln>
              <a:noFill/>
            </a:ln>
          </p:spPr>
        </p:pic>
        <p:pic>
          <p:nvPicPr>
            <p:cNvPr id="473" name="Google Shape;473;p44"/>
            <p:cNvPicPr preferRelativeResize="0"/>
            <p:nvPr/>
          </p:nvPicPr>
          <p:blipFill rotWithShape="1">
            <a:blip r:embed="rId6">
              <a:alphaModFix/>
            </a:blip>
            <a:srcRect b="0" l="12394" r="12394" t="0"/>
            <a:stretch/>
          </p:blipFill>
          <p:spPr>
            <a:xfrm>
              <a:off x="10442987" y="1631950"/>
              <a:ext cx="1270250" cy="1688950"/>
            </a:xfrm>
            <a:prstGeom prst="rect">
              <a:avLst/>
            </a:prstGeom>
            <a:noFill/>
            <a:ln>
              <a:noFill/>
            </a:ln>
          </p:spPr>
        </p:pic>
      </p:grpSp>
      <p:sp>
        <p:nvSpPr>
          <p:cNvPr id="474" name="Google Shape;474;p44"/>
          <p:cNvSpPr txBox="1"/>
          <p:nvPr/>
        </p:nvSpPr>
        <p:spPr>
          <a:xfrm>
            <a:off x="5011462" y="3331950"/>
            <a:ext cx="3035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solidFill>
                  <a:srgbClr val="141B4D"/>
                </a:solidFill>
              </a:rPr>
              <a:t>G. Bricogne &amp; C.Vonrhein, GPhL</a:t>
            </a:r>
            <a:endParaRPr>
              <a:solidFill>
                <a:srgbClr val="141B4D"/>
              </a:solidFill>
            </a:endParaRPr>
          </a:p>
        </p:txBody>
      </p:sp>
      <p:grpSp>
        <p:nvGrpSpPr>
          <p:cNvPr id="475" name="Google Shape;475;p44"/>
          <p:cNvGrpSpPr/>
          <p:nvPr/>
        </p:nvGrpSpPr>
        <p:grpSpPr>
          <a:xfrm>
            <a:off x="4982387" y="1637450"/>
            <a:ext cx="3090450" cy="1692333"/>
            <a:chOff x="4982387" y="1637450"/>
            <a:chExt cx="3090450" cy="1692333"/>
          </a:xfrm>
        </p:grpSpPr>
        <p:pic>
          <p:nvPicPr>
            <p:cNvPr id="476" name="Google Shape;476;p44"/>
            <p:cNvPicPr preferRelativeResize="0"/>
            <p:nvPr/>
          </p:nvPicPr>
          <p:blipFill>
            <a:blip r:embed="rId7">
              <a:alphaModFix/>
            </a:blip>
            <a:stretch>
              <a:fillRect/>
            </a:stretch>
          </p:blipFill>
          <p:spPr>
            <a:xfrm>
              <a:off x="6802587" y="1637450"/>
              <a:ext cx="1270250" cy="1692333"/>
            </a:xfrm>
            <a:prstGeom prst="rect">
              <a:avLst/>
            </a:prstGeom>
            <a:noFill/>
            <a:ln>
              <a:noFill/>
            </a:ln>
          </p:spPr>
        </p:pic>
        <p:pic>
          <p:nvPicPr>
            <p:cNvPr id="477" name="Google Shape;477;p44"/>
            <p:cNvPicPr preferRelativeResize="0"/>
            <p:nvPr/>
          </p:nvPicPr>
          <p:blipFill rotWithShape="1">
            <a:blip r:embed="rId8">
              <a:alphaModFix/>
            </a:blip>
            <a:srcRect b="0" l="0" r="52196" t="0"/>
            <a:stretch/>
          </p:blipFill>
          <p:spPr>
            <a:xfrm>
              <a:off x="4982387" y="1639150"/>
              <a:ext cx="1270244" cy="1688950"/>
            </a:xfrm>
            <a:prstGeom prst="rect">
              <a:avLst/>
            </a:prstGeom>
            <a:noFill/>
            <a:ln>
              <a:noFill/>
            </a:ln>
          </p:spPr>
        </p:pic>
      </p:grpSp>
      <p:sp>
        <p:nvSpPr>
          <p:cNvPr id="478" name="Google Shape;478;p44"/>
          <p:cNvSpPr txBox="1"/>
          <p:nvPr>
            <p:ph idx="1" type="body"/>
          </p:nvPr>
        </p:nvSpPr>
        <p:spPr>
          <a:xfrm>
            <a:off x="1367750" y="3984350"/>
            <a:ext cx="10650300" cy="2247300"/>
          </a:xfrm>
          <a:prstGeom prst="rect">
            <a:avLst/>
          </a:prstGeom>
          <a:noFill/>
          <a:ln>
            <a:noFill/>
          </a:ln>
        </p:spPr>
        <p:txBody>
          <a:bodyPr anchorCtr="0" anchor="t" bIns="45700" lIns="0" spcFirstLastPara="1" rIns="91425" wrap="square" tIns="45700">
            <a:spAutoFit/>
          </a:bodyPr>
          <a:lstStyle/>
          <a:p>
            <a:pPr indent="0" lvl="0" marL="0" rtl="0" algn="l">
              <a:spcBef>
                <a:spcPts val="0"/>
              </a:spcBef>
              <a:spcAft>
                <a:spcPts val="0"/>
              </a:spcAft>
              <a:buNone/>
            </a:pPr>
            <a:r>
              <a:rPr b="1" lang="en-US" sz="2000">
                <a:solidFill>
                  <a:schemeClr val="lt2"/>
                </a:solidFill>
              </a:rPr>
              <a:t>Discussion topics</a:t>
            </a:r>
            <a:endParaRPr b="1" sz="2000">
              <a:solidFill>
                <a:schemeClr val="lt2"/>
              </a:solidFill>
            </a:endParaRPr>
          </a:p>
          <a:p>
            <a:pPr indent="0" lvl="0" marL="0" rtl="0" algn="l">
              <a:spcBef>
                <a:spcPts val="0"/>
              </a:spcBef>
              <a:spcAft>
                <a:spcPts val="0"/>
              </a:spcAft>
              <a:buNone/>
            </a:pPr>
            <a:r>
              <a:t/>
            </a:r>
            <a:endParaRPr b="1" sz="2000">
              <a:solidFill>
                <a:schemeClr val="lt2"/>
              </a:solidFill>
            </a:endParaRPr>
          </a:p>
          <a:p>
            <a:pPr indent="-355600" lvl="0" marL="457200" rtl="0" algn="l">
              <a:spcBef>
                <a:spcPts val="0"/>
              </a:spcBef>
              <a:spcAft>
                <a:spcPts val="0"/>
              </a:spcAft>
              <a:buClr>
                <a:schemeClr val="lt2"/>
              </a:buClr>
              <a:buSzPts val="2000"/>
              <a:buChar char="•"/>
            </a:pPr>
            <a:r>
              <a:rPr b="1" lang="en-US" sz="2000">
                <a:solidFill>
                  <a:schemeClr val="lt2"/>
                </a:solidFill>
              </a:rPr>
              <a:t>Implementation of validation framework</a:t>
            </a:r>
            <a:endParaRPr b="1" sz="2000">
              <a:solidFill>
                <a:schemeClr val="lt2"/>
              </a:solidFill>
            </a:endParaRPr>
          </a:p>
          <a:p>
            <a:pPr indent="0" lvl="0" marL="457200" rtl="0" algn="l">
              <a:spcBef>
                <a:spcPts val="0"/>
              </a:spcBef>
              <a:spcAft>
                <a:spcPts val="0"/>
              </a:spcAft>
              <a:buNone/>
            </a:pPr>
            <a:r>
              <a:t/>
            </a:r>
            <a:endParaRPr b="1" sz="2000">
              <a:solidFill>
                <a:schemeClr val="lt2"/>
              </a:solidFill>
            </a:endParaRPr>
          </a:p>
          <a:p>
            <a:pPr indent="-355600" lvl="0" marL="457200" rtl="0" algn="l">
              <a:spcBef>
                <a:spcPts val="0"/>
              </a:spcBef>
              <a:spcAft>
                <a:spcPts val="0"/>
              </a:spcAft>
              <a:buClr>
                <a:schemeClr val="lt2"/>
              </a:buClr>
              <a:buSzPts val="2000"/>
              <a:buChar char="•"/>
            </a:pPr>
            <a:r>
              <a:rPr b="1" lang="en-US" sz="2000">
                <a:solidFill>
                  <a:schemeClr val="lt2"/>
                </a:solidFill>
              </a:rPr>
              <a:t>Quality measures to implement</a:t>
            </a:r>
            <a:endParaRPr b="1" sz="2000">
              <a:solidFill>
                <a:schemeClr val="lt2"/>
              </a:solidFill>
            </a:endParaRPr>
          </a:p>
          <a:p>
            <a:pPr indent="0" lvl="0" marL="457200" rtl="0" algn="l">
              <a:spcBef>
                <a:spcPts val="0"/>
              </a:spcBef>
              <a:spcAft>
                <a:spcPts val="0"/>
              </a:spcAft>
              <a:buNone/>
            </a:pPr>
            <a:r>
              <a:t/>
            </a:r>
            <a:endParaRPr b="1" sz="2000">
              <a:solidFill>
                <a:schemeClr val="lt2"/>
              </a:solidFill>
            </a:endParaRPr>
          </a:p>
          <a:p>
            <a:pPr indent="-355600" lvl="0" marL="457200" rtl="0" algn="l">
              <a:spcBef>
                <a:spcPts val="0"/>
              </a:spcBef>
              <a:spcAft>
                <a:spcPts val="0"/>
              </a:spcAft>
              <a:buClr>
                <a:schemeClr val="lt2"/>
              </a:buClr>
              <a:buSzPts val="2000"/>
              <a:buChar char="•"/>
            </a:pPr>
            <a:r>
              <a:rPr b="1" lang="en-US" sz="2000">
                <a:solidFill>
                  <a:schemeClr val="lt2"/>
                </a:solidFill>
              </a:rPr>
              <a:t>Selection of reference datasets</a:t>
            </a:r>
            <a:endParaRPr b="1" sz="2000">
              <a:solidFill>
                <a:schemeClr val="lt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45"/>
          <p:cNvSpPr txBox="1"/>
          <p:nvPr>
            <p:ph type="title"/>
          </p:nvPr>
        </p:nvSpPr>
        <p:spPr>
          <a:xfrm>
            <a:off x="1054100" y="682307"/>
            <a:ext cx="11734800" cy="492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US"/>
              <a:t>Pipeline organization</a:t>
            </a:r>
            <a:endParaRPr/>
          </a:p>
        </p:txBody>
      </p:sp>
      <p:grpSp>
        <p:nvGrpSpPr>
          <p:cNvPr id="485" name="Google Shape;485;p45"/>
          <p:cNvGrpSpPr/>
          <p:nvPr/>
        </p:nvGrpSpPr>
        <p:grpSpPr>
          <a:xfrm>
            <a:off x="1755100" y="1611019"/>
            <a:ext cx="2973000" cy="1388400"/>
            <a:chOff x="1807500" y="2789800"/>
            <a:chExt cx="2973000" cy="1388400"/>
          </a:xfrm>
        </p:grpSpPr>
        <p:sp>
          <p:nvSpPr>
            <p:cNvPr id="486" name="Google Shape;486;p45"/>
            <p:cNvSpPr/>
            <p:nvPr/>
          </p:nvSpPr>
          <p:spPr>
            <a:xfrm>
              <a:off x="1807500" y="2789800"/>
              <a:ext cx="2973000" cy="1388400"/>
            </a:xfrm>
            <a:prstGeom prst="roundRect">
              <a:avLst>
                <a:gd fmla="val 10690" name="adj"/>
              </a:avLst>
            </a:prstGeom>
            <a:solidFill>
              <a:srgbClr val="DDE5ED"/>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487" name="Google Shape;487;p45"/>
            <p:cNvSpPr txBox="1"/>
            <p:nvPr/>
          </p:nvSpPr>
          <p:spPr>
            <a:xfrm>
              <a:off x="1977754" y="2986255"/>
              <a:ext cx="2750400" cy="106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solidFill>
                    <a:srgbClr val="141B4D"/>
                  </a:solidFill>
                </a:rPr>
                <a:t>Script 1</a:t>
              </a:r>
              <a:r>
                <a:rPr lang="en-US" sz="1600">
                  <a:solidFill>
                    <a:srgbClr val="141B4D"/>
                  </a:solidFill>
                </a:rPr>
                <a:t>: Run a specific XDS version for a specific dataset in the cloud</a:t>
              </a:r>
              <a:endParaRPr sz="1600">
                <a:solidFill>
                  <a:srgbClr val="141B4D"/>
                </a:solidFill>
              </a:endParaRPr>
            </a:p>
          </p:txBody>
        </p:sp>
      </p:grpSp>
      <p:grpSp>
        <p:nvGrpSpPr>
          <p:cNvPr id="488" name="Google Shape;488;p45"/>
          <p:cNvGrpSpPr/>
          <p:nvPr/>
        </p:nvGrpSpPr>
        <p:grpSpPr>
          <a:xfrm>
            <a:off x="5417675" y="1611019"/>
            <a:ext cx="2973000" cy="1388400"/>
            <a:chOff x="5417675" y="2822450"/>
            <a:chExt cx="2973000" cy="1388400"/>
          </a:xfrm>
        </p:grpSpPr>
        <p:sp>
          <p:nvSpPr>
            <p:cNvPr id="489" name="Google Shape;489;p45"/>
            <p:cNvSpPr/>
            <p:nvPr/>
          </p:nvSpPr>
          <p:spPr>
            <a:xfrm>
              <a:off x="5417675" y="2822450"/>
              <a:ext cx="2973000" cy="1388400"/>
            </a:xfrm>
            <a:prstGeom prst="roundRect">
              <a:avLst>
                <a:gd fmla="val 10690" name="adj"/>
              </a:avLst>
            </a:prstGeom>
            <a:solidFill>
              <a:srgbClr val="DDE5ED"/>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490" name="Google Shape;490;p45"/>
            <p:cNvSpPr txBox="1"/>
            <p:nvPr/>
          </p:nvSpPr>
          <p:spPr>
            <a:xfrm>
              <a:off x="5528979" y="2953605"/>
              <a:ext cx="2750400" cy="106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solidFill>
                    <a:srgbClr val="141B4D"/>
                  </a:solidFill>
                </a:rPr>
                <a:t>Script 2</a:t>
              </a:r>
              <a:r>
                <a:rPr lang="en-US" sz="1600">
                  <a:solidFill>
                    <a:srgbClr val="141B4D"/>
                  </a:solidFill>
                </a:rPr>
                <a:t>: Orchestrate that script 1 is run for all combinations of available data sets and XDS versions </a:t>
              </a:r>
              <a:endParaRPr sz="1600">
                <a:solidFill>
                  <a:srgbClr val="141B4D"/>
                </a:solidFill>
              </a:endParaRPr>
            </a:p>
          </p:txBody>
        </p:sp>
      </p:grpSp>
      <p:grpSp>
        <p:nvGrpSpPr>
          <p:cNvPr id="491" name="Google Shape;491;p45"/>
          <p:cNvGrpSpPr/>
          <p:nvPr/>
        </p:nvGrpSpPr>
        <p:grpSpPr>
          <a:xfrm>
            <a:off x="9027850" y="1611019"/>
            <a:ext cx="2973000" cy="1388400"/>
            <a:chOff x="9185025" y="2789800"/>
            <a:chExt cx="2973000" cy="1388400"/>
          </a:xfrm>
        </p:grpSpPr>
        <p:sp>
          <p:nvSpPr>
            <p:cNvPr id="492" name="Google Shape;492;p45"/>
            <p:cNvSpPr/>
            <p:nvPr/>
          </p:nvSpPr>
          <p:spPr>
            <a:xfrm>
              <a:off x="9185025" y="2789800"/>
              <a:ext cx="2973000" cy="1388400"/>
            </a:xfrm>
            <a:prstGeom prst="roundRect">
              <a:avLst>
                <a:gd fmla="val 10690" name="adj"/>
              </a:avLst>
            </a:prstGeom>
            <a:solidFill>
              <a:srgbClr val="DDE5ED"/>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493" name="Google Shape;493;p45"/>
            <p:cNvSpPr txBox="1"/>
            <p:nvPr/>
          </p:nvSpPr>
          <p:spPr>
            <a:xfrm>
              <a:off x="9296329" y="2986255"/>
              <a:ext cx="2750400" cy="106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solidFill>
                    <a:srgbClr val="141B4D"/>
                  </a:solidFill>
                </a:rPr>
                <a:t>Script 3</a:t>
              </a:r>
              <a:r>
                <a:rPr lang="en-US" sz="1600">
                  <a:solidFill>
                    <a:srgbClr val="141B4D"/>
                  </a:solidFill>
                </a:rPr>
                <a:t>: Collect output from script 2 process and organize results in plots </a:t>
              </a:r>
              <a:endParaRPr sz="1600">
                <a:solidFill>
                  <a:srgbClr val="141B4D"/>
                </a:solidFill>
              </a:endParaRPr>
            </a:p>
          </p:txBody>
        </p:sp>
      </p:grpSp>
      <p:sp>
        <p:nvSpPr>
          <p:cNvPr id="494" name="Google Shape;494;p45"/>
          <p:cNvSpPr/>
          <p:nvPr/>
        </p:nvSpPr>
        <p:spPr>
          <a:xfrm>
            <a:off x="1558600" y="1414525"/>
            <a:ext cx="3366000" cy="1768200"/>
          </a:xfrm>
          <a:prstGeom prst="roundRect">
            <a:avLst>
              <a:gd fmla="val 10690" name="adj"/>
            </a:avLst>
          </a:prstGeom>
          <a:noFill/>
          <a:ln cap="flat" cmpd="sng" w="114300">
            <a:solidFill>
              <a:schemeClr val="accent4"/>
            </a:solidFill>
            <a:prstDash val="solid"/>
            <a:round/>
            <a:headEnd len="sm" w="sm" type="none"/>
            <a:tailEnd len="sm" w="sm" type="none"/>
          </a:ln>
          <a:effectLst>
            <a:outerShdw blurRad="142875" rotWithShape="0" algn="ctr" dir="5400000" dist="9525">
              <a:srgbClr val="FF9900"/>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grpSp>
        <p:nvGrpSpPr>
          <p:cNvPr id="495" name="Google Shape;495;p45"/>
          <p:cNvGrpSpPr/>
          <p:nvPr/>
        </p:nvGrpSpPr>
        <p:grpSpPr>
          <a:xfrm>
            <a:off x="1905700" y="4526999"/>
            <a:ext cx="2671800" cy="1091700"/>
            <a:chOff x="1755100" y="4526999"/>
            <a:chExt cx="2671800" cy="1091700"/>
          </a:xfrm>
        </p:grpSpPr>
        <p:sp>
          <p:nvSpPr>
            <p:cNvPr id="496" name="Google Shape;496;p45"/>
            <p:cNvSpPr/>
            <p:nvPr/>
          </p:nvSpPr>
          <p:spPr>
            <a:xfrm>
              <a:off x="1755100" y="4526999"/>
              <a:ext cx="2671800" cy="1091700"/>
            </a:xfrm>
            <a:prstGeom prst="roundRect">
              <a:avLst>
                <a:gd fmla="val 10690" name="adj"/>
              </a:avLst>
            </a:prstGeom>
            <a:solidFill>
              <a:srgbClr val="B6D7A8"/>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497" name="Google Shape;497;p45"/>
            <p:cNvSpPr txBox="1"/>
            <p:nvPr/>
          </p:nvSpPr>
          <p:spPr>
            <a:xfrm>
              <a:off x="1755100" y="4763850"/>
              <a:ext cx="2671800" cy="61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solidFill>
                    <a:srgbClr val="141B4D"/>
                  </a:solidFill>
                </a:rPr>
                <a:t>Job template built with XDS vX.X</a:t>
              </a:r>
              <a:endParaRPr sz="1600">
                <a:solidFill>
                  <a:srgbClr val="141B4D"/>
                </a:solidFill>
              </a:endParaRPr>
            </a:p>
          </p:txBody>
        </p:sp>
      </p:grpSp>
      <p:grpSp>
        <p:nvGrpSpPr>
          <p:cNvPr id="498" name="Google Shape;498;p45"/>
          <p:cNvGrpSpPr/>
          <p:nvPr/>
        </p:nvGrpSpPr>
        <p:grpSpPr>
          <a:xfrm>
            <a:off x="5559613" y="4526999"/>
            <a:ext cx="2689125" cy="1091700"/>
            <a:chOff x="5568275" y="4526999"/>
            <a:chExt cx="2689125" cy="1091700"/>
          </a:xfrm>
        </p:grpSpPr>
        <p:sp>
          <p:nvSpPr>
            <p:cNvPr id="499" name="Google Shape;499;p45"/>
            <p:cNvSpPr/>
            <p:nvPr/>
          </p:nvSpPr>
          <p:spPr>
            <a:xfrm>
              <a:off x="5568275" y="4526999"/>
              <a:ext cx="2671800" cy="1091700"/>
            </a:xfrm>
            <a:prstGeom prst="roundRect">
              <a:avLst>
                <a:gd fmla="val 10690" name="adj"/>
              </a:avLst>
            </a:prstGeom>
            <a:solidFill>
              <a:srgbClr val="D9D2E9"/>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500" name="Google Shape;500;p45"/>
            <p:cNvSpPr txBox="1"/>
            <p:nvPr/>
          </p:nvSpPr>
          <p:spPr>
            <a:xfrm>
              <a:off x="5585600" y="4894200"/>
              <a:ext cx="26718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solidFill>
                    <a:srgbClr val="141B4D"/>
                  </a:solidFill>
                </a:rPr>
                <a:t>Reference data set #N</a:t>
              </a:r>
              <a:endParaRPr sz="1600">
                <a:solidFill>
                  <a:srgbClr val="141B4D"/>
                </a:solidFill>
              </a:endParaRPr>
            </a:p>
          </p:txBody>
        </p:sp>
      </p:grpSp>
      <p:grpSp>
        <p:nvGrpSpPr>
          <p:cNvPr id="501" name="Google Shape;501;p45"/>
          <p:cNvGrpSpPr/>
          <p:nvPr/>
        </p:nvGrpSpPr>
        <p:grpSpPr>
          <a:xfrm>
            <a:off x="9178450" y="4526999"/>
            <a:ext cx="2671800" cy="1091700"/>
            <a:chOff x="9178450" y="4526999"/>
            <a:chExt cx="2671800" cy="1091700"/>
          </a:xfrm>
        </p:grpSpPr>
        <p:sp>
          <p:nvSpPr>
            <p:cNvPr id="502" name="Google Shape;502;p45"/>
            <p:cNvSpPr/>
            <p:nvPr/>
          </p:nvSpPr>
          <p:spPr>
            <a:xfrm>
              <a:off x="9178450" y="4526999"/>
              <a:ext cx="2671800" cy="1091700"/>
            </a:xfrm>
            <a:prstGeom prst="roundRect">
              <a:avLst>
                <a:gd fmla="val 10690" name="adj"/>
              </a:avLst>
            </a:prstGeom>
            <a:solidFill>
              <a:srgbClr val="9FC5E8"/>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503" name="Google Shape;503;p45"/>
            <p:cNvSpPr txBox="1"/>
            <p:nvPr/>
          </p:nvSpPr>
          <p:spPr>
            <a:xfrm>
              <a:off x="9178450" y="4894200"/>
              <a:ext cx="26718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solidFill>
                    <a:srgbClr val="141B4D"/>
                  </a:solidFill>
                </a:rPr>
                <a:t>XDS output folder</a:t>
              </a:r>
              <a:endParaRPr sz="1600">
                <a:solidFill>
                  <a:srgbClr val="141B4D"/>
                </a:solidFill>
              </a:endParaRPr>
            </a:p>
          </p:txBody>
        </p:sp>
      </p:grpSp>
      <p:cxnSp>
        <p:nvCxnSpPr>
          <p:cNvPr id="504" name="Google Shape;504;p45"/>
          <p:cNvCxnSpPr>
            <a:stCxn id="497" idx="3"/>
            <a:endCxn id="500" idx="1"/>
          </p:cNvCxnSpPr>
          <p:nvPr/>
        </p:nvCxnSpPr>
        <p:spPr>
          <a:xfrm>
            <a:off x="4577500" y="5072850"/>
            <a:ext cx="999300" cy="0"/>
          </a:xfrm>
          <a:prstGeom prst="straightConnector1">
            <a:avLst/>
          </a:prstGeom>
          <a:noFill/>
          <a:ln cap="flat" cmpd="sng" w="76200">
            <a:solidFill>
              <a:schemeClr val="lt2"/>
            </a:solidFill>
            <a:prstDash val="solid"/>
            <a:round/>
            <a:headEnd len="med" w="med" type="none"/>
            <a:tailEnd len="med" w="med" type="triangle"/>
          </a:ln>
        </p:spPr>
      </p:cxnSp>
      <p:cxnSp>
        <p:nvCxnSpPr>
          <p:cNvPr id="505" name="Google Shape;505;p45"/>
          <p:cNvCxnSpPr/>
          <p:nvPr/>
        </p:nvCxnSpPr>
        <p:spPr>
          <a:xfrm>
            <a:off x="8216102" y="5072850"/>
            <a:ext cx="999300" cy="0"/>
          </a:xfrm>
          <a:prstGeom prst="straightConnector1">
            <a:avLst/>
          </a:prstGeom>
          <a:noFill/>
          <a:ln cap="flat" cmpd="sng" w="76200">
            <a:solidFill>
              <a:schemeClr val="lt2"/>
            </a:solidFill>
            <a:prstDash val="solid"/>
            <a:round/>
            <a:headEnd len="med" w="med"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8"/>
          <p:cNvSpPr txBox="1"/>
          <p:nvPr>
            <p:ph type="title"/>
          </p:nvPr>
        </p:nvSpPr>
        <p:spPr>
          <a:xfrm>
            <a:off x="1054100" y="682307"/>
            <a:ext cx="11734800" cy="492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Agenda</a:t>
            </a:r>
            <a:endParaRPr/>
          </a:p>
        </p:txBody>
      </p:sp>
      <p:sp>
        <p:nvSpPr>
          <p:cNvPr id="229" name="Google Shape;229;p28"/>
          <p:cNvSpPr txBox="1"/>
          <p:nvPr>
            <p:ph idx="12" type="sldNum"/>
          </p:nvPr>
        </p:nvSpPr>
        <p:spPr>
          <a:xfrm>
            <a:off x="12487127" y="6993751"/>
            <a:ext cx="3780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30" name="Google Shape;230;p28"/>
          <p:cNvSpPr txBox="1"/>
          <p:nvPr>
            <p:ph idx="1" type="body"/>
          </p:nvPr>
        </p:nvSpPr>
        <p:spPr>
          <a:xfrm>
            <a:off x="1854750" y="2663350"/>
            <a:ext cx="6789600" cy="554100"/>
          </a:xfrm>
          <a:prstGeom prst="rect">
            <a:avLst/>
          </a:prstGeom>
          <a:noFill/>
          <a:ln>
            <a:noFill/>
          </a:ln>
        </p:spPr>
        <p:txBody>
          <a:bodyPr anchorCtr="0" anchor="t" bIns="45700" lIns="0" spcFirstLastPara="1" rIns="91425" wrap="square" tIns="45700">
            <a:spAutoFit/>
          </a:bodyPr>
          <a:lstStyle/>
          <a:p>
            <a:pPr indent="0" lvl="0" marL="0" rtl="0" algn="l">
              <a:spcBef>
                <a:spcPts val="0"/>
              </a:spcBef>
              <a:spcAft>
                <a:spcPts val="0"/>
              </a:spcAft>
              <a:buNone/>
            </a:pPr>
            <a:r>
              <a:rPr b="1" lang="en-US">
                <a:solidFill>
                  <a:schemeClr val="lt2"/>
                </a:solidFill>
              </a:rPr>
              <a:t>Versioned Software Environments and Analysis in the Cloud</a:t>
            </a:r>
            <a:endParaRPr b="1">
              <a:solidFill>
                <a:schemeClr val="lt2"/>
              </a:solidFill>
            </a:endParaRPr>
          </a:p>
          <a:p>
            <a:pPr indent="0" lvl="0" marL="0" rtl="0" algn="l">
              <a:spcBef>
                <a:spcPts val="0"/>
              </a:spcBef>
              <a:spcAft>
                <a:spcPts val="0"/>
              </a:spcAft>
              <a:buNone/>
            </a:pPr>
            <a:r>
              <a:rPr lang="en-US" sz="1400">
                <a:solidFill>
                  <a:schemeClr val="lt2"/>
                </a:solidFill>
              </a:rPr>
              <a:t>Introducing features of the platform  </a:t>
            </a:r>
            <a:endParaRPr sz="1400">
              <a:solidFill>
                <a:schemeClr val="lt2"/>
              </a:solidFill>
            </a:endParaRPr>
          </a:p>
        </p:txBody>
      </p:sp>
      <p:sp>
        <p:nvSpPr>
          <p:cNvPr id="231" name="Google Shape;231;p28"/>
          <p:cNvSpPr txBox="1"/>
          <p:nvPr>
            <p:ph idx="1" type="body"/>
          </p:nvPr>
        </p:nvSpPr>
        <p:spPr>
          <a:xfrm>
            <a:off x="1854750" y="3629575"/>
            <a:ext cx="7096200" cy="769500"/>
          </a:xfrm>
          <a:prstGeom prst="rect">
            <a:avLst/>
          </a:prstGeom>
          <a:noFill/>
          <a:ln>
            <a:noFill/>
          </a:ln>
        </p:spPr>
        <p:txBody>
          <a:bodyPr anchorCtr="0" anchor="t" bIns="45700" lIns="0" spcFirstLastPara="1" rIns="91425" wrap="square" tIns="45700">
            <a:spAutoFit/>
          </a:bodyPr>
          <a:lstStyle/>
          <a:p>
            <a:pPr indent="0" lvl="0" marL="0" rtl="0" algn="l">
              <a:spcBef>
                <a:spcPts val="0"/>
              </a:spcBef>
              <a:spcAft>
                <a:spcPts val="0"/>
              </a:spcAft>
              <a:buNone/>
            </a:pPr>
            <a:r>
              <a:rPr b="1" lang="en-US">
                <a:solidFill>
                  <a:schemeClr val="lt2"/>
                </a:solidFill>
              </a:rPr>
              <a:t>The XDS Reproducibility Project: Example of a Reproducibility Pipeline</a:t>
            </a:r>
            <a:endParaRPr b="1">
              <a:solidFill>
                <a:schemeClr val="lt2"/>
              </a:solidFill>
            </a:endParaRPr>
          </a:p>
          <a:p>
            <a:pPr indent="0" lvl="0" marL="0" rtl="0" algn="l">
              <a:spcBef>
                <a:spcPts val="0"/>
              </a:spcBef>
              <a:spcAft>
                <a:spcPts val="0"/>
              </a:spcAft>
              <a:buNone/>
            </a:pPr>
            <a:r>
              <a:rPr lang="en-US" sz="1400">
                <a:solidFill>
                  <a:schemeClr val="lt2"/>
                </a:solidFill>
              </a:rPr>
              <a:t>Validating the behaviour of XDS at each release</a:t>
            </a:r>
            <a:endParaRPr b="1">
              <a:solidFill>
                <a:schemeClr val="lt2"/>
              </a:solidFill>
            </a:endParaRPr>
          </a:p>
          <a:p>
            <a:pPr indent="0" lvl="0" marL="0" rtl="0" algn="l">
              <a:spcBef>
                <a:spcPts val="0"/>
              </a:spcBef>
              <a:spcAft>
                <a:spcPts val="0"/>
              </a:spcAft>
              <a:buNone/>
            </a:pPr>
            <a:r>
              <a:t/>
            </a:r>
            <a:endParaRPr sz="1400">
              <a:solidFill>
                <a:schemeClr val="lt2"/>
              </a:solidFill>
            </a:endParaRPr>
          </a:p>
        </p:txBody>
      </p:sp>
      <p:sp>
        <p:nvSpPr>
          <p:cNvPr id="232" name="Google Shape;232;p28"/>
          <p:cNvSpPr txBox="1"/>
          <p:nvPr>
            <p:ph idx="1" type="body"/>
          </p:nvPr>
        </p:nvSpPr>
        <p:spPr>
          <a:xfrm>
            <a:off x="1854750" y="4645225"/>
            <a:ext cx="5357400" cy="338700"/>
          </a:xfrm>
          <a:prstGeom prst="rect">
            <a:avLst/>
          </a:prstGeom>
          <a:noFill/>
          <a:ln>
            <a:noFill/>
          </a:ln>
        </p:spPr>
        <p:txBody>
          <a:bodyPr anchorCtr="0" anchor="t" bIns="45700" lIns="0" spcFirstLastPara="1" rIns="91425" wrap="square" tIns="45700">
            <a:spAutoFit/>
          </a:bodyPr>
          <a:lstStyle/>
          <a:p>
            <a:pPr indent="0" lvl="0" marL="0" rtl="0" algn="l">
              <a:spcBef>
                <a:spcPts val="0"/>
              </a:spcBef>
              <a:spcAft>
                <a:spcPts val="0"/>
              </a:spcAft>
              <a:buNone/>
            </a:pPr>
            <a:r>
              <a:rPr b="1" lang="en-US">
                <a:solidFill>
                  <a:schemeClr val="lt2"/>
                </a:solidFill>
              </a:rPr>
              <a:t>Q&amp;A</a:t>
            </a:r>
            <a:endParaRPr b="1">
              <a:solidFill>
                <a:schemeClr val="lt2"/>
              </a:solidFill>
            </a:endParaRPr>
          </a:p>
        </p:txBody>
      </p:sp>
      <p:sp>
        <p:nvSpPr>
          <p:cNvPr id="233" name="Google Shape;233;p28"/>
          <p:cNvSpPr txBox="1"/>
          <p:nvPr>
            <p:ph idx="1" type="body"/>
          </p:nvPr>
        </p:nvSpPr>
        <p:spPr>
          <a:xfrm>
            <a:off x="1854750" y="1697144"/>
            <a:ext cx="5357400" cy="554100"/>
          </a:xfrm>
          <a:prstGeom prst="rect">
            <a:avLst/>
          </a:prstGeom>
          <a:noFill/>
          <a:ln>
            <a:noFill/>
          </a:ln>
        </p:spPr>
        <p:txBody>
          <a:bodyPr anchorCtr="0" anchor="t" bIns="45700" lIns="0" spcFirstLastPara="1" rIns="91425" wrap="square" tIns="45700">
            <a:spAutoFit/>
          </a:bodyPr>
          <a:lstStyle/>
          <a:p>
            <a:pPr indent="0" lvl="0" marL="0" rtl="0" algn="l">
              <a:spcBef>
                <a:spcPts val="0"/>
              </a:spcBef>
              <a:spcAft>
                <a:spcPts val="0"/>
              </a:spcAft>
              <a:buNone/>
            </a:pPr>
            <a:r>
              <a:rPr b="1" lang="en-US">
                <a:solidFill>
                  <a:schemeClr val="lt2"/>
                </a:solidFill>
              </a:rPr>
              <a:t>Reproducibility in Science</a:t>
            </a:r>
            <a:endParaRPr b="1">
              <a:solidFill>
                <a:schemeClr val="lt2"/>
              </a:solidFill>
            </a:endParaRPr>
          </a:p>
          <a:p>
            <a:pPr indent="0" lvl="0" marL="0" rtl="0" algn="l">
              <a:spcBef>
                <a:spcPts val="0"/>
              </a:spcBef>
              <a:spcAft>
                <a:spcPts val="0"/>
              </a:spcAft>
              <a:buNone/>
            </a:pPr>
            <a:r>
              <a:rPr lang="en-US" sz="1400">
                <a:solidFill>
                  <a:schemeClr val="lt2"/>
                </a:solidFill>
              </a:rPr>
              <a:t>Why it matters and common approaches</a:t>
            </a:r>
            <a:endParaRPr sz="1400">
              <a:solidFill>
                <a:schemeClr val="lt2"/>
              </a:solidFill>
            </a:endParaRPr>
          </a:p>
        </p:txBody>
      </p:sp>
      <p:sp>
        <p:nvSpPr>
          <p:cNvPr id="234" name="Google Shape;234;p28"/>
          <p:cNvSpPr txBox="1"/>
          <p:nvPr/>
        </p:nvSpPr>
        <p:spPr>
          <a:xfrm>
            <a:off x="901700" y="2653814"/>
            <a:ext cx="720000" cy="615600"/>
          </a:xfrm>
          <a:prstGeom prst="rect">
            <a:avLst/>
          </a:prstGeom>
          <a:noFill/>
          <a:ln>
            <a:noFill/>
          </a:ln>
        </p:spPr>
        <p:txBody>
          <a:bodyPr anchorCtr="0" anchor="t" bIns="45700" lIns="91425" spcFirstLastPara="1" rIns="91425" wrap="square" tIns="45700">
            <a:normAutofit lnSpcReduction="20000"/>
          </a:bodyPr>
          <a:lstStyle/>
          <a:p>
            <a:pPr indent="0" lvl="0" marL="0" rtl="0" algn="r">
              <a:spcBef>
                <a:spcPts val="0"/>
              </a:spcBef>
              <a:spcAft>
                <a:spcPts val="0"/>
              </a:spcAft>
              <a:buNone/>
            </a:pPr>
            <a:r>
              <a:rPr b="1" lang="en-US" sz="4000">
                <a:solidFill>
                  <a:srgbClr val="141B4D"/>
                </a:solidFill>
              </a:rPr>
              <a:t>2</a:t>
            </a:r>
            <a:endParaRPr b="1" sz="4000">
              <a:solidFill>
                <a:srgbClr val="141B4D"/>
              </a:solidFill>
            </a:endParaRPr>
          </a:p>
        </p:txBody>
      </p:sp>
      <p:sp>
        <p:nvSpPr>
          <p:cNvPr id="235" name="Google Shape;235;p28"/>
          <p:cNvSpPr txBox="1"/>
          <p:nvPr/>
        </p:nvSpPr>
        <p:spPr>
          <a:xfrm>
            <a:off x="901700" y="3627043"/>
            <a:ext cx="720000" cy="615600"/>
          </a:xfrm>
          <a:prstGeom prst="rect">
            <a:avLst/>
          </a:prstGeom>
          <a:noFill/>
          <a:ln>
            <a:noFill/>
          </a:ln>
        </p:spPr>
        <p:txBody>
          <a:bodyPr anchorCtr="0" anchor="t" bIns="45700" lIns="91425" spcFirstLastPara="1" rIns="91425" wrap="square" tIns="45700">
            <a:normAutofit lnSpcReduction="20000"/>
          </a:bodyPr>
          <a:lstStyle/>
          <a:p>
            <a:pPr indent="0" lvl="0" marL="0" rtl="0" algn="r">
              <a:spcBef>
                <a:spcPts val="0"/>
              </a:spcBef>
              <a:spcAft>
                <a:spcPts val="0"/>
              </a:spcAft>
              <a:buNone/>
            </a:pPr>
            <a:r>
              <a:rPr b="1" lang="en-US" sz="4000">
                <a:solidFill>
                  <a:srgbClr val="141B4D"/>
                </a:solidFill>
              </a:rPr>
              <a:t>3</a:t>
            </a:r>
            <a:endParaRPr b="1" sz="4000">
              <a:solidFill>
                <a:srgbClr val="141B4D"/>
              </a:solidFill>
            </a:endParaRPr>
          </a:p>
        </p:txBody>
      </p:sp>
      <p:sp>
        <p:nvSpPr>
          <p:cNvPr id="236" name="Google Shape;236;p28"/>
          <p:cNvSpPr txBox="1"/>
          <p:nvPr/>
        </p:nvSpPr>
        <p:spPr>
          <a:xfrm>
            <a:off x="901700" y="1631950"/>
            <a:ext cx="720000" cy="7080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None/>
            </a:pPr>
            <a:r>
              <a:rPr b="1" lang="en-US" sz="4000">
                <a:solidFill>
                  <a:srgbClr val="141B4D"/>
                </a:solidFill>
              </a:rPr>
              <a:t>1</a:t>
            </a:r>
            <a:endParaRPr b="1" sz="4000">
              <a:solidFill>
                <a:srgbClr val="141B4D"/>
              </a:solidFill>
            </a:endParaRPr>
          </a:p>
        </p:txBody>
      </p:sp>
      <p:sp>
        <p:nvSpPr>
          <p:cNvPr id="237" name="Google Shape;237;p28"/>
          <p:cNvSpPr txBox="1"/>
          <p:nvPr/>
        </p:nvSpPr>
        <p:spPr>
          <a:xfrm>
            <a:off x="901700" y="4600268"/>
            <a:ext cx="720000" cy="615600"/>
          </a:xfrm>
          <a:prstGeom prst="rect">
            <a:avLst/>
          </a:prstGeom>
          <a:noFill/>
          <a:ln>
            <a:noFill/>
          </a:ln>
        </p:spPr>
        <p:txBody>
          <a:bodyPr anchorCtr="0" anchor="t" bIns="45700" lIns="91425" spcFirstLastPara="1" rIns="91425" wrap="square" tIns="45700">
            <a:normAutofit lnSpcReduction="20000"/>
          </a:bodyPr>
          <a:lstStyle/>
          <a:p>
            <a:pPr indent="0" lvl="0" marL="0" rtl="0" algn="r">
              <a:spcBef>
                <a:spcPts val="0"/>
              </a:spcBef>
              <a:spcAft>
                <a:spcPts val="0"/>
              </a:spcAft>
              <a:buNone/>
            </a:pPr>
            <a:r>
              <a:rPr b="1" lang="en-US" sz="4000">
                <a:solidFill>
                  <a:srgbClr val="141B4D"/>
                </a:solidFill>
              </a:rPr>
              <a:t>4</a:t>
            </a:r>
            <a:endParaRPr b="1" sz="4000">
              <a:solidFill>
                <a:srgbClr val="141B4D"/>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46"/>
          <p:cNvSpPr txBox="1"/>
          <p:nvPr>
            <p:ph type="title"/>
          </p:nvPr>
        </p:nvSpPr>
        <p:spPr>
          <a:xfrm>
            <a:off x="1054100" y="682307"/>
            <a:ext cx="11734800" cy="492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US"/>
              <a:t>Pipeline organization</a:t>
            </a:r>
            <a:endParaRPr/>
          </a:p>
        </p:txBody>
      </p:sp>
      <p:grpSp>
        <p:nvGrpSpPr>
          <p:cNvPr id="512" name="Google Shape;512;p46"/>
          <p:cNvGrpSpPr/>
          <p:nvPr/>
        </p:nvGrpSpPr>
        <p:grpSpPr>
          <a:xfrm>
            <a:off x="1755100" y="1611019"/>
            <a:ext cx="2973000" cy="1388400"/>
            <a:chOff x="1807500" y="2789800"/>
            <a:chExt cx="2973000" cy="1388400"/>
          </a:xfrm>
        </p:grpSpPr>
        <p:sp>
          <p:nvSpPr>
            <p:cNvPr id="513" name="Google Shape;513;p46"/>
            <p:cNvSpPr/>
            <p:nvPr/>
          </p:nvSpPr>
          <p:spPr>
            <a:xfrm>
              <a:off x="1807500" y="2789800"/>
              <a:ext cx="2973000" cy="1388400"/>
            </a:xfrm>
            <a:prstGeom prst="roundRect">
              <a:avLst>
                <a:gd fmla="val 10690" name="adj"/>
              </a:avLst>
            </a:prstGeom>
            <a:solidFill>
              <a:srgbClr val="DDE5ED"/>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514" name="Google Shape;514;p46"/>
            <p:cNvSpPr txBox="1"/>
            <p:nvPr/>
          </p:nvSpPr>
          <p:spPr>
            <a:xfrm>
              <a:off x="1977754" y="2986255"/>
              <a:ext cx="2750400" cy="106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solidFill>
                    <a:srgbClr val="141B4D"/>
                  </a:solidFill>
                </a:rPr>
                <a:t>Script 1</a:t>
              </a:r>
              <a:r>
                <a:rPr lang="en-US" sz="1600">
                  <a:solidFill>
                    <a:srgbClr val="141B4D"/>
                  </a:solidFill>
                </a:rPr>
                <a:t>: Run a specific XDS version for a specific dataset in the cloud</a:t>
              </a:r>
              <a:endParaRPr sz="1600">
                <a:solidFill>
                  <a:srgbClr val="141B4D"/>
                </a:solidFill>
              </a:endParaRPr>
            </a:p>
          </p:txBody>
        </p:sp>
      </p:grpSp>
      <p:grpSp>
        <p:nvGrpSpPr>
          <p:cNvPr id="515" name="Google Shape;515;p46"/>
          <p:cNvGrpSpPr/>
          <p:nvPr/>
        </p:nvGrpSpPr>
        <p:grpSpPr>
          <a:xfrm>
            <a:off x="5417675" y="1611019"/>
            <a:ext cx="2973000" cy="1388400"/>
            <a:chOff x="5417675" y="2822450"/>
            <a:chExt cx="2973000" cy="1388400"/>
          </a:xfrm>
        </p:grpSpPr>
        <p:sp>
          <p:nvSpPr>
            <p:cNvPr id="516" name="Google Shape;516;p46"/>
            <p:cNvSpPr/>
            <p:nvPr/>
          </p:nvSpPr>
          <p:spPr>
            <a:xfrm>
              <a:off x="5417675" y="2822450"/>
              <a:ext cx="2973000" cy="1388400"/>
            </a:xfrm>
            <a:prstGeom prst="roundRect">
              <a:avLst>
                <a:gd fmla="val 10690" name="adj"/>
              </a:avLst>
            </a:prstGeom>
            <a:solidFill>
              <a:srgbClr val="DDE5ED"/>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517" name="Google Shape;517;p46"/>
            <p:cNvSpPr txBox="1"/>
            <p:nvPr/>
          </p:nvSpPr>
          <p:spPr>
            <a:xfrm>
              <a:off x="5528979" y="2953605"/>
              <a:ext cx="2750400" cy="106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solidFill>
                    <a:srgbClr val="141B4D"/>
                  </a:solidFill>
                </a:rPr>
                <a:t>Script 2</a:t>
              </a:r>
              <a:r>
                <a:rPr lang="en-US" sz="1600">
                  <a:solidFill>
                    <a:srgbClr val="141B4D"/>
                  </a:solidFill>
                </a:rPr>
                <a:t>: Orchestrate that script 1 is run for all combinations of available data sets and XDS versions </a:t>
              </a:r>
              <a:endParaRPr sz="1600">
                <a:solidFill>
                  <a:srgbClr val="141B4D"/>
                </a:solidFill>
              </a:endParaRPr>
            </a:p>
          </p:txBody>
        </p:sp>
      </p:grpSp>
      <p:grpSp>
        <p:nvGrpSpPr>
          <p:cNvPr id="518" name="Google Shape;518;p46"/>
          <p:cNvGrpSpPr/>
          <p:nvPr/>
        </p:nvGrpSpPr>
        <p:grpSpPr>
          <a:xfrm>
            <a:off x="9027850" y="1611019"/>
            <a:ext cx="2973000" cy="1388400"/>
            <a:chOff x="9185025" y="2789800"/>
            <a:chExt cx="2973000" cy="1388400"/>
          </a:xfrm>
        </p:grpSpPr>
        <p:sp>
          <p:nvSpPr>
            <p:cNvPr id="519" name="Google Shape;519;p46"/>
            <p:cNvSpPr/>
            <p:nvPr/>
          </p:nvSpPr>
          <p:spPr>
            <a:xfrm>
              <a:off x="9185025" y="2789800"/>
              <a:ext cx="2973000" cy="1388400"/>
            </a:xfrm>
            <a:prstGeom prst="roundRect">
              <a:avLst>
                <a:gd fmla="val 10690" name="adj"/>
              </a:avLst>
            </a:prstGeom>
            <a:solidFill>
              <a:srgbClr val="DDE5ED"/>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520" name="Google Shape;520;p46"/>
            <p:cNvSpPr txBox="1"/>
            <p:nvPr/>
          </p:nvSpPr>
          <p:spPr>
            <a:xfrm>
              <a:off x="9296329" y="2986255"/>
              <a:ext cx="2750400" cy="106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solidFill>
                    <a:srgbClr val="141B4D"/>
                  </a:solidFill>
                </a:rPr>
                <a:t>Script 3</a:t>
              </a:r>
              <a:r>
                <a:rPr lang="en-US" sz="1600">
                  <a:solidFill>
                    <a:srgbClr val="141B4D"/>
                  </a:solidFill>
                </a:rPr>
                <a:t>: Collect output from script 2 process and organize results in plots </a:t>
              </a:r>
              <a:endParaRPr sz="1600">
                <a:solidFill>
                  <a:srgbClr val="141B4D"/>
                </a:solidFill>
              </a:endParaRPr>
            </a:p>
          </p:txBody>
        </p:sp>
      </p:grpSp>
      <p:sp>
        <p:nvSpPr>
          <p:cNvPr id="521" name="Google Shape;521;p46"/>
          <p:cNvSpPr/>
          <p:nvPr/>
        </p:nvSpPr>
        <p:spPr>
          <a:xfrm>
            <a:off x="5238500" y="1417320"/>
            <a:ext cx="3366000" cy="1768200"/>
          </a:xfrm>
          <a:prstGeom prst="roundRect">
            <a:avLst>
              <a:gd fmla="val 10690" name="adj"/>
            </a:avLst>
          </a:prstGeom>
          <a:noFill/>
          <a:ln cap="flat" cmpd="sng" w="114300">
            <a:solidFill>
              <a:schemeClr val="accent4"/>
            </a:solidFill>
            <a:prstDash val="solid"/>
            <a:round/>
            <a:headEnd len="sm" w="sm" type="none"/>
            <a:tailEnd len="sm" w="sm" type="none"/>
          </a:ln>
          <a:effectLst>
            <a:outerShdw blurRad="142875" rotWithShape="0" algn="ctr" dir="5400000" dist="9525">
              <a:srgbClr val="FF9900"/>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grpSp>
        <p:nvGrpSpPr>
          <p:cNvPr id="522" name="Google Shape;522;p46"/>
          <p:cNvGrpSpPr/>
          <p:nvPr/>
        </p:nvGrpSpPr>
        <p:grpSpPr>
          <a:xfrm>
            <a:off x="2161000" y="3487942"/>
            <a:ext cx="2161200" cy="855000"/>
            <a:chOff x="1755100" y="3427427"/>
            <a:chExt cx="2161200" cy="855000"/>
          </a:xfrm>
        </p:grpSpPr>
        <p:sp>
          <p:nvSpPr>
            <p:cNvPr id="523" name="Google Shape;523;p46"/>
            <p:cNvSpPr/>
            <p:nvPr/>
          </p:nvSpPr>
          <p:spPr>
            <a:xfrm>
              <a:off x="1755100" y="3427427"/>
              <a:ext cx="2161200" cy="855000"/>
            </a:xfrm>
            <a:prstGeom prst="roundRect">
              <a:avLst>
                <a:gd fmla="val 10690" name="adj"/>
              </a:avLst>
            </a:prstGeom>
            <a:solidFill>
              <a:srgbClr val="B6D7A8"/>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524" name="Google Shape;524;p46"/>
            <p:cNvSpPr txBox="1"/>
            <p:nvPr/>
          </p:nvSpPr>
          <p:spPr>
            <a:xfrm>
              <a:off x="1755100" y="3531975"/>
              <a:ext cx="2161200" cy="64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solidFill>
                    <a:srgbClr val="141B4D"/>
                  </a:solidFill>
                </a:rPr>
                <a:t>Job template built with XDS vX.X</a:t>
              </a:r>
              <a:endParaRPr sz="1600">
                <a:solidFill>
                  <a:srgbClr val="141B4D"/>
                </a:solidFill>
              </a:endParaRPr>
            </a:p>
          </p:txBody>
        </p:sp>
      </p:grpSp>
      <p:grpSp>
        <p:nvGrpSpPr>
          <p:cNvPr id="525" name="Google Shape;525;p46"/>
          <p:cNvGrpSpPr/>
          <p:nvPr/>
        </p:nvGrpSpPr>
        <p:grpSpPr>
          <a:xfrm>
            <a:off x="2161000" y="4595767"/>
            <a:ext cx="2161200" cy="855000"/>
            <a:chOff x="1755100" y="3427427"/>
            <a:chExt cx="2161200" cy="855000"/>
          </a:xfrm>
        </p:grpSpPr>
        <p:sp>
          <p:nvSpPr>
            <p:cNvPr id="526" name="Google Shape;526;p46"/>
            <p:cNvSpPr/>
            <p:nvPr/>
          </p:nvSpPr>
          <p:spPr>
            <a:xfrm>
              <a:off x="1755100" y="3427427"/>
              <a:ext cx="2161200" cy="855000"/>
            </a:xfrm>
            <a:prstGeom prst="roundRect">
              <a:avLst>
                <a:gd fmla="val 10690" name="adj"/>
              </a:avLst>
            </a:prstGeom>
            <a:solidFill>
              <a:srgbClr val="B6D7A8"/>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527" name="Google Shape;527;p46"/>
            <p:cNvSpPr txBox="1"/>
            <p:nvPr/>
          </p:nvSpPr>
          <p:spPr>
            <a:xfrm>
              <a:off x="1755100" y="3531975"/>
              <a:ext cx="2161200" cy="64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solidFill>
                    <a:srgbClr val="141B4D"/>
                  </a:solidFill>
                </a:rPr>
                <a:t>Job template built with XDS vX.Y</a:t>
              </a:r>
              <a:endParaRPr sz="1600">
                <a:solidFill>
                  <a:srgbClr val="141B4D"/>
                </a:solidFill>
              </a:endParaRPr>
            </a:p>
          </p:txBody>
        </p:sp>
      </p:grpSp>
      <p:grpSp>
        <p:nvGrpSpPr>
          <p:cNvPr id="528" name="Google Shape;528;p46"/>
          <p:cNvGrpSpPr/>
          <p:nvPr/>
        </p:nvGrpSpPr>
        <p:grpSpPr>
          <a:xfrm>
            <a:off x="2161000" y="5953827"/>
            <a:ext cx="2161200" cy="855000"/>
            <a:chOff x="1755100" y="3427427"/>
            <a:chExt cx="2161200" cy="855000"/>
          </a:xfrm>
        </p:grpSpPr>
        <p:sp>
          <p:nvSpPr>
            <p:cNvPr id="529" name="Google Shape;529;p46"/>
            <p:cNvSpPr/>
            <p:nvPr/>
          </p:nvSpPr>
          <p:spPr>
            <a:xfrm>
              <a:off x="1755100" y="3427427"/>
              <a:ext cx="2161200" cy="855000"/>
            </a:xfrm>
            <a:prstGeom prst="roundRect">
              <a:avLst>
                <a:gd fmla="val 10690" name="adj"/>
              </a:avLst>
            </a:prstGeom>
            <a:solidFill>
              <a:srgbClr val="B6D7A8"/>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530" name="Google Shape;530;p46"/>
            <p:cNvSpPr txBox="1"/>
            <p:nvPr/>
          </p:nvSpPr>
          <p:spPr>
            <a:xfrm>
              <a:off x="1755100" y="3531975"/>
              <a:ext cx="2161200" cy="64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solidFill>
                    <a:srgbClr val="141B4D"/>
                  </a:solidFill>
                </a:rPr>
                <a:t>Job template built with XDS vX.Z</a:t>
              </a:r>
              <a:endParaRPr sz="1600">
                <a:solidFill>
                  <a:srgbClr val="141B4D"/>
                </a:solidFill>
              </a:endParaRPr>
            </a:p>
          </p:txBody>
        </p:sp>
      </p:grpSp>
      <p:grpSp>
        <p:nvGrpSpPr>
          <p:cNvPr id="531" name="Google Shape;531;p46"/>
          <p:cNvGrpSpPr/>
          <p:nvPr/>
        </p:nvGrpSpPr>
        <p:grpSpPr>
          <a:xfrm>
            <a:off x="5823575" y="3487940"/>
            <a:ext cx="2161200" cy="855000"/>
            <a:chOff x="1755100" y="3427427"/>
            <a:chExt cx="2161200" cy="855000"/>
          </a:xfrm>
        </p:grpSpPr>
        <p:sp>
          <p:nvSpPr>
            <p:cNvPr id="532" name="Google Shape;532;p46"/>
            <p:cNvSpPr/>
            <p:nvPr/>
          </p:nvSpPr>
          <p:spPr>
            <a:xfrm>
              <a:off x="1755100" y="3427427"/>
              <a:ext cx="2161200" cy="855000"/>
            </a:xfrm>
            <a:prstGeom prst="roundRect">
              <a:avLst>
                <a:gd fmla="val 10690" name="adj"/>
              </a:avLst>
            </a:prstGeom>
            <a:solidFill>
              <a:srgbClr val="D9D2E9"/>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533" name="Google Shape;533;p46"/>
            <p:cNvSpPr txBox="1"/>
            <p:nvPr/>
          </p:nvSpPr>
          <p:spPr>
            <a:xfrm>
              <a:off x="1755100" y="3531975"/>
              <a:ext cx="2161200" cy="645900"/>
            </a:xfrm>
            <a:prstGeom prst="rect">
              <a:avLst/>
            </a:prstGeom>
            <a:solidFill>
              <a:srgbClr val="D9D2E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solidFill>
                    <a:srgbClr val="141B4D"/>
                  </a:solidFill>
                </a:rPr>
                <a:t>Reference data set #1</a:t>
              </a:r>
              <a:endParaRPr sz="1600">
                <a:solidFill>
                  <a:srgbClr val="141B4D"/>
                </a:solidFill>
              </a:endParaRPr>
            </a:p>
          </p:txBody>
        </p:sp>
      </p:grpSp>
      <p:grpSp>
        <p:nvGrpSpPr>
          <p:cNvPr id="534" name="Google Shape;534;p46"/>
          <p:cNvGrpSpPr/>
          <p:nvPr/>
        </p:nvGrpSpPr>
        <p:grpSpPr>
          <a:xfrm>
            <a:off x="5840900" y="4595765"/>
            <a:ext cx="2161200" cy="855000"/>
            <a:chOff x="1755100" y="3427427"/>
            <a:chExt cx="2161200" cy="855000"/>
          </a:xfrm>
        </p:grpSpPr>
        <p:sp>
          <p:nvSpPr>
            <p:cNvPr id="535" name="Google Shape;535;p46"/>
            <p:cNvSpPr/>
            <p:nvPr/>
          </p:nvSpPr>
          <p:spPr>
            <a:xfrm>
              <a:off x="1755100" y="3427427"/>
              <a:ext cx="2161200" cy="855000"/>
            </a:xfrm>
            <a:prstGeom prst="roundRect">
              <a:avLst>
                <a:gd fmla="val 10690" name="adj"/>
              </a:avLst>
            </a:prstGeom>
            <a:solidFill>
              <a:srgbClr val="D9D2E9"/>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536" name="Google Shape;536;p46"/>
            <p:cNvSpPr txBox="1"/>
            <p:nvPr/>
          </p:nvSpPr>
          <p:spPr>
            <a:xfrm>
              <a:off x="1755100" y="3531975"/>
              <a:ext cx="2161200" cy="645900"/>
            </a:xfrm>
            <a:prstGeom prst="rect">
              <a:avLst/>
            </a:prstGeom>
            <a:solidFill>
              <a:srgbClr val="D9D2E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solidFill>
                    <a:srgbClr val="141B4D"/>
                  </a:solidFill>
                </a:rPr>
                <a:t>Reference data set #2</a:t>
              </a:r>
              <a:endParaRPr sz="1600">
                <a:solidFill>
                  <a:srgbClr val="141B4D"/>
                </a:solidFill>
              </a:endParaRPr>
            </a:p>
          </p:txBody>
        </p:sp>
      </p:grpSp>
      <p:grpSp>
        <p:nvGrpSpPr>
          <p:cNvPr id="537" name="Google Shape;537;p46"/>
          <p:cNvGrpSpPr/>
          <p:nvPr/>
        </p:nvGrpSpPr>
        <p:grpSpPr>
          <a:xfrm>
            <a:off x="5840900" y="5953815"/>
            <a:ext cx="2161200" cy="855000"/>
            <a:chOff x="1755100" y="3427427"/>
            <a:chExt cx="2161200" cy="855000"/>
          </a:xfrm>
        </p:grpSpPr>
        <p:sp>
          <p:nvSpPr>
            <p:cNvPr id="538" name="Google Shape;538;p46"/>
            <p:cNvSpPr/>
            <p:nvPr/>
          </p:nvSpPr>
          <p:spPr>
            <a:xfrm>
              <a:off x="1755100" y="3427427"/>
              <a:ext cx="2161200" cy="855000"/>
            </a:xfrm>
            <a:prstGeom prst="roundRect">
              <a:avLst>
                <a:gd fmla="val 10690" name="adj"/>
              </a:avLst>
            </a:prstGeom>
            <a:solidFill>
              <a:srgbClr val="D9D2E9"/>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539" name="Google Shape;539;p46"/>
            <p:cNvSpPr txBox="1"/>
            <p:nvPr/>
          </p:nvSpPr>
          <p:spPr>
            <a:xfrm>
              <a:off x="1755100" y="3531975"/>
              <a:ext cx="2161200" cy="645900"/>
            </a:xfrm>
            <a:prstGeom prst="rect">
              <a:avLst/>
            </a:prstGeom>
            <a:solidFill>
              <a:srgbClr val="D9D2E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solidFill>
                    <a:srgbClr val="141B4D"/>
                  </a:solidFill>
                </a:rPr>
                <a:t>Reference data set #N</a:t>
              </a:r>
              <a:endParaRPr sz="1600">
                <a:solidFill>
                  <a:srgbClr val="141B4D"/>
                </a:solidFill>
              </a:endParaRPr>
            </a:p>
          </p:txBody>
        </p:sp>
      </p:grpSp>
      <p:grpSp>
        <p:nvGrpSpPr>
          <p:cNvPr id="540" name="Google Shape;540;p46"/>
          <p:cNvGrpSpPr/>
          <p:nvPr/>
        </p:nvGrpSpPr>
        <p:grpSpPr>
          <a:xfrm>
            <a:off x="8796243" y="3317682"/>
            <a:ext cx="3436218" cy="1404958"/>
            <a:chOff x="8796243" y="3317682"/>
            <a:chExt cx="3436218" cy="1404958"/>
          </a:xfrm>
        </p:grpSpPr>
        <p:grpSp>
          <p:nvGrpSpPr>
            <p:cNvPr id="541" name="Google Shape;541;p46"/>
            <p:cNvGrpSpPr/>
            <p:nvPr/>
          </p:nvGrpSpPr>
          <p:grpSpPr>
            <a:xfrm>
              <a:off x="8796243" y="3317682"/>
              <a:ext cx="1646618" cy="602433"/>
              <a:chOff x="1755100" y="3427427"/>
              <a:chExt cx="2161200" cy="855000"/>
            </a:xfrm>
          </p:grpSpPr>
          <p:sp>
            <p:nvSpPr>
              <p:cNvPr id="542" name="Google Shape;542;p46"/>
              <p:cNvSpPr/>
              <p:nvPr/>
            </p:nvSpPr>
            <p:spPr>
              <a:xfrm>
                <a:off x="1755100" y="3427427"/>
                <a:ext cx="2161200" cy="855000"/>
              </a:xfrm>
              <a:prstGeom prst="roundRect">
                <a:avLst>
                  <a:gd fmla="val 10690" name="adj"/>
                </a:avLst>
              </a:prstGeom>
              <a:solidFill>
                <a:srgbClr val="A4C2F4"/>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543" name="Google Shape;543;p46"/>
              <p:cNvSpPr txBox="1"/>
              <p:nvPr/>
            </p:nvSpPr>
            <p:spPr>
              <a:xfrm>
                <a:off x="1755100" y="3608634"/>
                <a:ext cx="2161200" cy="492600"/>
              </a:xfrm>
              <a:prstGeom prst="rect">
                <a:avLst/>
              </a:prstGeom>
              <a:solidFill>
                <a:srgbClr val="A4C2F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solidFill>
                      <a:srgbClr val="141B4D"/>
                    </a:solidFill>
                  </a:rPr>
                  <a:t>XDS output</a:t>
                </a:r>
                <a:endParaRPr sz="1600">
                  <a:solidFill>
                    <a:srgbClr val="141B4D"/>
                  </a:solidFill>
                </a:endParaRPr>
              </a:p>
            </p:txBody>
          </p:sp>
        </p:grpSp>
        <p:grpSp>
          <p:nvGrpSpPr>
            <p:cNvPr id="544" name="Google Shape;544;p46"/>
            <p:cNvGrpSpPr/>
            <p:nvPr/>
          </p:nvGrpSpPr>
          <p:grpSpPr>
            <a:xfrm>
              <a:off x="10585843" y="3317757"/>
              <a:ext cx="1646618" cy="602433"/>
              <a:chOff x="1755100" y="3427427"/>
              <a:chExt cx="2161200" cy="855000"/>
            </a:xfrm>
          </p:grpSpPr>
          <p:sp>
            <p:nvSpPr>
              <p:cNvPr id="545" name="Google Shape;545;p46"/>
              <p:cNvSpPr/>
              <p:nvPr/>
            </p:nvSpPr>
            <p:spPr>
              <a:xfrm>
                <a:off x="1755100" y="3427427"/>
                <a:ext cx="2161200" cy="855000"/>
              </a:xfrm>
              <a:prstGeom prst="roundRect">
                <a:avLst>
                  <a:gd fmla="val 10690" name="adj"/>
                </a:avLst>
              </a:prstGeom>
              <a:solidFill>
                <a:srgbClr val="A4C2F4"/>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546" name="Google Shape;546;p46"/>
              <p:cNvSpPr txBox="1"/>
              <p:nvPr/>
            </p:nvSpPr>
            <p:spPr>
              <a:xfrm>
                <a:off x="1755100" y="3608634"/>
                <a:ext cx="2161200" cy="492600"/>
              </a:xfrm>
              <a:prstGeom prst="rect">
                <a:avLst/>
              </a:prstGeom>
              <a:solidFill>
                <a:srgbClr val="A4C2F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solidFill>
                      <a:srgbClr val="141B4D"/>
                    </a:solidFill>
                  </a:rPr>
                  <a:t>XDS output</a:t>
                </a:r>
                <a:endParaRPr sz="1600">
                  <a:solidFill>
                    <a:srgbClr val="141B4D"/>
                  </a:solidFill>
                </a:endParaRPr>
              </a:p>
            </p:txBody>
          </p:sp>
        </p:grpSp>
        <p:grpSp>
          <p:nvGrpSpPr>
            <p:cNvPr id="547" name="Google Shape;547;p46"/>
            <p:cNvGrpSpPr/>
            <p:nvPr/>
          </p:nvGrpSpPr>
          <p:grpSpPr>
            <a:xfrm>
              <a:off x="8796243" y="4120207"/>
              <a:ext cx="1646618" cy="602433"/>
              <a:chOff x="1755100" y="3427427"/>
              <a:chExt cx="2161200" cy="855000"/>
            </a:xfrm>
          </p:grpSpPr>
          <p:sp>
            <p:nvSpPr>
              <p:cNvPr id="548" name="Google Shape;548;p46"/>
              <p:cNvSpPr/>
              <p:nvPr/>
            </p:nvSpPr>
            <p:spPr>
              <a:xfrm>
                <a:off x="1755100" y="3427427"/>
                <a:ext cx="2161200" cy="855000"/>
              </a:xfrm>
              <a:prstGeom prst="roundRect">
                <a:avLst>
                  <a:gd fmla="val 10690" name="adj"/>
                </a:avLst>
              </a:prstGeom>
              <a:solidFill>
                <a:srgbClr val="A4C2F4"/>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549" name="Google Shape;549;p46"/>
              <p:cNvSpPr txBox="1"/>
              <p:nvPr/>
            </p:nvSpPr>
            <p:spPr>
              <a:xfrm>
                <a:off x="1755100" y="3608634"/>
                <a:ext cx="2161200" cy="492600"/>
              </a:xfrm>
              <a:prstGeom prst="rect">
                <a:avLst/>
              </a:prstGeom>
              <a:solidFill>
                <a:srgbClr val="A4C2F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solidFill>
                      <a:srgbClr val="141B4D"/>
                    </a:solidFill>
                  </a:rPr>
                  <a:t>XDS output</a:t>
                </a:r>
                <a:endParaRPr sz="1600">
                  <a:solidFill>
                    <a:srgbClr val="141B4D"/>
                  </a:solidFill>
                </a:endParaRPr>
              </a:p>
            </p:txBody>
          </p:sp>
        </p:grpSp>
      </p:grpSp>
      <p:grpSp>
        <p:nvGrpSpPr>
          <p:cNvPr id="550" name="Google Shape;550;p46"/>
          <p:cNvGrpSpPr/>
          <p:nvPr/>
        </p:nvGrpSpPr>
        <p:grpSpPr>
          <a:xfrm>
            <a:off x="8796243" y="4120207"/>
            <a:ext cx="3436218" cy="1404958"/>
            <a:chOff x="8796243" y="4120207"/>
            <a:chExt cx="3436218" cy="1404958"/>
          </a:xfrm>
        </p:grpSpPr>
        <p:grpSp>
          <p:nvGrpSpPr>
            <p:cNvPr id="551" name="Google Shape;551;p46"/>
            <p:cNvGrpSpPr/>
            <p:nvPr/>
          </p:nvGrpSpPr>
          <p:grpSpPr>
            <a:xfrm>
              <a:off x="10585843" y="4120207"/>
              <a:ext cx="1646618" cy="602433"/>
              <a:chOff x="1755100" y="3427427"/>
              <a:chExt cx="2161200" cy="855000"/>
            </a:xfrm>
          </p:grpSpPr>
          <p:sp>
            <p:nvSpPr>
              <p:cNvPr id="552" name="Google Shape;552;p46"/>
              <p:cNvSpPr/>
              <p:nvPr/>
            </p:nvSpPr>
            <p:spPr>
              <a:xfrm>
                <a:off x="1755100" y="3427427"/>
                <a:ext cx="2161200" cy="855000"/>
              </a:xfrm>
              <a:prstGeom prst="roundRect">
                <a:avLst>
                  <a:gd fmla="val 10690" name="adj"/>
                </a:avLst>
              </a:prstGeom>
              <a:solidFill>
                <a:srgbClr val="A4C2F4"/>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553" name="Google Shape;553;p46"/>
              <p:cNvSpPr txBox="1"/>
              <p:nvPr/>
            </p:nvSpPr>
            <p:spPr>
              <a:xfrm>
                <a:off x="1755100" y="3608634"/>
                <a:ext cx="2161200" cy="492600"/>
              </a:xfrm>
              <a:prstGeom prst="rect">
                <a:avLst/>
              </a:prstGeom>
              <a:solidFill>
                <a:srgbClr val="A4C2F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solidFill>
                      <a:srgbClr val="141B4D"/>
                    </a:solidFill>
                  </a:rPr>
                  <a:t>XDS output</a:t>
                </a:r>
                <a:endParaRPr sz="1600">
                  <a:solidFill>
                    <a:srgbClr val="141B4D"/>
                  </a:solidFill>
                </a:endParaRPr>
              </a:p>
            </p:txBody>
          </p:sp>
        </p:grpSp>
        <p:grpSp>
          <p:nvGrpSpPr>
            <p:cNvPr id="554" name="Google Shape;554;p46"/>
            <p:cNvGrpSpPr/>
            <p:nvPr/>
          </p:nvGrpSpPr>
          <p:grpSpPr>
            <a:xfrm>
              <a:off x="8796243" y="4922732"/>
              <a:ext cx="1646618" cy="602433"/>
              <a:chOff x="1755100" y="3427427"/>
              <a:chExt cx="2161200" cy="855000"/>
            </a:xfrm>
          </p:grpSpPr>
          <p:sp>
            <p:nvSpPr>
              <p:cNvPr id="555" name="Google Shape;555;p46"/>
              <p:cNvSpPr/>
              <p:nvPr/>
            </p:nvSpPr>
            <p:spPr>
              <a:xfrm>
                <a:off x="1755100" y="3427427"/>
                <a:ext cx="2161200" cy="855000"/>
              </a:xfrm>
              <a:prstGeom prst="roundRect">
                <a:avLst>
                  <a:gd fmla="val 10690" name="adj"/>
                </a:avLst>
              </a:prstGeom>
              <a:solidFill>
                <a:srgbClr val="A4C2F4"/>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556" name="Google Shape;556;p46"/>
              <p:cNvSpPr txBox="1"/>
              <p:nvPr/>
            </p:nvSpPr>
            <p:spPr>
              <a:xfrm>
                <a:off x="1755100" y="3608634"/>
                <a:ext cx="2161200" cy="492600"/>
              </a:xfrm>
              <a:prstGeom prst="rect">
                <a:avLst/>
              </a:prstGeom>
              <a:solidFill>
                <a:srgbClr val="A4C2F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solidFill>
                      <a:srgbClr val="141B4D"/>
                    </a:solidFill>
                  </a:rPr>
                  <a:t>XDS output</a:t>
                </a:r>
                <a:endParaRPr sz="1600">
                  <a:solidFill>
                    <a:srgbClr val="141B4D"/>
                  </a:solidFill>
                </a:endParaRPr>
              </a:p>
            </p:txBody>
          </p:sp>
        </p:grpSp>
        <p:grpSp>
          <p:nvGrpSpPr>
            <p:cNvPr id="557" name="Google Shape;557;p46"/>
            <p:cNvGrpSpPr/>
            <p:nvPr/>
          </p:nvGrpSpPr>
          <p:grpSpPr>
            <a:xfrm>
              <a:off x="10585843" y="4922657"/>
              <a:ext cx="1646618" cy="602433"/>
              <a:chOff x="1755100" y="3427427"/>
              <a:chExt cx="2161200" cy="855000"/>
            </a:xfrm>
          </p:grpSpPr>
          <p:sp>
            <p:nvSpPr>
              <p:cNvPr id="558" name="Google Shape;558;p46"/>
              <p:cNvSpPr/>
              <p:nvPr/>
            </p:nvSpPr>
            <p:spPr>
              <a:xfrm>
                <a:off x="1755100" y="3427427"/>
                <a:ext cx="2161200" cy="855000"/>
              </a:xfrm>
              <a:prstGeom prst="roundRect">
                <a:avLst>
                  <a:gd fmla="val 10690" name="adj"/>
                </a:avLst>
              </a:prstGeom>
              <a:solidFill>
                <a:srgbClr val="A4C2F4"/>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559" name="Google Shape;559;p46"/>
              <p:cNvSpPr txBox="1"/>
              <p:nvPr/>
            </p:nvSpPr>
            <p:spPr>
              <a:xfrm>
                <a:off x="1755100" y="3608634"/>
                <a:ext cx="2161200" cy="492600"/>
              </a:xfrm>
              <a:prstGeom prst="rect">
                <a:avLst/>
              </a:prstGeom>
              <a:solidFill>
                <a:srgbClr val="A4C2F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solidFill>
                      <a:srgbClr val="141B4D"/>
                    </a:solidFill>
                  </a:rPr>
                  <a:t>XDS output</a:t>
                </a:r>
                <a:endParaRPr sz="1600">
                  <a:solidFill>
                    <a:srgbClr val="141B4D"/>
                  </a:solidFill>
                </a:endParaRPr>
              </a:p>
            </p:txBody>
          </p:sp>
        </p:grpSp>
      </p:grpSp>
      <p:grpSp>
        <p:nvGrpSpPr>
          <p:cNvPr id="560" name="Google Shape;560;p46"/>
          <p:cNvGrpSpPr/>
          <p:nvPr/>
        </p:nvGrpSpPr>
        <p:grpSpPr>
          <a:xfrm>
            <a:off x="8796243" y="5725107"/>
            <a:ext cx="3436218" cy="1348058"/>
            <a:chOff x="8796243" y="5725107"/>
            <a:chExt cx="3436218" cy="1348058"/>
          </a:xfrm>
        </p:grpSpPr>
        <p:grpSp>
          <p:nvGrpSpPr>
            <p:cNvPr id="561" name="Google Shape;561;p46"/>
            <p:cNvGrpSpPr/>
            <p:nvPr/>
          </p:nvGrpSpPr>
          <p:grpSpPr>
            <a:xfrm>
              <a:off x="8796243" y="5725257"/>
              <a:ext cx="1646618" cy="602433"/>
              <a:chOff x="1755100" y="3427427"/>
              <a:chExt cx="2161200" cy="855000"/>
            </a:xfrm>
          </p:grpSpPr>
          <p:sp>
            <p:nvSpPr>
              <p:cNvPr id="562" name="Google Shape;562;p46"/>
              <p:cNvSpPr/>
              <p:nvPr/>
            </p:nvSpPr>
            <p:spPr>
              <a:xfrm>
                <a:off x="1755100" y="3427427"/>
                <a:ext cx="2161200" cy="855000"/>
              </a:xfrm>
              <a:prstGeom prst="roundRect">
                <a:avLst>
                  <a:gd fmla="val 10690" name="adj"/>
                </a:avLst>
              </a:prstGeom>
              <a:solidFill>
                <a:srgbClr val="A4C2F4"/>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563" name="Google Shape;563;p46"/>
              <p:cNvSpPr txBox="1"/>
              <p:nvPr/>
            </p:nvSpPr>
            <p:spPr>
              <a:xfrm>
                <a:off x="1755100" y="3608634"/>
                <a:ext cx="2161200" cy="492600"/>
              </a:xfrm>
              <a:prstGeom prst="rect">
                <a:avLst/>
              </a:prstGeom>
              <a:solidFill>
                <a:srgbClr val="A4C2F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solidFill>
                      <a:srgbClr val="141B4D"/>
                    </a:solidFill>
                  </a:rPr>
                  <a:t>XDS output</a:t>
                </a:r>
                <a:endParaRPr sz="1600">
                  <a:solidFill>
                    <a:srgbClr val="141B4D"/>
                  </a:solidFill>
                </a:endParaRPr>
              </a:p>
            </p:txBody>
          </p:sp>
        </p:grpSp>
        <p:grpSp>
          <p:nvGrpSpPr>
            <p:cNvPr id="564" name="Google Shape;564;p46"/>
            <p:cNvGrpSpPr/>
            <p:nvPr/>
          </p:nvGrpSpPr>
          <p:grpSpPr>
            <a:xfrm>
              <a:off x="10585843" y="5725107"/>
              <a:ext cx="1646618" cy="602433"/>
              <a:chOff x="1755100" y="3427427"/>
              <a:chExt cx="2161200" cy="855000"/>
            </a:xfrm>
          </p:grpSpPr>
          <p:sp>
            <p:nvSpPr>
              <p:cNvPr id="565" name="Google Shape;565;p46"/>
              <p:cNvSpPr/>
              <p:nvPr/>
            </p:nvSpPr>
            <p:spPr>
              <a:xfrm>
                <a:off x="1755100" y="3427427"/>
                <a:ext cx="2161200" cy="855000"/>
              </a:xfrm>
              <a:prstGeom prst="roundRect">
                <a:avLst>
                  <a:gd fmla="val 10690" name="adj"/>
                </a:avLst>
              </a:prstGeom>
              <a:solidFill>
                <a:srgbClr val="A4C2F4"/>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566" name="Google Shape;566;p46"/>
              <p:cNvSpPr txBox="1"/>
              <p:nvPr/>
            </p:nvSpPr>
            <p:spPr>
              <a:xfrm>
                <a:off x="1755100" y="3608634"/>
                <a:ext cx="2161200" cy="492600"/>
              </a:xfrm>
              <a:prstGeom prst="rect">
                <a:avLst/>
              </a:prstGeom>
              <a:solidFill>
                <a:srgbClr val="A4C2F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solidFill>
                      <a:srgbClr val="141B4D"/>
                    </a:solidFill>
                  </a:rPr>
                  <a:t>XDS output</a:t>
                </a:r>
                <a:endParaRPr sz="1600">
                  <a:solidFill>
                    <a:srgbClr val="141B4D"/>
                  </a:solidFill>
                </a:endParaRPr>
              </a:p>
            </p:txBody>
          </p:sp>
        </p:grpSp>
        <p:grpSp>
          <p:nvGrpSpPr>
            <p:cNvPr id="567" name="Google Shape;567;p46"/>
            <p:cNvGrpSpPr/>
            <p:nvPr/>
          </p:nvGrpSpPr>
          <p:grpSpPr>
            <a:xfrm>
              <a:off x="8796243" y="6470732"/>
              <a:ext cx="1646618" cy="602433"/>
              <a:chOff x="1755100" y="3427427"/>
              <a:chExt cx="2161200" cy="855000"/>
            </a:xfrm>
          </p:grpSpPr>
          <p:sp>
            <p:nvSpPr>
              <p:cNvPr id="568" name="Google Shape;568;p46"/>
              <p:cNvSpPr/>
              <p:nvPr/>
            </p:nvSpPr>
            <p:spPr>
              <a:xfrm>
                <a:off x="1755100" y="3427427"/>
                <a:ext cx="2161200" cy="855000"/>
              </a:xfrm>
              <a:prstGeom prst="roundRect">
                <a:avLst>
                  <a:gd fmla="val 10690" name="adj"/>
                </a:avLst>
              </a:prstGeom>
              <a:solidFill>
                <a:srgbClr val="A4C2F4"/>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569" name="Google Shape;569;p46"/>
              <p:cNvSpPr txBox="1"/>
              <p:nvPr/>
            </p:nvSpPr>
            <p:spPr>
              <a:xfrm>
                <a:off x="1755100" y="3608634"/>
                <a:ext cx="2161200" cy="492600"/>
              </a:xfrm>
              <a:prstGeom prst="rect">
                <a:avLst/>
              </a:prstGeom>
              <a:solidFill>
                <a:srgbClr val="A4C2F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solidFill>
                      <a:srgbClr val="141B4D"/>
                    </a:solidFill>
                  </a:rPr>
                  <a:t>XDS output</a:t>
                </a:r>
                <a:endParaRPr sz="1600">
                  <a:solidFill>
                    <a:srgbClr val="141B4D"/>
                  </a:solidFill>
                </a:endParaRPr>
              </a:p>
            </p:txBody>
          </p:sp>
        </p:grpSp>
      </p:grpSp>
      <p:grpSp>
        <p:nvGrpSpPr>
          <p:cNvPr id="570" name="Google Shape;570;p46"/>
          <p:cNvGrpSpPr/>
          <p:nvPr/>
        </p:nvGrpSpPr>
        <p:grpSpPr>
          <a:xfrm>
            <a:off x="4564400" y="3915313"/>
            <a:ext cx="1276500" cy="2466000"/>
            <a:chOff x="4564400" y="3915313"/>
            <a:chExt cx="1276500" cy="2466000"/>
          </a:xfrm>
        </p:grpSpPr>
        <p:cxnSp>
          <p:nvCxnSpPr>
            <p:cNvPr id="571" name="Google Shape;571;p46"/>
            <p:cNvCxnSpPr/>
            <p:nvPr/>
          </p:nvCxnSpPr>
          <p:spPr>
            <a:xfrm>
              <a:off x="4573100" y="3915363"/>
              <a:ext cx="1267800" cy="1107900"/>
            </a:xfrm>
            <a:prstGeom prst="straightConnector1">
              <a:avLst/>
            </a:prstGeom>
            <a:noFill/>
            <a:ln cap="flat" cmpd="sng" w="76200">
              <a:solidFill>
                <a:srgbClr val="24388D"/>
              </a:solidFill>
              <a:prstDash val="solid"/>
              <a:round/>
              <a:headEnd len="med" w="med" type="none"/>
              <a:tailEnd len="med" w="med" type="triangle"/>
            </a:ln>
          </p:spPr>
        </p:cxnSp>
        <p:cxnSp>
          <p:nvCxnSpPr>
            <p:cNvPr id="572" name="Google Shape;572;p46"/>
            <p:cNvCxnSpPr/>
            <p:nvPr/>
          </p:nvCxnSpPr>
          <p:spPr>
            <a:xfrm>
              <a:off x="4564550" y="3915438"/>
              <a:ext cx="1250400" cy="0"/>
            </a:xfrm>
            <a:prstGeom prst="straightConnector1">
              <a:avLst/>
            </a:prstGeom>
            <a:noFill/>
            <a:ln cap="flat" cmpd="sng" w="76200">
              <a:solidFill>
                <a:srgbClr val="24388D"/>
              </a:solidFill>
              <a:prstDash val="solid"/>
              <a:round/>
              <a:headEnd len="med" w="med" type="none"/>
              <a:tailEnd len="med" w="med" type="triangle"/>
            </a:ln>
          </p:spPr>
        </p:cxnSp>
        <p:cxnSp>
          <p:nvCxnSpPr>
            <p:cNvPr id="573" name="Google Shape;573;p46"/>
            <p:cNvCxnSpPr/>
            <p:nvPr/>
          </p:nvCxnSpPr>
          <p:spPr>
            <a:xfrm>
              <a:off x="4564400" y="3915313"/>
              <a:ext cx="1276500" cy="2466000"/>
            </a:xfrm>
            <a:prstGeom prst="straightConnector1">
              <a:avLst/>
            </a:prstGeom>
            <a:noFill/>
            <a:ln cap="flat" cmpd="sng" w="76200">
              <a:solidFill>
                <a:srgbClr val="24388D"/>
              </a:solidFill>
              <a:prstDash val="solid"/>
              <a:round/>
              <a:headEnd len="med" w="med" type="none"/>
              <a:tailEnd len="med" w="med" type="triangle"/>
            </a:ln>
          </p:spPr>
        </p:cxnSp>
      </p:grpSp>
      <p:grpSp>
        <p:nvGrpSpPr>
          <p:cNvPr id="574" name="Google Shape;574;p46"/>
          <p:cNvGrpSpPr/>
          <p:nvPr/>
        </p:nvGrpSpPr>
        <p:grpSpPr>
          <a:xfrm>
            <a:off x="8194143" y="3621024"/>
            <a:ext cx="2563500" cy="2762425"/>
            <a:chOff x="8194143" y="3618903"/>
            <a:chExt cx="2563500" cy="2762425"/>
          </a:xfrm>
        </p:grpSpPr>
        <p:cxnSp>
          <p:nvCxnSpPr>
            <p:cNvPr id="575" name="Google Shape;575;p46"/>
            <p:cNvCxnSpPr/>
            <p:nvPr/>
          </p:nvCxnSpPr>
          <p:spPr>
            <a:xfrm flipH="1" rot="10800000">
              <a:off x="8194143" y="3618903"/>
              <a:ext cx="602100" cy="296400"/>
            </a:xfrm>
            <a:prstGeom prst="straightConnector1">
              <a:avLst/>
            </a:prstGeom>
            <a:noFill/>
            <a:ln cap="flat" cmpd="sng" w="76200">
              <a:solidFill>
                <a:srgbClr val="24388D"/>
              </a:solidFill>
              <a:prstDash val="solid"/>
              <a:round/>
              <a:headEnd len="med" w="med" type="none"/>
              <a:tailEnd len="med" w="med" type="triangle"/>
            </a:ln>
          </p:spPr>
        </p:cxnSp>
        <p:cxnSp>
          <p:nvCxnSpPr>
            <p:cNvPr id="576" name="Google Shape;576;p46"/>
            <p:cNvCxnSpPr/>
            <p:nvPr/>
          </p:nvCxnSpPr>
          <p:spPr>
            <a:xfrm flipH="1" rot="10800000">
              <a:off x="8250543" y="3885028"/>
              <a:ext cx="2507100" cy="2496300"/>
            </a:xfrm>
            <a:prstGeom prst="straightConnector1">
              <a:avLst/>
            </a:prstGeom>
            <a:noFill/>
            <a:ln cap="flat" cmpd="sng" w="76200">
              <a:solidFill>
                <a:srgbClr val="24388D"/>
              </a:solidFill>
              <a:prstDash val="solid"/>
              <a:round/>
              <a:headEnd len="med" w="med" type="none"/>
              <a:tailEnd len="med" w="med" type="triangle"/>
            </a:ln>
          </p:spPr>
        </p:cxnSp>
        <p:cxnSp>
          <p:nvCxnSpPr>
            <p:cNvPr id="577" name="Google Shape;577;p46"/>
            <p:cNvCxnSpPr/>
            <p:nvPr/>
          </p:nvCxnSpPr>
          <p:spPr>
            <a:xfrm flipH="1" rot="10800000">
              <a:off x="8250543" y="4573828"/>
              <a:ext cx="698100" cy="750000"/>
            </a:xfrm>
            <a:prstGeom prst="straightConnector1">
              <a:avLst/>
            </a:prstGeom>
            <a:noFill/>
            <a:ln cap="flat" cmpd="sng" w="76200">
              <a:solidFill>
                <a:srgbClr val="24388D"/>
              </a:solidFill>
              <a:prstDash val="solid"/>
              <a:round/>
              <a:headEnd len="med" w="med" type="none"/>
              <a:tailEnd len="med" w="med" type="triangle"/>
            </a:ln>
          </p:spPr>
        </p:cxnSp>
      </p:grpSp>
      <p:grpSp>
        <p:nvGrpSpPr>
          <p:cNvPr id="578" name="Google Shape;578;p46"/>
          <p:cNvGrpSpPr/>
          <p:nvPr/>
        </p:nvGrpSpPr>
        <p:grpSpPr>
          <a:xfrm>
            <a:off x="4564400" y="3915438"/>
            <a:ext cx="1276500" cy="2465875"/>
            <a:chOff x="4564400" y="3915438"/>
            <a:chExt cx="1276500" cy="2465875"/>
          </a:xfrm>
        </p:grpSpPr>
        <p:cxnSp>
          <p:nvCxnSpPr>
            <p:cNvPr id="579" name="Google Shape;579;p46"/>
            <p:cNvCxnSpPr>
              <a:endCxn id="536" idx="1"/>
            </p:cNvCxnSpPr>
            <p:nvPr/>
          </p:nvCxnSpPr>
          <p:spPr>
            <a:xfrm flipH="1" rot="10800000">
              <a:off x="4573100" y="5023263"/>
              <a:ext cx="1267800" cy="20400"/>
            </a:xfrm>
            <a:prstGeom prst="straightConnector1">
              <a:avLst/>
            </a:prstGeom>
            <a:noFill/>
            <a:ln cap="flat" cmpd="sng" w="76200">
              <a:solidFill>
                <a:srgbClr val="24388D"/>
              </a:solidFill>
              <a:prstDash val="solid"/>
              <a:round/>
              <a:headEnd len="med" w="med" type="none"/>
              <a:tailEnd len="med" w="med" type="triangle"/>
            </a:ln>
          </p:spPr>
        </p:cxnSp>
        <p:cxnSp>
          <p:nvCxnSpPr>
            <p:cNvPr id="580" name="Google Shape;580;p46"/>
            <p:cNvCxnSpPr>
              <a:endCxn id="533" idx="1"/>
            </p:cNvCxnSpPr>
            <p:nvPr/>
          </p:nvCxnSpPr>
          <p:spPr>
            <a:xfrm flipH="1" rot="10800000">
              <a:off x="4577375" y="3915438"/>
              <a:ext cx="1246200" cy="1107900"/>
            </a:xfrm>
            <a:prstGeom prst="straightConnector1">
              <a:avLst/>
            </a:prstGeom>
            <a:noFill/>
            <a:ln cap="flat" cmpd="sng" w="76200">
              <a:solidFill>
                <a:srgbClr val="24388D"/>
              </a:solidFill>
              <a:prstDash val="solid"/>
              <a:round/>
              <a:headEnd len="med" w="med" type="none"/>
              <a:tailEnd len="med" w="med" type="triangle"/>
            </a:ln>
          </p:spPr>
        </p:cxnSp>
        <p:cxnSp>
          <p:nvCxnSpPr>
            <p:cNvPr id="581" name="Google Shape;581;p46"/>
            <p:cNvCxnSpPr>
              <a:endCxn id="539" idx="1"/>
            </p:cNvCxnSpPr>
            <p:nvPr/>
          </p:nvCxnSpPr>
          <p:spPr>
            <a:xfrm>
              <a:off x="4564400" y="5043613"/>
              <a:ext cx="1276500" cy="1337700"/>
            </a:xfrm>
            <a:prstGeom prst="straightConnector1">
              <a:avLst/>
            </a:prstGeom>
            <a:noFill/>
            <a:ln cap="flat" cmpd="sng" w="76200">
              <a:solidFill>
                <a:srgbClr val="24388D"/>
              </a:solidFill>
              <a:prstDash val="solid"/>
              <a:round/>
              <a:headEnd len="med" w="med" type="none"/>
              <a:tailEnd len="med" w="med" type="triangle"/>
            </a:ln>
          </p:spPr>
        </p:cxnSp>
      </p:grpSp>
      <p:grpSp>
        <p:nvGrpSpPr>
          <p:cNvPr id="582" name="Google Shape;582;p46"/>
          <p:cNvGrpSpPr/>
          <p:nvPr/>
        </p:nvGrpSpPr>
        <p:grpSpPr>
          <a:xfrm>
            <a:off x="8194243" y="3913632"/>
            <a:ext cx="2742800" cy="2466021"/>
            <a:chOff x="8194243" y="3917428"/>
            <a:chExt cx="2742800" cy="2466021"/>
          </a:xfrm>
        </p:grpSpPr>
        <p:cxnSp>
          <p:nvCxnSpPr>
            <p:cNvPr id="583" name="Google Shape;583;p46"/>
            <p:cNvCxnSpPr/>
            <p:nvPr/>
          </p:nvCxnSpPr>
          <p:spPr>
            <a:xfrm>
              <a:off x="8194243" y="3917428"/>
              <a:ext cx="2391600" cy="504000"/>
            </a:xfrm>
            <a:prstGeom prst="straightConnector1">
              <a:avLst/>
            </a:prstGeom>
            <a:noFill/>
            <a:ln cap="flat" cmpd="sng" w="76200">
              <a:solidFill>
                <a:srgbClr val="24388D"/>
              </a:solidFill>
              <a:prstDash val="solid"/>
              <a:round/>
              <a:headEnd len="med" w="med" type="none"/>
              <a:tailEnd len="med" w="med" type="triangle"/>
            </a:ln>
          </p:spPr>
        </p:cxnSp>
        <p:cxnSp>
          <p:nvCxnSpPr>
            <p:cNvPr id="584" name="Google Shape;584;p46"/>
            <p:cNvCxnSpPr/>
            <p:nvPr/>
          </p:nvCxnSpPr>
          <p:spPr>
            <a:xfrm flipH="1" rot="10800000">
              <a:off x="8250543" y="5289049"/>
              <a:ext cx="2686500" cy="1094400"/>
            </a:xfrm>
            <a:prstGeom prst="straightConnector1">
              <a:avLst/>
            </a:prstGeom>
            <a:noFill/>
            <a:ln cap="flat" cmpd="sng" w="76200">
              <a:solidFill>
                <a:srgbClr val="24388D"/>
              </a:solidFill>
              <a:prstDash val="solid"/>
              <a:round/>
              <a:headEnd len="med" w="med" type="none"/>
              <a:tailEnd len="med" w="med" type="triangle"/>
            </a:ln>
          </p:spPr>
        </p:cxnSp>
        <p:cxnSp>
          <p:nvCxnSpPr>
            <p:cNvPr id="585" name="Google Shape;585;p46"/>
            <p:cNvCxnSpPr/>
            <p:nvPr/>
          </p:nvCxnSpPr>
          <p:spPr>
            <a:xfrm>
              <a:off x="8276343" y="5076653"/>
              <a:ext cx="519900" cy="147300"/>
            </a:xfrm>
            <a:prstGeom prst="straightConnector1">
              <a:avLst/>
            </a:prstGeom>
            <a:noFill/>
            <a:ln cap="flat" cmpd="sng" w="76200">
              <a:solidFill>
                <a:srgbClr val="24388D"/>
              </a:solidFill>
              <a:prstDash val="solid"/>
              <a:round/>
              <a:headEnd len="med" w="med" type="none"/>
              <a:tailEnd len="med" w="med" type="triangle"/>
            </a:ln>
          </p:spPr>
        </p:cxnSp>
      </p:grpSp>
      <p:grpSp>
        <p:nvGrpSpPr>
          <p:cNvPr id="586" name="Google Shape;586;p46"/>
          <p:cNvGrpSpPr/>
          <p:nvPr/>
        </p:nvGrpSpPr>
        <p:grpSpPr>
          <a:xfrm>
            <a:off x="4685000" y="3915438"/>
            <a:ext cx="1155900" cy="2465875"/>
            <a:chOff x="4685000" y="3915438"/>
            <a:chExt cx="1155900" cy="2465875"/>
          </a:xfrm>
        </p:grpSpPr>
        <p:cxnSp>
          <p:nvCxnSpPr>
            <p:cNvPr id="587" name="Google Shape;587;p46"/>
            <p:cNvCxnSpPr>
              <a:endCxn id="536" idx="1"/>
            </p:cNvCxnSpPr>
            <p:nvPr/>
          </p:nvCxnSpPr>
          <p:spPr>
            <a:xfrm flipH="1" rot="10800000">
              <a:off x="4685000" y="5023263"/>
              <a:ext cx="1155900" cy="1310700"/>
            </a:xfrm>
            <a:prstGeom prst="straightConnector1">
              <a:avLst/>
            </a:prstGeom>
            <a:noFill/>
            <a:ln cap="flat" cmpd="sng" w="76200">
              <a:solidFill>
                <a:srgbClr val="24388D"/>
              </a:solidFill>
              <a:prstDash val="solid"/>
              <a:round/>
              <a:headEnd len="med" w="med" type="none"/>
              <a:tailEnd len="med" w="med" type="triangle"/>
            </a:ln>
          </p:spPr>
        </p:cxnSp>
        <p:cxnSp>
          <p:nvCxnSpPr>
            <p:cNvPr id="588" name="Google Shape;588;p46"/>
            <p:cNvCxnSpPr>
              <a:endCxn id="533" idx="1"/>
            </p:cNvCxnSpPr>
            <p:nvPr/>
          </p:nvCxnSpPr>
          <p:spPr>
            <a:xfrm flipH="1" rot="10800000">
              <a:off x="4717775" y="3915438"/>
              <a:ext cx="1105800" cy="2451000"/>
            </a:xfrm>
            <a:prstGeom prst="straightConnector1">
              <a:avLst/>
            </a:prstGeom>
            <a:noFill/>
            <a:ln cap="flat" cmpd="sng" w="76200">
              <a:solidFill>
                <a:srgbClr val="24388D"/>
              </a:solidFill>
              <a:prstDash val="solid"/>
              <a:round/>
              <a:headEnd len="med" w="med" type="none"/>
              <a:tailEnd len="med" w="med" type="triangle"/>
            </a:ln>
          </p:spPr>
        </p:cxnSp>
        <p:cxnSp>
          <p:nvCxnSpPr>
            <p:cNvPr id="589" name="Google Shape;589;p46"/>
            <p:cNvCxnSpPr>
              <a:endCxn id="539" idx="1"/>
            </p:cNvCxnSpPr>
            <p:nvPr/>
          </p:nvCxnSpPr>
          <p:spPr>
            <a:xfrm>
              <a:off x="4733900" y="6333913"/>
              <a:ext cx="1107000" cy="47400"/>
            </a:xfrm>
            <a:prstGeom prst="straightConnector1">
              <a:avLst/>
            </a:prstGeom>
            <a:noFill/>
            <a:ln cap="flat" cmpd="sng" w="76200">
              <a:solidFill>
                <a:srgbClr val="24388D"/>
              </a:solidFill>
              <a:prstDash val="solid"/>
              <a:round/>
              <a:headEnd len="med" w="med" type="none"/>
              <a:tailEnd len="med" w="med" type="triangle"/>
            </a:ln>
          </p:spPr>
        </p:cxnSp>
      </p:grpSp>
      <p:grpSp>
        <p:nvGrpSpPr>
          <p:cNvPr id="590" name="Google Shape;590;p46"/>
          <p:cNvGrpSpPr/>
          <p:nvPr/>
        </p:nvGrpSpPr>
        <p:grpSpPr>
          <a:xfrm>
            <a:off x="7984843" y="3790128"/>
            <a:ext cx="2601000" cy="2981785"/>
            <a:chOff x="7984843" y="3790128"/>
            <a:chExt cx="2601000" cy="2981785"/>
          </a:xfrm>
        </p:grpSpPr>
        <p:cxnSp>
          <p:nvCxnSpPr>
            <p:cNvPr id="591" name="Google Shape;591;p46"/>
            <p:cNvCxnSpPr>
              <a:endCxn id="566" idx="1"/>
            </p:cNvCxnSpPr>
            <p:nvPr/>
          </p:nvCxnSpPr>
          <p:spPr>
            <a:xfrm>
              <a:off x="7984843" y="3790128"/>
              <a:ext cx="2601000" cy="2236200"/>
            </a:xfrm>
            <a:prstGeom prst="straightConnector1">
              <a:avLst/>
            </a:prstGeom>
            <a:noFill/>
            <a:ln cap="flat" cmpd="sng" w="76200">
              <a:solidFill>
                <a:srgbClr val="24388D"/>
              </a:solidFill>
              <a:prstDash val="solid"/>
              <a:round/>
              <a:headEnd len="med" w="med" type="none"/>
              <a:tailEnd len="med" w="med" type="triangle"/>
            </a:ln>
          </p:spPr>
        </p:cxnSp>
        <p:cxnSp>
          <p:nvCxnSpPr>
            <p:cNvPr id="592" name="Google Shape;592;p46"/>
            <p:cNvCxnSpPr>
              <a:stCxn id="539" idx="3"/>
              <a:endCxn id="569" idx="1"/>
            </p:cNvCxnSpPr>
            <p:nvPr/>
          </p:nvCxnSpPr>
          <p:spPr>
            <a:xfrm>
              <a:off x="8002100" y="6381313"/>
              <a:ext cx="794100" cy="390600"/>
            </a:xfrm>
            <a:prstGeom prst="straightConnector1">
              <a:avLst/>
            </a:prstGeom>
            <a:noFill/>
            <a:ln cap="flat" cmpd="sng" w="76200">
              <a:solidFill>
                <a:srgbClr val="24388D"/>
              </a:solidFill>
              <a:prstDash val="solid"/>
              <a:round/>
              <a:headEnd len="med" w="med" type="none"/>
              <a:tailEnd len="med" w="med" type="triangle"/>
            </a:ln>
          </p:spPr>
        </p:cxnSp>
        <p:cxnSp>
          <p:nvCxnSpPr>
            <p:cNvPr id="593" name="Google Shape;593;p46"/>
            <p:cNvCxnSpPr>
              <a:endCxn id="563" idx="1"/>
            </p:cNvCxnSpPr>
            <p:nvPr/>
          </p:nvCxnSpPr>
          <p:spPr>
            <a:xfrm>
              <a:off x="8066943" y="4949478"/>
              <a:ext cx="729300" cy="1077000"/>
            </a:xfrm>
            <a:prstGeom prst="straightConnector1">
              <a:avLst/>
            </a:prstGeom>
            <a:noFill/>
            <a:ln cap="flat" cmpd="sng" w="76200">
              <a:solidFill>
                <a:srgbClr val="24388D"/>
              </a:solidFill>
              <a:prstDash val="solid"/>
              <a:round/>
              <a:headEnd len="med" w="med"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57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5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57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58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47"/>
          <p:cNvSpPr txBox="1"/>
          <p:nvPr>
            <p:ph type="title"/>
          </p:nvPr>
        </p:nvSpPr>
        <p:spPr>
          <a:xfrm>
            <a:off x="1054100" y="682307"/>
            <a:ext cx="11734800" cy="492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US"/>
              <a:t>Pipeline organization</a:t>
            </a:r>
            <a:endParaRPr/>
          </a:p>
        </p:txBody>
      </p:sp>
      <p:grpSp>
        <p:nvGrpSpPr>
          <p:cNvPr id="600" name="Google Shape;600;p47"/>
          <p:cNvGrpSpPr/>
          <p:nvPr/>
        </p:nvGrpSpPr>
        <p:grpSpPr>
          <a:xfrm>
            <a:off x="1755100" y="1611019"/>
            <a:ext cx="2973000" cy="1388400"/>
            <a:chOff x="1807500" y="2789800"/>
            <a:chExt cx="2973000" cy="1388400"/>
          </a:xfrm>
        </p:grpSpPr>
        <p:sp>
          <p:nvSpPr>
            <p:cNvPr id="601" name="Google Shape;601;p47"/>
            <p:cNvSpPr/>
            <p:nvPr/>
          </p:nvSpPr>
          <p:spPr>
            <a:xfrm>
              <a:off x="1807500" y="2789800"/>
              <a:ext cx="2973000" cy="1388400"/>
            </a:xfrm>
            <a:prstGeom prst="roundRect">
              <a:avLst>
                <a:gd fmla="val 10690" name="adj"/>
              </a:avLst>
            </a:prstGeom>
            <a:solidFill>
              <a:srgbClr val="DDE5ED"/>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602" name="Google Shape;602;p47"/>
            <p:cNvSpPr txBox="1"/>
            <p:nvPr/>
          </p:nvSpPr>
          <p:spPr>
            <a:xfrm>
              <a:off x="1977754" y="2986255"/>
              <a:ext cx="2750400" cy="106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solidFill>
                    <a:srgbClr val="141B4D"/>
                  </a:solidFill>
                </a:rPr>
                <a:t>Script 1</a:t>
              </a:r>
              <a:r>
                <a:rPr lang="en-US" sz="1600">
                  <a:solidFill>
                    <a:srgbClr val="141B4D"/>
                  </a:solidFill>
                </a:rPr>
                <a:t>: Run a specific XDS version for a specific dataset in the cloud</a:t>
              </a:r>
              <a:endParaRPr sz="1600">
                <a:solidFill>
                  <a:srgbClr val="141B4D"/>
                </a:solidFill>
              </a:endParaRPr>
            </a:p>
          </p:txBody>
        </p:sp>
      </p:grpSp>
      <p:grpSp>
        <p:nvGrpSpPr>
          <p:cNvPr id="603" name="Google Shape;603;p47"/>
          <p:cNvGrpSpPr/>
          <p:nvPr/>
        </p:nvGrpSpPr>
        <p:grpSpPr>
          <a:xfrm>
            <a:off x="5417675" y="1611019"/>
            <a:ext cx="2973000" cy="1388400"/>
            <a:chOff x="5417675" y="2822450"/>
            <a:chExt cx="2973000" cy="1388400"/>
          </a:xfrm>
        </p:grpSpPr>
        <p:sp>
          <p:nvSpPr>
            <p:cNvPr id="604" name="Google Shape;604;p47"/>
            <p:cNvSpPr/>
            <p:nvPr/>
          </p:nvSpPr>
          <p:spPr>
            <a:xfrm>
              <a:off x="5417675" y="2822450"/>
              <a:ext cx="2973000" cy="1388400"/>
            </a:xfrm>
            <a:prstGeom prst="roundRect">
              <a:avLst>
                <a:gd fmla="val 10690" name="adj"/>
              </a:avLst>
            </a:prstGeom>
            <a:solidFill>
              <a:srgbClr val="DDE5ED"/>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605" name="Google Shape;605;p47"/>
            <p:cNvSpPr txBox="1"/>
            <p:nvPr/>
          </p:nvSpPr>
          <p:spPr>
            <a:xfrm>
              <a:off x="5528979" y="2953605"/>
              <a:ext cx="2750400" cy="106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solidFill>
                    <a:srgbClr val="141B4D"/>
                  </a:solidFill>
                </a:rPr>
                <a:t>Script 2</a:t>
              </a:r>
              <a:r>
                <a:rPr lang="en-US" sz="1600">
                  <a:solidFill>
                    <a:srgbClr val="141B4D"/>
                  </a:solidFill>
                </a:rPr>
                <a:t>: Orchestrate that script 1 is run for all combinations of available data sets and XDS versions </a:t>
              </a:r>
              <a:endParaRPr sz="1600">
                <a:solidFill>
                  <a:srgbClr val="141B4D"/>
                </a:solidFill>
              </a:endParaRPr>
            </a:p>
          </p:txBody>
        </p:sp>
      </p:grpSp>
      <p:grpSp>
        <p:nvGrpSpPr>
          <p:cNvPr id="606" name="Google Shape;606;p47"/>
          <p:cNvGrpSpPr/>
          <p:nvPr/>
        </p:nvGrpSpPr>
        <p:grpSpPr>
          <a:xfrm>
            <a:off x="9027850" y="1611019"/>
            <a:ext cx="2973000" cy="1388400"/>
            <a:chOff x="9185025" y="2789800"/>
            <a:chExt cx="2973000" cy="1388400"/>
          </a:xfrm>
        </p:grpSpPr>
        <p:sp>
          <p:nvSpPr>
            <p:cNvPr id="607" name="Google Shape;607;p47"/>
            <p:cNvSpPr/>
            <p:nvPr/>
          </p:nvSpPr>
          <p:spPr>
            <a:xfrm>
              <a:off x="9185025" y="2789800"/>
              <a:ext cx="2973000" cy="1388400"/>
            </a:xfrm>
            <a:prstGeom prst="roundRect">
              <a:avLst>
                <a:gd fmla="val 10690" name="adj"/>
              </a:avLst>
            </a:prstGeom>
            <a:solidFill>
              <a:srgbClr val="DDE5ED"/>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608" name="Google Shape;608;p47"/>
            <p:cNvSpPr txBox="1"/>
            <p:nvPr/>
          </p:nvSpPr>
          <p:spPr>
            <a:xfrm>
              <a:off x="9296329" y="2986255"/>
              <a:ext cx="2750400" cy="106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solidFill>
                    <a:srgbClr val="141B4D"/>
                  </a:solidFill>
                </a:rPr>
                <a:t>Script 3</a:t>
              </a:r>
              <a:r>
                <a:rPr lang="en-US" sz="1600">
                  <a:solidFill>
                    <a:srgbClr val="141B4D"/>
                  </a:solidFill>
                </a:rPr>
                <a:t>: Collect output from script 2 process and organize results in plots </a:t>
              </a:r>
              <a:endParaRPr sz="1600">
                <a:solidFill>
                  <a:srgbClr val="141B4D"/>
                </a:solidFill>
              </a:endParaRPr>
            </a:p>
          </p:txBody>
        </p:sp>
      </p:grpSp>
      <p:sp>
        <p:nvSpPr>
          <p:cNvPr id="609" name="Google Shape;609;p47"/>
          <p:cNvSpPr/>
          <p:nvPr/>
        </p:nvSpPr>
        <p:spPr>
          <a:xfrm>
            <a:off x="8831350" y="1417320"/>
            <a:ext cx="3366000" cy="1768200"/>
          </a:xfrm>
          <a:prstGeom prst="roundRect">
            <a:avLst>
              <a:gd fmla="val 10690" name="adj"/>
            </a:avLst>
          </a:prstGeom>
          <a:noFill/>
          <a:ln cap="flat" cmpd="sng" w="114300">
            <a:solidFill>
              <a:schemeClr val="accent4"/>
            </a:solidFill>
            <a:prstDash val="solid"/>
            <a:round/>
            <a:headEnd len="sm" w="sm" type="none"/>
            <a:tailEnd len="sm" w="sm" type="none"/>
          </a:ln>
          <a:effectLst>
            <a:outerShdw blurRad="142875" rotWithShape="0" algn="ctr" dir="5400000" dist="9525">
              <a:srgbClr val="FF9900"/>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grpSp>
        <p:nvGrpSpPr>
          <p:cNvPr id="610" name="Google Shape;610;p47"/>
          <p:cNvGrpSpPr/>
          <p:nvPr/>
        </p:nvGrpSpPr>
        <p:grpSpPr>
          <a:xfrm>
            <a:off x="8796243" y="3317682"/>
            <a:ext cx="3436218" cy="3755483"/>
            <a:chOff x="8962305" y="3435557"/>
            <a:chExt cx="3436218" cy="3755483"/>
          </a:xfrm>
        </p:grpSpPr>
        <p:grpSp>
          <p:nvGrpSpPr>
            <p:cNvPr id="611" name="Google Shape;611;p47"/>
            <p:cNvGrpSpPr/>
            <p:nvPr/>
          </p:nvGrpSpPr>
          <p:grpSpPr>
            <a:xfrm>
              <a:off x="8962305" y="3435557"/>
              <a:ext cx="1646618" cy="602433"/>
              <a:chOff x="1755100" y="3427427"/>
              <a:chExt cx="2161200" cy="855000"/>
            </a:xfrm>
          </p:grpSpPr>
          <p:sp>
            <p:nvSpPr>
              <p:cNvPr id="612" name="Google Shape;612;p47"/>
              <p:cNvSpPr/>
              <p:nvPr/>
            </p:nvSpPr>
            <p:spPr>
              <a:xfrm>
                <a:off x="1755100" y="3427427"/>
                <a:ext cx="2161200" cy="855000"/>
              </a:xfrm>
              <a:prstGeom prst="roundRect">
                <a:avLst>
                  <a:gd fmla="val 10690" name="adj"/>
                </a:avLst>
              </a:prstGeom>
              <a:solidFill>
                <a:srgbClr val="A4C2F4"/>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613" name="Google Shape;613;p47"/>
              <p:cNvSpPr txBox="1"/>
              <p:nvPr/>
            </p:nvSpPr>
            <p:spPr>
              <a:xfrm>
                <a:off x="1755100" y="3608634"/>
                <a:ext cx="2161200" cy="492600"/>
              </a:xfrm>
              <a:prstGeom prst="rect">
                <a:avLst/>
              </a:prstGeom>
              <a:solidFill>
                <a:srgbClr val="A4C2F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solidFill>
                      <a:srgbClr val="141B4D"/>
                    </a:solidFill>
                  </a:rPr>
                  <a:t>XDS output</a:t>
                </a:r>
                <a:endParaRPr sz="1600">
                  <a:solidFill>
                    <a:srgbClr val="141B4D"/>
                  </a:solidFill>
                </a:endParaRPr>
              </a:p>
            </p:txBody>
          </p:sp>
        </p:grpSp>
        <p:grpSp>
          <p:nvGrpSpPr>
            <p:cNvPr id="614" name="Google Shape;614;p47"/>
            <p:cNvGrpSpPr/>
            <p:nvPr/>
          </p:nvGrpSpPr>
          <p:grpSpPr>
            <a:xfrm>
              <a:off x="10751905" y="3435632"/>
              <a:ext cx="1646618" cy="602433"/>
              <a:chOff x="1755100" y="3427427"/>
              <a:chExt cx="2161200" cy="855000"/>
            </a:xfrm>
          </p:grpSpPr>
          <p:sp>
            <p:nvSpPr>
              <p:cNvPr id="615" name="Google Shape;615;p47"/>
              <p:cNvSpPr/>
              <p:nvPr/>
            </p:nvSpPr>
            <p:spPr>
              <a:xfrm>
                <a:off x="1755100" y="3427427"/>
                <a:ext cx="2161200" cy="855000"/>
              </a:xfrm>
              <a:prstGeom prst="roundRect">
                <a:avLst>
                  <a:gd fmla="val 10690" name="adj"/>
                </a:avLst>
              </a:prstGeom>
              <a:solidFill>
                <a:srgbClr val="A4C2F4"/>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616" name="Google Shape;616;p47"/>
              <p:cNvSpPr txBox="1"/>
              <p:nvPr/>
            </p:nvSpPr>
            <p:spPr>
              <a:xfrm>
                <a:off x="1755100" y="3608634"/>
                <a:ext cx="2161200" cy="492600"/>
              </a:xfrm>
              <a:prstGeom prst="rect">
                <a:avLst/>
              </a:prstGeom>
              <a:solidFill>
                <a:srgbClr val="A4C2F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solidFill>
                      <a:srgbClr val="141B4D"/>
                    </a:solidFill>
                  </a:rPr>
                  <a:t>XDS output</a:t>
                </a:r>
                <a:endParaRPr sz="1600">
                  <a:solidFill>
                    <a:srgbClr val="141B4D"/>
                  </a:solidFill>
                </a:endParaRPr>
              </a:p>
            </p:txBody>
          </p:sp>
        </p:grpSp>
        <p:grpSp>
          <p:nvGrpSpPr>
            <p:cNvPr id="617" name="Google Shape;617;p47"/>
            <p:cNvGrpSpPr/>
            <p:nvPr/>
          </p:nvGrpSpPr>
          <p:grpSpPr>
            <a:xfrm>
              <a:off x="8962305" y="4238082"/>
              <a:ext cx="1646618" cy="602433"/>
              <a:chOff x="1755100" y="3427427"/>
              <a:chExt cx="2161200" cy="855000"/>
            </a:xfrm>
          </p:grpSpPr>
          <p:sp>
            <p:nvSpPr>
              <p:cNvPr id="618" name="Google Shape;618;p47"/>
              <p:cNvSpPr/>
              <p:nvPr/>
            </p:nvSpPr>
            <p:spPr>
              <a:xfrm>
                <a:off x="1755100" y="3427427"/>
                <a:ext cx="2161200" cy="855000"/>
              </a:xfrm>
              <a:prstGeom prst="roundRect">
                <a:avLst>
                  <a:gd fmla="val 10690" name="adj"/>
                </a:avLst>
              </a:prstGeom>
              <a:solidFill>
                <a:srgbClr val="A4C2F4"/>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619" name="Google Shape;619;p47"/>
              <p:cNvSpPr txBox="1"/>
              <p:nvPr/>
            </p:nvSpPr>
            <p:spPr>
              <a:xfrm>
                <a:off x="1755100" y="3608634"/>
                <a:ext cx="2161200" cy="492600"/>
              </a:xfrm>
              <a:prstGeom prst="rect">
                <a:avLst/>
              </a:prstGeom>
              <a:solidFill>
                <a:srgbClr val="A4C2F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solidFill>
                      <a:srgbClr val="141B4D"/>
                    </a:solidFill>
                  </a:rPr>
                  <a:t>XDS output</a:t>
                </a:r>
                <a:endParaRPr sz="1600">
                  <a:solidFill>
                    <a:srgbClr val="141B4D"/>
                  </a:solidFill>
                </a:endParaRPr>
              </a:p>
            </p:txBody>
          </p:sp>
        </p:grpSp>
        <p:grpSp>
          <p:nvGrpSpPr>
            <p:cNvPr id="620" name="Google Shape;620;p47"/>
            <p:cNvGrpSpPr/>
            <p:nvPr/>
          </p:nvGrpSpPr>
          <p:grpSpPr>
            <a:xfrm>
              <a:off x="10751905" y="4238082"/>
              <a:ext cx="1646618" cy="602433"/>
              <a:chOff x="1755100" y="3427427"/>
              <a:chExt cx="2161200" cy="855000"/>
            </a:xfrm>
          </p:grpSpPr>
          <p:sp>
            <p:nvSpPr>
              <p:cNvPr id="621" name="Google Shape;621;p47"/>
              <p:cNvSpPr/>
              <p:nvPr/>
            </p:nvSpPr>
            <p:spPr>
              <a:xfrm>
                <a:off x="1755100" y="3427427"/>
                <a:ext cx="2161200" cy="855000"/>
              </a:xfrm>
              <a:prstGeom prst="roundRect">
                <a:avLst>
                  <a:gd fmla="val 10690" name="adj"/>
                </a:avLst>
              </a:prstGeom>
              <a:solidFill>
                <a:srgbClr val="A4C2F4"/>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622" name="Google Shape;622;p47"/>
              <p:cNvSpPr txBox="1"/>
              <p:nvPr/>
            </p:nvSpPr>
            <p:spPr>
              <a:xfrm>
                <a:off x="1755100" y="3608634"/>
                <a:ext cx="2161200" cy="492600"/>
              </a:xfrm>
              <a:prstGeom prst="rect">
                <a:avLst/>
              </a:prstGeom>
              <a:solidFill>
                <a:srgbClr val="A4C2F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solidFill>
                      <a:srgbClr val="141B4D"/>
                    </a:solidFill>
                  </a:rPr>
                  <a:t>XDS output</a:t>
                </a:r>
                <a:endParaRPr sz="1600">
                  <a:solidFill>
                    <a:srgbClr val="141B4D"/>
                  </a:solidFill>
                </a:endParaRPr>
              </a:p>
            </p:txBody>
          </p:sp>
        </p:grpSp>
        <p:grpSp>
          <p:nvGrpSpPr>
            <p:cNvPr id="623" name="Google Shape;623;p47"/>
            <p:cNvGrpSpPr/>
            <p:nvPr/>
          </p:nvGrpSpPr>
          <p:grpSpPr>
            <a:xfrm>
              <a:off x="8962305" y="5040607"/>
              <a:ext cx="1646618" cy="602433"/>
              <a:chOff x="1755100" y="3427427"/>
              <a:chExt cx="2161200" cy="855000"/>
            </a:xfrm>
          </p:grpSpPr>
          <p:sp>
            <p:nvSpPr>
              <p:cNvPr id="624" name="Google Shape;624;p47"/>
              <p:cNvSpPr/>
              <p:nvPr/>
            </p:nvSpPr>
            <p:spPr>
              <a:xfrm>
                <a:off x="1755100" y="3427427"/>
                <a:ext cx="2161200" cy="855000"/>
              </a:xfrm>
              <a:prstGeom prst="roundRect">
                <a:avLst>
                  <a:gd fmla="val 10690" name="adj"/>
                </a:avLst>
              </a:prstGeom>
              <a:solidFill>
                <a:srgbClr val="A4C2F4"/>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625" name="Google Shape;625;p47"/>
              <p:cNvSpPr txBox="1"/>
              <p:nvPr/>
            </p:nvSpPr>
            <p:spPr>
              <a:xfrm>
                <a:off x="1755100" y="3608634"/>
                <a:ext cx="2161200" cy="492600"/>
              </a:xfrm>
              <a:prstGeom prst="rect">
                <a:avLst/>
              </a:prstGeom>
              <a:solidFill>
                <a:srgbClr val="A4C2F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solidFill>
                      <a:srgbClr val="141B4D"/>
                    </a:solidFill>
                  </a:rPr>
                  <a:t>XDS output</a:t>
                </a:r>
                <a:endParaRPr sz="1600">
                  <a:solidFill>
                    <a:srgbClr val="141B4D"/>
                  </a:solidFill>
                </a:endParaRPr>
              </a:p>
            </p:txBody>
          </p:sp>
        </p:grpSp>
        <p:grpSp>
          <p:nvGrpSpPr>
            <p:cNvPr id="626" name="Google Shape;626;p47"/>
            <p:cNvGrpSpPr/>
            <p:nvPr/>
          </p:nvGrpSpPr>
          <p:grpSpPr>
            <a:xfrm>
              <a:off x="10751905" y="5040532"/>
              <a:ext cx="1646618" cy="602433"/>
              <a:chOff x="1755100" y="3427427"/>
              <a:chExt cx="2161200" cy="855000"/>
            </a:xfrm>
          </p:grpSpPr>
          <p:sp>
            <p:nvSpPr>
              <p:cNvPr id="627" name="Google Shape;627;p47"/>
              <p:cNvSpPr/>
              <p:nvPr/>
            </p:nvSpPr>
            <p:spPr>
              <a:xfrm>
                <a:off x="1755100" y="3427427"/>
                <a:ext cx="2161200" cy="855000"/>
              </a:xfrm>
              <a:prstGeom prst="roundRect">
                <a:avLst>
                  <a:gd fmla="val 10690" name="adj"/>
                </a:avLst>
              </a:prstGeom>
              <a:solidFill>
                <a:srgbClr val="A4C2F4"/>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628" name="Google Shape;628;p47"/>
              <p:cNvSpPr txBox="1"/>
              <p:nvPr/>
            </p:nvSpPr>
            <p:spPr>
              <a:xfrm>
                <a:off x="1755100" y="3608634"/>
                <a:ext cx="2161200" cy="492600"/>
              </a:xfrm>
              <a:prstGeom prst="rect">
                <a:avLst/>
              </a:prstGeom>
              <a:solidFill>
                <a:srgbClr val="A4C2F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solidFill>
                      <a:srgbClr val="141B4D"/>
                    </a:solidFill>
                  </a:rPr>
                  <a:t>XDS output</a:t>
                </a:r>
                <a:endParaRPr sz="1600">
                  <a:solidFill>
                    <a:srgbClr val="141B4D"/>
                  </a:solidFill>
                </a:endParaRPr>
              </a:p>
            </p:txBody>
          </p:sp>
        </p:grpSp>
        <p:grpSp>
          <p:nvGrpSpPr>
            <p:cNvPr id="629" name="Google Shape;629;p47"/>
            <p:cNvGrpSpPr/>
            <p:nvPr/>
          </p:nvGrpSpPr>
          <p:grpSpPr>
            <a:xfrm>
              <a:off x="8962305" y="5843132"/>
              <a:ext cx="1646618" cy="602433"/>
              <a:chOff x="1755100" y="3427427"/>
              <a:chExt cx="2161200" cy="855000"/>
            </a:xfrm>
          </p:grpSpPr>
          <p:sp>
            <p:nvSpPr>
              <p:cNvPr id="630" name="Google Shape;630;p47"/>
              <p:cNvSpPr/>
              <p:nvPr/>
            </p:nvSpPr>
            <p:spPr>
              <a:xfrm>
                <a:off x="1755100" y="3427427"/>
                <a:ext cx="2161200" cy="855000"/>
              </a:xfrm>
              <a:prstGeom prst="roundRect">
                <a:avLst>
                  <a:gd fmla="val 10690" name="adj"/>
                </a:avLst>
              </a:prstGeom>
              <a:solidFill>
                <a:srgbClr val="A4C2F4"/>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631" name="Google Shape;631;p47"/>
              <p:cNvSpPr txBox="1"/>
              <p:nvPr/>
            </p:nvSpPr>
            <p:spPr>
              <a:xfrm>
                <a:off x="1755100" y="3608634"/>
                <a:ext cx="2161200" cy="492600"/>
              </a:xfrm>
              <a:prstGeom prst="rect">
                <a:avLst/>
              </a:prstGeom>
              <a:solidFill>
                <a:srgbClr val="A4C2F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solidFill>
                      <a:srgbClr val="141B4D"/>
                    </a:solidFill>
                  </a:rPr>
                  <a:t>XDS output</a:t>
                </a:r>
                <a:endParaRPr sz="1600">
                  <a:solidFill>
                    <a:srgbClr val="141B4D"/>
                  </a:solidFill>
                </a:endParaRPr>
              </a:p>
            </p:txBody>
          </p:sp>
        </p:grpSp>
        <p:grpSp>
          <p:nvGrpSpPr>
            <p:cNvPr id="632" name="Google Shape;632;p47"/>
            <p:cNvGrpSpPr/>
            <p:nvPr/>
          </p:nvGrpSpPr>
          <p:grpSpPr>
            <a:xfrm>
              <a:off x="10751905" y="5842982"/>
              <a:ext cx="1646618" cy="602433"/>
              <a:chOff x="1755100" y="3427427"/>
              <a:chExt cx="2161200" cy="855000"/>
            </a:xfrm>
          </p:grpSpPr>
          <p:sp>
            <p:nvSpPr>
              <p:cNvPr id="633" name="Google Shape;633;p47"/>
              <p:cNvSpPr/>
              <p:nvPr/>
            </p:nvSpPr>
            <p:spPr>
              <a:xfrm>
                <a:off x="1755100" y="3427427"/>
                <a:ext cx="2161200" cy="855000"/>
              </a:xfrm>
              <a:prstGeom prst="roundRect">
                <a:avLst>
                  <a:gd fmla="val 10690" name="adj"/>
                </a:avLst>
              </a:prstGeom>
              <a:solidFill>
                <a:srgbClr val="A4C2F4"/>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634" name="Google Shape;634;p47"/>
              <p:cNvSpPr txBox="1"/>
              <p:nvPr/>
            </p:nvSpPr>
            <p:spPr>
              <a:xfrm>
                <a:off x="1755100" y="3608634"/>
                <a:ext cx="2161200" cy="492600"/>
              </a:xfrm>
              <a:prstGeom prst="rect">
                <a:avLst/>
              </a:prstGeom>
              <a:solidFill>
                <a:srgbClr val="A4C2F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solidFill>
                      <a:srgbClr val="141B4D"/>
                    </a:solidFill>
                  </a:rPr>
                  <a:t>XDS output</a:t>
                </a:r>
                <a:endParaRPr sz="1600">
                  <a:solidFill>
                    <a:srgbClr val="141B4D"/>
                  </a:solidFill>
                </a:endParaRPr>
              </a:p>
            </p:txBody>
          </p:sp>
        </p:grpSp>
        <p:grpSp>
          <p:nvGrpSpPr>
            <p:cNvPr id="635" name="Google Shape;635;p47"/>
            <p:cNvGrpSpPr/>
            <p:nvPr/>
          </p:nvGrpSpPr>
          <p:grpSpPr>
            <a:xfrm>
              <a:off x="8962305" y="6588607"/>
              <a:ext cx="1646618" cy="602433"/>
              <a:chOff x="1755100" y="3427427"/>
              <a:chExt cx="2161200" cy="855000"/>
            </a:xfrm>
          </p:grpSpPr>
          <p:sp>
            <p:nvSpPr>
              <p:cNvPr id="636" name="Google Shape;636;p47"/>
              <p:cNvSpPr/>
              <p:nvPr/>
            </p:nvSpPr>
            <p:spPr>
              <a:xfrm>
                <a:off x="1755100" y="3427427"/>
                <a:ext cx="2161200" cy="855000"/>
              </a:xfrm>
              <a:prstGeom prst="roundRect">
                <a:avLst>
                  <a:gd fmla="val 10690" name="adj"/>
                </a:avLst>
              </a:prstGeom>
              <a:solidFill>
                <a:srgbClr val="A4C2F4"/>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637" name="Google Shape;637;p47"/>
              <p:cNvSpPr txBox="1"/>
              <p:nvPr/>
            </p:nvSpPr>
            <p:spPr>
              <a:xfrm>
                <a:off x="1755100" y="3608634"/>
                <a:ext cx="2161200" cy="492600"/>
              </a:xfrm>
              <a:prstGeom prst="rect">
                <a:avLst/>
              </a:prstGeom>
              <a:solidFill>
                <a:srgbClr val="A4C2F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solidFill>
                      <a:srgbClr val="141B4D"/>
                    </a:solidFill>
                  </a:rPr>
                  <a:t>XDS output</a:t>
                </a:r>
                <a:endParaRPr sz="1600">
                  <a:solidFill>
                    <a:srgbClr val="141B4D"/>
                  </a:solidFill>
                </a:endParaRPr>
              </a:p>
            </p:txBody>
          </p:sp>
        </p:grpSp>
      </p:grpSp>
      <p:pic>
        <p:nvPicPr>
          <p:cNvPr id="638" name="Google Shape;638;p47"/>
          <p:cNvPicPr preferRelativeResize="0"/>
          <p:nvPr/>
        </p:nvPicPr>
        <p:blipFill>
          <a:blip r:embed="rId3">
            <a:alphaModFix/>
          </a:blip>
          <a:stretch>
            <a:fillRect/>
          </a:stretch>
        </p:blipFill>
        <p:spPr>
          <a:xfrm>
            <a:off x="1673696" y="3350930"/>
            <a:ext cx="5579368" cy="3347600"/>
          </a:xfrm>
          <a:prstGeom prst="rect">
            <a:avLst/>
          </a:prstGeom>
          <a:noFill/>
          <a:ln>
            <a:noFill/>
          </a:ln>
        </p:spPr>
      </p:pic>
      <p:grpSp>
        <p:nvGrpSpPr>
          <p:cNvPr id="639" name="Google Shape;639;p47"/>
          <p:cNvGrpSpPr/>
          <p:nvPr/>
        </p:nvGrpSpPr>
        <p:grpSpPr>
          <a:xfrm>
            <a:off x="9619552" y="3445360"/>
            <a:ext cx="1789600" cy="3505500"/>
            <a:chOff x="9619552" y="3445360"/>
            <a:chExt cx="1789600" cy="3505500"/>
          </a:xfrm>
        </p:grpSpPr>
        <p:cxnSp>
          <p:nvCxnSpPr>
            <p:cNvPr id="640" name="Google Shape;640;p47"/>
            <p:cNvCxnSpPr>
              <a:endCxn id="613" idx="0"/>
            </p:cNvCxnSpPr>
            <p:nvPr/>
          </p:nvCxnSpPr>
          <p:spPr>
            <a:xfrm rot="10800000">
              <a:off x="9619552" y="3445360"/>
              <a:ext cx="15000" cy="3505500"/>
            </a:xfrm>
            <a:prstGeom prst="straightConnector1">
              <a:avLst/>
            </a:prstGeom>
            <a:noFill/>
            <a:ln cap="flat" cmpd="sng" w="76200">
              <a:solidFill>
                <a:schemeClr val="lt2"/>
              </a:solidFill>
              <a:prstDash val="solid"/>
              <a:round/>
              <a:headEnd len="med" w="med" type="none"/>
              <a:tailEnd len="med" w="med" type="none"/>
            </a:ln>
          </p:spPr>
        </p:cxnSp>
        <p:cxnSp>
          <p:nvCxnSpPr>
            <p:cNvPr id="641" name="Google Shape;641;p47"/>
            <p:cNvCxnSpPr>
              <a:endCxn id="616" idx="0"/>
            </p:cNvCxnSpPr>
            <p:nvPr/>
          </p:nvCxnSpPr>
          <p:spPr>
            <a:xfrm flipH="1" rot="10800000">
              <a:off x="9634352" y="3445435"/>
              <a:ext cx="1774800" cy="12000"/>
            </a:xfrm>
            <a:prstGeom prst="straightConnector1">
              <a:avLst/>
            </a:prstGeom>
            <a:noFill/>
            <a:ln cap="flat" cmpd="sng" w="76200">
              <a:solidFill>
                <a:schemeClr val="lt2"/>
              </a:solidFill>
              <a:prstDash val="solid"/>
              <a:round/>
              <a:headEnd len="med" w="med" type="none"/>
              <a:tailEnd len="med" w="med" type="none"/>
            </a:ln>
          </p:spPr>
        </p:cxnSp>
        <p:cxnSp>
          <p:nvCxnSpPr>
            <p:cNvPr id="642" name="Google Shape;642;p47"/>
            <p:cNvCxnSpPr>
              <a:stCxn id="616" idx="0"/>
              <a:endCxn id="634" idx="0"/>
            </p:cNvCxnSpPr>
            <p:nvPr/>
          </p:nvCxnSpPr>
          <p:spPr>
            <a:xfrm>
              <a:off x="11409152" y="3445435"/>
              <a:ext cx="0" cy="2407500"/>
            </a:xfrm>
            <a:prstGeom prst="straightConnector1">
              <a:avLst/>
            </a:prstGeom>
            <a:noFill/>
            <a:ln cap="flat" cmpd="sng" w="76200">
              <a:solidFill>
                <a:schemeClr val="lt2"/>
              </a:solidFill>
              <a:prstDash val="solid"/>
              <a:round/>
              <a:headEnd len="med" w="med" type="none"/>
              <a:tailEnd len="med" w="med" type="none"/>
            </a:ln>
          </p:spPr>
        </p:cxnSp>
        <p:cxnSp>
          <p:nvCxnSpPr>
            <p:cNvPr id="643" name="Google Shape;643;p47"/>
            <p:cNvCxnSpPr>
              <a:stCxn id="633" idx="0"/>
              <a:endCxn id="634" idx="2"/>
            </p:cNvCxnSpPr>
            <p:nvPr/>
          </p:nvCxnSpPr>
          <p:spPr>
            <a:xfrm>
              <a:off x="11409152" y="5725107"/>
              <a:ext cx="0" cy="474900"/>
            </a:xfrm>
            <a:prstGeom prst="straightConnector1">
              <a:avLst/>
            </a:prstGeom>
            <a:noFill/>
            <a:ln cap="flat" cmpd="sng" w="76200">
              <a:solidFill>
                <a:schemeClr val="lt2"/>
              </a:solidFill>
              <a:prstDash val="solid"/>
              <a:round/>
              <a:headEnd len="med" w="med" type="none"/>
              <a:tailEnd len="med" w="med" type="triangle"/>
            </a:ln>
          </p:spPr>
        </p:cxnSp>
      </p:grpSp>
      <p:cxnSp>
        <p:nvCxnSpPr>
          <p:cNvPr id="644" name="Google Shape;644;p47"/>
          <p:cNvCxnSpPr/>
          <p:nvPr/>
        </p:nvCxnSpPr>
        <p:spPr>
          <a:xfrm flipH="1">
            <a:off x="7394829" y="5223953"/>
            <a:ext cx="1189200" cy="16200"/>
          </a:xfrm>
          <a:prstGeom prst="straightConnector1">
            <a:avLst/>
          </a:prstGeom>
          <a:noFill/>
          <a:ln cap="flat" cmpd="sng" w="76200">
            <a:solidFill>
              <a:schemeClr val="lt2"/>
            </a:solidFill>
            <a:prstDash val="solid"/>
            <a:round/>
            <a:headEnd len="med" w="med" type="none"/>
            <a:tailEnd len="med" w="med" type="triangle"/>
          </a:ln>
        </p:spPr>
      </p:cxnSp>
      <p:sp>
        <p:nvSpPr>
          <p:cNvPr id="645" name="Google Shape;645;p47"/>
          <p:cNvSpPr txBox="1"/>
          <p:nvPr>
            <p:ph idx="1" type="body"/>
          </p:nvPr>
        </p:nvSpPr>
        <p:spPr>
          <a:xfrm>
            <a:off x="1187800" y="3565450"/>
            <a:ext cx="1013400" cy="400200"/>
          </a:xfrm>
          <a:prstGeom prst="rect">
            <a:avLst/>
          </a:prstGeom>
          <a:noFill/>
          <a:ln>
            <a:noFill/>
          </a:ln>
        </p:spPr>
        <p:txBody>
          <a:bodyPr anchorCtr="0" anchor="t" bIns="45700" lIns="0" spcFirstLastPara="1" rIns="91425" wrap="square" tIns="45700">
            <a:spAutoFit/>
          </a:bodyPr>
          <a:lstStyle/>
          <a:p>
            <a:pPr indent="0" lvl="0" marL="457200" rtl="0" algn="l">
              <a:spcBef>
                <a:spcPts val="0"/>
              </a:spcBef>
              <a:spcAft>
                <a:spcPts val="0"/>
              </a:spcAft>
              <a:buNone/>
            </a:pPr>
            <a:r>
              <a:rPr b="1" lang="en-US" sz="2000">
                <a:solidFill>
                  <a:schemeClr val="lt2"/>
                </a:solidFill>
              </a:rPr>
              <a:t>*</a:t>
            </a:r>
            <a:endParaRPr b="1" sz="2000">
              <a:solidFill>
                <a:schemeClr val="lt2"/>
              </a:solidFill>
            </a:endParaRPr>
          </a:p>
        </p:txBody>
      </p:sp>
      <p:sp>
        <p:nvSpPr>
          <p:cNvPr id="646" name="Google Shape;646;p47"/>
          <p:cNvSpPr txBox="1"/>
          <p:nvPr>
            <p:ph idx="1" type="body"/>
          </p:nvPr>
        </p:nvSpPr>
        <p:spPr>
          <a:xfrm>
            <a:off x="3139900" y="6794350"/>
            <a:ext cx="6080100" cy="323100"/>
          </a:xfrm>
          <a:prstGeom prst="rect">
            <a:avLst/>
          </a:prstGeom>
          <a:noFill/>
          <a:ln>
            <a:noFill/>
          </a:ln>
        </p:spPr>
        <p:txBody>
          <a:bodyPr anchorCtr="0" anchor="t" bIns="45700" lIns="0" spcFirstLastPara="1" rIns="91425" wrap="square" tIns="45700">
            <a:spAutoFit/>
          </a:bodyPr>
          <a:lstStyle/>
          <a:p>
            <a:pPr indent="0" lvl="0" marL="0" rtl="0" algn="l">
              <a:spcBef>
                <a:spcPts val="0"/>
              </a:spcBef>
              <a:spcAft>
                <a:spcPts val="0"/>
              </a:spcAft>
              <a:buNone/>
            </a:pPr>
            <a:r>
              <a:rPr lang="en-US" sz="1500">
                <a:solidFill>
                  <a:schemeClr val="lt2"/>
                </a:solidFill>
              </a:rPr>
              <a:t>*</a:t>
            </a:r>
            <a:r>
              <a:rPr lang="en-US" sz="1500">
                <a:solidFill>
                  <a:schemeClr val="lt2"/>
                </a:solidFill>
              </a:rPr>
              <a:t>Preliminary analysis performed by Clemens Vonrhein</a:t>
            </a:r>
            <a:endParaRPr sz="1500">
              <a:solidFill>
                <a:schemeClr val="lt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48"/>
          <p:cNvSpPr/>
          <p:nvPr/>
        </p:nvSpPr>
        <p:spPr>
          <a:xfrm>
            <a:off x="1151900" y="1877700"/>
            <a:ext cx="10160700" cy="4543200"/>
          </a:xfrm>
          <a:prstGeom prst="roundRect">
            <a:avLst>
              <a:gd fmla="val 10690" name="adj"/>
            </a:avLst>
          </a:prstGeom>
          <a:solidFill>
            <a:srgbClr val="DDE5ED"/>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653" name="Google Shape;653;p48"/>
          <p:cNvSpPr txBox="1"/>
          <p:nvPr>
            <p:ph type="title"/>
          </p:nvPr>
        </p:nvSpPr>
        <p:spPr>
          <a:xfrm>
            <a:off x="1054100" y="682307"/>
            <a:ext cx="11734800" cy="492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US"/>
              <a:t>Quality measures to track XDS performance</a:t>
            </a:r>
            <a:endParaRPr/>
          </a:p>
        </p:txBody>
      </p:sp>
      <p:sp>
        <p:nvSpPr>
          <p:cNvPr id="654" name="Google Shape;654;p48"/>
          <p:cNvSpPr txBox="1"/>
          <p:nvPr>
            <p:ph idx="1" type="body"/>
          </p:nvPr>
        </p:nvSpPr>
        <p:spPr>
          <a:xfrm>
            <a:off x="1478525" y="1893050"/>
            <a:ext cx="10650300" cy="400200"/>
          </a:xfrm>
          <a:prstGeom prst="rect">
            <a:avLst/>
          </a:prstGeom>
          <a:noFill/>
          <a:ln>
            <a:noFill/>
          </a:ln>
        </p:spPr>
        <p:txBody>
          <a:bodyPr anchorCtr="0" anchor="t" bIns="45700" lIns="0" spcFirstLastPara="1" rIns="91425" wrap="square" tIns="45700">
            <a:spAutoFit/>
          </a:bodyPr>
          <a:lstStyle/>
          <a:p>
            <a:pPr indent="0" lvl="0" marL="0" rtl="0" algn="l">
              <a:spcBef>
                <a:spcPts val="0"/>
              </a:spcBef>
              <a:spcAft>
                <a:spcPts val="0"/>
              </a:spcAft>
              <a:buNone/>
            </a:pPr>
            <a:r>
              <a:rPr b="1" lang="en-US" sz="2000">
                <a:solidFill>
                  <a:schemeClr val="lt2"/>
                </a:solidFill>
              </a:rPr>
              <a:t>#1 Comparisons between different XDS versions per dataset</a:t>
            </a:r>
            <a:endParaRPr b="1" sz="2000">
              <a:solidFill>
                <a:schemeClr val="lt2"/>
              </a:solidFill>
            </a:endParaRPr>
          </a:p>
        </p:txBody>
      </p:sp>
      <p:pic>
        <p:nvPicPr>
          <p:cNvPr id="655" name="Google Shape;655;p48"/>
          <p:cNvPicPr preferRelativeResize="0"/>
          <p:nvPr/>
        </p:nvPicPr>
        <p:blipFill>
          <a:blip r:embed="rId3">
            <a:alphaModFix/>
          </a:blip>
          <a:stretch>
            <a:fillRect/>
          </a:stretch>
        </p:blipFill>
        <p:spPr>
          <a:xfrm>
            <a:off x="1478525" y="2706175"/>
            <a:ext cx="4457700" cy="3343275"/>
          </a:xfrm>
          <a:prstGeom prst="rect">
            <a:avLst/>
          </a:prstGeom>
          <a:noFill/>
          <a:ln>
            <a:noFill/>
          </a:ln>
        </p:spPr>
      </p:pic>
      <p:pic>
        <p:nvPicPr>
          <p:cNvPr id="656" name="Google Shape;656;p48"/>
          <p:cNvPicPr preferRelativeResize="0"/>
          <p:nvPr/>
        </p:nvPicPr>
        <p:blipFill>
          <a:blip r:embed="rId4">
            <a:alphaModFix/>
          </a:blip>
          <a:stretch>
            <a:fillRect/>
          </a:stretch>
        </p:blipFill>
        <p:spPr>
          <a:xfrm>
            <a:off x="1478525" y="2693868"/>
            <a:ext cx="4457700" cy="3343282"/>
          </a:xfrm>
          <a:prstGeom prst="rect">
            <a:avLst/>
          </a:prstGeom>
          <a:noFill/>
          <a:ln>
            <a:noFill/>
          </a:ln>
        </p:spPr>
      </p:pic>
      <p:pic>
        <p:nvPicPr>
          <p:cNvPr id="657" name="Google Shape;657;p48"/>
          <p:cNvPicPr preferRelativeResize="0"/>
          <p:nvPr/>
        </p:nvPicPr>
        <p:blipFill>
          <a:blip r:embed="rId5">
            <a:alphaModFix/>
          </a:blip>
          <a:stretch>
            <a:fillRect/>
          </a:stretch>
        </p:blipFill>
        <p:spPr>
          <a:xfrm>
            <a:off x="6310300" y="2693877"/>
            <a:ext cx="4457700" cy="334326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49"/>
          <p:cNvSpPr/>
          <p:nvPr/>
        </p:nvSpPr>
        <p:spPr>
          <a:xfrm>
            <a:off x="999500" y="1725300"/>
            <a:ext cx="11929200" cy="4543200"/>
          </a:xfrm>
          <a:prstGeom prst="roundRect">
            <a:avLst>
              <a:gd fmla="val 10690" name="adj"/>
            </a:avLst>
          </a:prstGeom>
          <a:solidFill>
            <a:srgbClr val="DDE5ED"/>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664" name="Google Shape;664;p49"/>
          <p:cNvSpPr txBox="1"/>
          <p:nvPr>
            <p:ph type="title"/>
          </p:nvPr>
        </p:nvSpPr>
        <p:spPr>
          <a:xfrm>
            <a:off x="1054100" y="682307"/>
            <a:ext cx="11734800" cy="492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US"/>
              <a:t>Quality measures to track XDS performance</a:t>
            </a:r>
            <a:endParaRPr/>
          </a:p>
        </p:txBody>
      </p:sp>
      <p:sp>
        <p:nvSpPr>
          <p:cNvPr id="665" name="Google Shape;665;p49"/>
          <p:cNvSpPr txBox="1"/>
          <p:nvPr>
            <p:ph idx="1" type="body"/>
          </p:nvPr>
        </p:nvSpPr>
        <p:spPr>
          <a:xfrm>
            <a:off x="1478525" y="1893050"/>
            <a:ext cx="9882900" cy="400200"/>
          </a:xfrm>
          <a:prstGeom prst="rect">
            <a:avLst/>
          </a:prstGeom>
          <a:noFill/>
          <a:ln>
            <a:noFill/>
          </a:ln>
        </p:spPr>
        <p:txBody>
          <a:bodyPr anchorCtr="0" anchor="t" bIns="45700" lIns="0" spcFirstLastPara="1" rIns="91425" wrap="square" tIns="45700">
            <a:spAutoFit/>
          </a:bodyPr>
          <a:lstStyle/>
          <a:p>
            <a:pPr indent="0" lvl="0" marL="0" rtl="0" algn="l">
              <a:spcBef>
                <a:spcPts val="0"/>
              </a:spcBef>
              <a:spcAft>
                <a:spcPts val="0"/>
              </a:spcAft>
              <a:buNone/>
            </a:pPr>
            <a:r>
              <a:rPr b="1" lang="en-US" sz="2000">
                <a:solidFill>
                  <a:schemeClr val="lt2"/>
                </a:solidFill>
              </a:rPr>
              <a:t>#2 </a:t>
            </a:r>
            <a:r>
              <a:rPr b="1" lang="en-US" sz="2000">
                <a:solidFill>
                  <a:schemeClr val="lt2"/>
                </a:solidFill>
              </a:rPr>
              <a:t>Statistics over many datasets per XDS version </a:t>
            </a:r>
            <a:endParaRPr b="1" sz="2000">
              <a:solidFill>
                <a:schemeClr val="lt2"/>
              </a:solidFill>
            </a:endParaRPr>
          </a:p>
        </p:txBody>
      </p:sp>
      <p:pic>
        <p:nvPicPr>
          <p:cNvPr id="666" name="Google Shape;666;p49"/>
          <p:cNvPicPr preferRelativeResize="0"/>
          <p:nvPr/>
        </p:nvPicPr>
        <p:blipFill>
          <a:blip r:embed="rId3">
            <a:alphaModFix/>
          </a:blip>
          <a:stretch>
            <a:fillRect/>
          </a:stretch>
        </p:blipFill>
        <p:spPr>
          <a:xfrm>
            <a:off x="1478521" y="2502055"/>
            <a:ext cx="5579368" cy="3347599"/>
          </a:xfrm>
          <a:prstGeom prst="rect">
            <a:avLst/>
          </a:prstGeom>
          <a:noFill/>
          <a:ln>
            <a:noFill/>
          </a:ln>
        </p:spPr>
      </p:pic>
      <p:pic>
        <p:nvPicPr>
          <p:cNvPr id="667" name="Google Shape;667;p49"/>
          <p:cNvPicPr preferRelativeResize="0"/>
          <p:nvPr/>
        </p:nvPicPr>
        <p:blipFill>
          <a:blip r:embed="rId4">
            <a:alphaModFix/>
          </a:blip>
          <a:stretch>
            <a:fillRect/>
          </a:stretch>
        </p:blipFill>
        <p:spPr>
          <a:xfrm>
            <a:off x="7155225" y="2502020"/>
            <a:ext cx="5579375" cy="3347630"/>
          </a:xfrm>
          <a:prstGeom prst="rect">
            <a:avLst/>
          </a:prstGeom>
          <a:noFill/>
          <a:ln>
            <a:noFill/>
          </a:ln>
        </p:spPr>
      </p:pic>
      <p:sp>
        <p:nvSpPr>
          <p:cNvPr id="668" name="Google Shape;668;p49"/>
          <p:cNvSpPr txBox="1"/>
          <p:nvPr>
            <p:ph idx="1" type="body"/>
          </p:nvPr>
        </p:nvSpPr>
        <p:spPr>
          <a:xfrm>
            <a:off x="1160125" y="2502025"/>
            <a:ext cx="1013400" cy="400200"/>
          </a:xfrm>
          <a:prstGeom prst="rect">
            <a:avLst/>
          </a:prstGeom>
          <a:noFill/>
          <a:ln>
            <a:noFill/>
          </a:ln>
        </p:spPr>
        <p:txBody>
          <a:bodyPr anchorCtr="0" anchor="t" bIns="45700" lIns="0" spcFirstLastPara="1" rIns="91425" wrap="square" tIns="45700">
            <a:spAutoFit/>
          </a:bodyPr>
          <a:lstStyle/>
          <a:p>
            <a:pPr indent="0" lvl="0" marL="457200" rtl="0" algn="l">
              <a:spcBef>
                <a:spcPts val="0"/>
              </a:spcBef>
              <a:spcAft>
                <a:spcPts val="0"/>
              </a:spcAft>
              <a:buNone/>
            </a:pPr>
            <a:r>
              <a:rPr b="1" lang="en-US" sz="2000">
                <a:solidFill>
                  <a:schemeClr val="lt2"/>
                </a:solidFill>
              </a:rPr>
              <a:t>*</a:t>
            </a:r>
            <a:endParaRPr b="1" sz="2000">
              <a:solidFill>
                <a:schemeClr val="lt2"/>
              </a:solidFill>
            </a:endParaRPr>
          </a:p>
        </p:txBody>
      </p:sp>
      <p:sp>
        <p:nvSpPr>
          <p:cNvPr id="669" name="Google Shape;669;p49"/>
          <p:cNvSpPr txBox="1"/>
          <p:nvPr>
            <p:ph idx="1" type="body"/>
          </p:nvPr>
        </p:nvSpPr>
        <p:spPr>
          <a:xfrm>
            <a:off x="6809125" y="2502025"/>
            <a:ext cx="1013400" cy="400200"/>
          </a:xfrm>
          <a:prstGeom prst="rect">
            <a:avLst/>
          </a:prstGeom>
          <a:noFill/>
          <a:ln>
            <a:noFill/>
          </a:ln>
        </p:spPr>
        <p:txBody>
          <a:bodyPr anchorCtr="0" anchor="t" bIns="45700" lIns="0" spcFirstLastPara="1" rIns="91425" wrap="square" tIns="45700">
            <a:spAutoFit/>
          </a:bodyPr>
          <a:lstStyle/>
          <a:p>
            <a:pPr indent="0" lvl="0" marL="457200" rtl="0" algn="l">
              <a:spcBef>
                <a:spcPts val="0"/>
              </a:spcBef>
              <a:spcAft>
                <a:spcPts val="0"/>
              </a:spcAft>
              <a:buNone/>
            </a:pPr>
            <a:r>
              <a:rPr b="1" lang="en-US" sz="2000">
                <a:solidFill>
                  <a:schemeClr val="lt2"/>
                </a:solidFill>
              </a:rPr>
              <a:t>*</a:t>
            </a:r>
            <a:endParaRPr b="1" sz="2000">
              <a:solidFill>
                <a:schemeClr val="lt2"/>
              </a:solidFill>
            </a:endParaRPr>
          </a:p>
        </p:txBody>
      </p:sp>
      <p:sp>
        <p:nvSpPr>
          <p:cNvPr id="670" name="Google Shape;670;p49"/>
          <p:cNvSpPr txBox="1"/>
          <p:nvPr>
            <p:ph idx="1" type="body"/>
          </p:nvPr>
        </p:nvSpPr>
        <p:spPr>
          <a:xfrm>
            <a:off x="1478525" y="5945400"/>
            <a:ext cx="6080100" cy="323100"/>
          </a:xfrm>
          <a:prstGeom prst="rect">
            <a:avLst/>
          </a:prstGeom>
          <a:noFill/>
          <a:ln>
            <a:noFill/>
          </a:ln>
        </p:spPr>
        <p:txBody>
          <a:bodyPr anchorCtr="0" anchor="t" bIns="45700" lIns="0" spcFirstLastPara="1" rIns="91425" wrap="square" tIns="45700">
            <a:spAutoFit/>
          </a:bodyPr>
          <a:lstStyle/>
          <a:p>
            <a:pPr indent="0" lvl="0" marL="0" rtl="0" algn="l">
              <a:spcBef>
                <a:spcPts val="0"/>
              </a:spcBef>
              <a:spcAft>
                <a:spcPts val="0"/>
              </a:spcAft>
              <a:buNone/>
            </a:pPr>
            <a:r>
              <a:rPr lang="en-US" sz="1500">
                <a:solidFill>
                  <a:schemeClr val="lt2"/>
                </a:solidFill>
              </a:rPr>
              <a:t>*Preliminary analysis performed by Clemens Vonrhein</a:t>
            </a:r>
            <a:endParaRPr sz="1500">
              <a:solidFill>
                <a:schemeClr val="lt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50"/>
          <p:cNvSpPr txBox="1"/>
          <p:nvPr>
            <p:ph type="title"/>
          </p:nvPr>
        </p:nvSpPr>
        <p:spPr>
          <a:xfrm>
            <a:off x="1054100" y="682307"/>
            <a:ext cx="11734800" cy="492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US"/>
              <a:t>Feedback / Contributions</a:t>
            </a:r>
            <a:endParaRPr/>
          </a:p>
        </p:txBody>
      </p:sp>
      <p:sp>
        <p:nvSpPr>
          <p:cNvPr id="677" name="Google Shape;677;p50"/>
          <p:cNvSpPr txBox="1"/>
          <p:nvPr>
            <p:ph idx="1" type="body"/>
          </p:nvPr>
        </p:nvSpPr>
        <p:spPr>
          <a:xfrm>
            <a:off x="1054100" y="1542500"/>
            <a:ext cx="10650300" cy="1631700"/>
          </a:xfrm>
          <a:prstGeom prst="rect">
            <a:avLst/>
          </a:prstGeom>
          <a:noFill/>
          <a:ln>
            <a:noFill/>
          </a:ln>
        </p:spPr>
        <p:txBody>
          <a:bodyPr anchorCtr="0" anchor="t" bIns="45700" lIns="0" spcFirstLastPara="1" rIns="91425" wrap="square" tIns="45700">
            <a:spAutoFit/>
          </a:bodyPr>
          <a:lstStyle/>
          <a:p>
            <a:pPr indent="0" lvl="0" marL="0" rtl="0" algn="l">
              <a:spcBef>
                <a:spcPts val="0"/>
              </a:spcBef>
              <a:spcAft>
                <a:spcPts val="0"/>
              </a:spcAft>
              <a:buNone/>
            </a:pPr>
            <a:r>
              <a:rPr b="1" lang="en-US" sz="2000">
                <a:solidFill>
                  <a:schemeClr val="lt2"/>
                </a:solidFill>
              </a:rPr>
              <a:t>Feedback is welcome, both on the XDS project as well as the general validation framework (can in future also be used for different programs)</a:t>
            </a:r>
            <a:endParaRPr b="1" sz="2000">
              <a:solidFill>
                <a:schemeClr val="lt2"/>
              </a:solidFill>
            </a:endParaRPr>
          </a:p>
          <a:p>
            <a:pPr indent="0" lvl="0" marL="0" rtl="0" algn="l">
              <a:spcBef>
                <a:spcPts val="0"/>
              </a:spcBef>
              <a:spcAft>
                <a:spcPts val="0"/>
              </a:spcAft>
              <a:buNone/>
            </a:pPr>
            <a:r>
              <a:t/>
            </a:r>
            <a:endParaRPr b="1" sz="2000">
              <a:solidFill>
                <a:schemeClr val="lt2"/>
              </a:solidFill>
            </a:endParaRPr>
          </a:p>
          <a:p>
            <a:pPr indent="0" lvl="0" marL="0" rtl="0" algn="l">
              <a:spcBef>
                <a:spcPts val="0"/>
              </a:spcBef>
              <a:spcAft>
                <a:spcPts val="0"/>
              </a:spcAft>
              <a:buNone/>
            </a:pPr>
            <a:r>
              <a:t/>
            </a:r>
            <a:endParaRPr b="1" sz="2000">
              <a:solidFill>
                <a:schemeClr val="lt2"/>
              </a:solidFill>
            </a:endParaRPr>
          </a:p>
          <a:p>
            <a:pPr indent="0" lvl="0" marL="0" rtl="0" algn="l">
              <a:spcBef>
                <a:spcPts val="0"/>
              </a:spcBef>
              <a:spcAft>
                <a:spcPts val="0"/>
              </a:spcAft>
              <a:buNone/>
            </a:pPr>
            <a:r>
              <a:rPr b="1" lang="en-US" sz="2000">
                <a:solidFill>
                  <a:schemeClr val="lt2"/>
                </a:solidFill>
              </a:rPr>
              <a:t>For the XDS project, we welcome contributions of datasets (including XDS.INP)</a:t>
            </a:r>
            <a:endParaRPr b="1" sz="2000">
              <a:solidFill>
                <a:schemeClr val="lt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51"/>
          <p:cNvSpPr txBox="1"/>
          <p:nvPr>
            <p:ph type="title"/>
          </p:nvPr>
        </p:nvSpPr>
        <p:spPr>
          <a:xfrm>
            <a:off x="1054100" y="668078"/>
            <a:ext cx="11315700" cy="492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Thank you</a:t>
            </a:r>
            <a:endParaRPr/>
          </a:p>
        </p:txBody>
      </p:sp>
      <p:sp>
        <p:nvSpPr>
          <p:cNvPr id="683" name="Google Shape;683;p51"/>
          <p:cNvSpPr txBox="1"/>
          <p:nvPr>
            <p:ph idx="12" type="sldNum"/>
          </p:nvPr>
        </p:nvSpPr>
        <p:spPr>
          <a:xfrm>
            <a:off x="12487127" y="6993751"/>
            <a:ext cx="3780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684" name="Google Shape;684;p51"/>
          <p:cNvSpPr txBox="1"/>
          <p:nvPr>
            <p:ph idx="11" type="ftr"/>
          </p:nvPr>
        </p:nvSpPr>
        <p:spPr>
          <a:xfrm>
            <a:off x="6392956" y="6996727"/>
            <a:ext cx="4467000" cy="2154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About DECTRIS</a:t>
            </a:r>
            <a:endParaRPr/>
          </a:p>
        </p:txBody>
      </p:sp>
      <p:sp>
        <p:nvSpPr>
          <p:cNvPr id="685" name="Google Shape;685;p51"/>
          <p:cNvSpPr txBox="1"/>
          <p:nvPr>
            <p:ph idx="10" type="dt"/>
          </p:nvPr>
        </p:nvSpPr>
        <p:spPr>
          <a:xfrm>
            <a:off x="10953779" y="6996727"/>
            <a:ext cx="1363200" cy="215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6 September 2024</a:t>
            </a:r>
            <a:endParaRPr/>
          </a:p>
        </p:txBody>
      </p:sp>
      <p:pic>
        <p:nvPicPr>
          <p:cNvPr id="686" name="Google Shape;686;p51"/>
          <p:cNvPicPr preferRelativeResize="0"/>
          <p:nvPr/>
        </p:nvPicPr>
        <p:blipFill rotWithShape="1">
          <a:blip r:embed="rId3">
            <a:alphaModFix/>
          </a:blip>
          <a:srcRect b="0" l="0" r="0" t="0"/>
          <a:stretch/>
        </p:blipFill>
        <p:spPr>
          <a:xfrm>
            <a:off x="0" y="2285433"/>
            <a:ext cx="13385803" cy="5245668"/>
          </a:xfrm>
          <a:prstGeom prst="rect">
            <a:avLst/>
          </a:prstGeom>
          <a:solidFill>
            <a:srgbClr val="DDE4ED"/>
          </a:solidFill>
          <a:ln>
            <a:noFill/>
          </a:ln>
        </p:spPr>
      </p:pic>
      <p:sp>
        <p:nvSpPr>
          <p:cNvPr id="687" name="Google Shape;687;p51"/>
          <p:cNvSpPr txBox="1"/>
          <p:nvPr/>
        </p:nvSpPr>
        <p:spPr>
          <a:xfrm>
            <a:off x="956131" y="1520950"/>
            <a:ext cx="6740100" cy="873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2"/>
              </a:buClr>
              <a:buSzPts val="1400"/>
              <a:buFont typeface="Arial"/>
              <a:buNone/>
            </a:pPr>
            <a:r>
              <a:rPr b="1" lang="en-US" sz="1400">
                <a:solidFill>
                  <a:schemeClr val="accent2"/>
                </a:solidFill>
                <a:latin typeface="Arial"/>
                <a:ea typeface="Arial"/>
                <a:cs typeface="Arial"/>
                <a:sym typeface="Arial"/>
              </a:rPr>
              <a:t>DECTRIS Ltd.</a:t>
            </a:r>
            <a:endParaRPr/>
          </a:p>
          <a:p>
            <a:pPr indent="0" lvl="0" marL="0" marR="0" rtl="0" algn="l">
              <a:spcBef>
                <a:spcPts val="0"/>
              </a:spcBef>
              <a:spcAft>
                <a:spcPts val="0"/>
              </a:spcAft>
              <a:buClr>
                <a:schemeClr val="dk2"/>
              </a:buClr>
              <a:buSzPts val="1400"/>
              <a:buFont typeface="Arial"/>
              <a:buNone/>
            </a:pPr>
            <a:r>
              <a:rPr lang="en-US" sz="1400">
                <a:solidFill>
                  <a:schemeClr val="accent2"/>
                </a:solidFill>
                <a:latin typeface="Arial"/>
                <a:ea typeface="Arial"/>
                <a:cs typeface="Arial"/>
                <a:sym typeface="Arial"/>
              </a:rPr>
              <a:t>5405 Baden-Dättwil</a:t>
            </a:r>
            <a:endParaRPr sz="1400">
              <a:solidFill>
                <a:schemeClr val="accent2"/>
              </a:solidFill>
              <a:latin typeface="Arial"/>
              <a:ea typeface="Arial"/>
              <a:cs typeface="Arial"/>
              <a:sym typeface="Arial"/>
            </a:endParaRPr>
          </a:p>
          <a:p>
            <a:pPr indent="0" lvl="0" marL="0" marR="0" rtl="0" algn="l">
              <a:spcBef>
                <a:spcPts val="0"/>
              </a:spcBef>
              <a:spcAft>
                <a:spcPts val="0"/>
              </a:spcAft>
              <a:buClr>
                <a:schemeClr val="dk2"/>
              </a:buClr>
              <a:buSzPts val="1400"/>
              <a:buFont typeface="Arial"/>
              <a:buNone/>
            </a:pPr>
            <a:r>
              <a:rPr lang="en-US" sz="1400">
                <a:solidFill>
                  <a:schemeClr val="accent2"/>
                </a:solidFill>
                <a:latin typeface="Arial"/>
                <a:ea typeface="Arial"/>
                <a:cs typeface="Arial"/>
                <a:sym typeface="Arial"/>
              </a:rPr>
              <a:t>Switzerland</a:t>
            </a:r>
            <a:endParaRPr/>
          </a:p>
        </p:txBody>
      </p:sp>
      <p:sp>
        <p:nvSpPr>
          <p:cNvPr id="688" name="Google Shape;688;p51"/>
          <p:cNvSpPr/>
          <p:nvPr/>
        </p:nvSpPr>
        <p:spPr>
          <a:xfrm>
            <a:off x="10823485" y="1860550"/>
            <a:ext cx="2073900" cy="431700"/>
          </a:xfrm>
          <a:prstGeom prst="rect">
            <a:avLst/>
          </a:prstGeom>
          <a:noFill/>
          <a:ln>
            <a:noFill/>
          </a:ln>
        </p:spPr>
        <p:txBody>
          <a:bodyPr anchorCtr="0" anchor="t" bIns="45700" lIns="91425" spcFirstLastPara="1" rIns="91425" wrap="square" tIns="45700">
            <a:noAutofit/>
          </a:bodyPr>
          <a:lstStyle/>
          <a:p>
            <a:pPr indent="0" lvl="0" marL="0" marR="0" rtl="0" algn="r">
              <a:lnSpc>
                <a:spcPct val="137500"/>
              </a:lnSpc>
              <a:spcBef>
                <a:spcPts val="0"/>
              </a:spcBef>
              <a:spcAft>
                <a:spcPts val="0"/>
              </a:spcAft>
              <a:buNone/>
            </a:pPr>
            <a:r>
              <a:rPr lang="en-US" sz="1600">
                <a:solidFill>
                  <a:schemeClr val="accent2"/>
                </a:solidFill>
                <a:latin typeface="Arial"/>
                <a:ea typeface="Arial"/>
                <a:cs typeface="Arial"/>
                <a:sym typeface="Arial"/>
              </a:rPr>
              <a:t>www.dectris.com</a:t>
            </a:r>
            <a:endParaRPr sz="700">
              <a:solidFill>
                <a:schemeClr val="accent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9"/>
          <p:cNvSpPr txBox="1"/>
          <p:nvPr>
            <p:ph idx="3" type="body"/>
          </p:nvPr>
        </p:nvSpPr>
        <p:spPr>
          <a:xfrm>
            <a:off x="10807700" y="6965950"/>
            <a:ext cx="1666200" cy="228600"/>
          </a:xfrm>
          <a:prstGeom prst="rect">
            <a:avLst/>
          </a:prstGeom>
          <a:noFill/>
          <a:ln>
            <a:noFill/>
          </a:ln>
        </p:spPr>
        <p:txBody>
          <a:bodyPr anchorCtr="0" anchor="t" bIns="45700" lIns="91425" spcFirstLastPara="1" rIns="91425" wrap="square" tIns="45700">
            <a:noAutofit/>
          </a:bodyPr>
          <a:lstStyle/>
          <a:p>
            <a:pPr indent="0" lvl="0" marL="0" rtl="0" algn="r">
              <a:lnSpc>
                <a:spcPct val="80000"/>
              </a:lnSpc>
              <a:spcBef>
                <a:spcPts val="0"/>
              </a:spcBef>
              <a:spcAft>
                <a:spcPts val="0"/>
              </a:spcAft>
              <a:buSzPts val="1680"/>
              <a:buNone/>
            </a:pPr>
            <a:r>
              <a:rPr b="1" lang="en-US" sz="1150">
                <a:solidFill>
                  <a:schemeClr val="accent2"/>
                </a:solidFill>
              </a:rPr>
              <a:t>www.dectris.com</a:t>
            </a:r>
            <a:endParaRPr b="1" sz="1150">
              <a:solidFill>
                <a:schemeClr val="accent2"/>
              </a:solidFill>
            </a:endParaRPr>
          </a:p>
        </p:txBody>
      </p:sp>
      <p:sp>
        <p:nvSpPr>
          <p:cNvPr id="243" name="Google Shape;243;p29"/>
          <p:cNvSpPr txBox="1"/>
          <p:nvPr>
            <p:ph type="ctrTitle"/>
          </p:nvPr>
        </p:nvSpPr>
        <p:spPr>
          <a:xfrm>
            <a:off x="1054100" y="3457750"/>
            <a:ext cx="10124100" cy="615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4000">
                <a:solidFill>
                  <a:schemeClr val="lt2"/>
                </a:solidFill>
              </a:rPr>
              <a:t>Reproducibility in Science</a:t>
            </a:r>
            <a:endParaRPr sz="4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0"/>
          <p:cNvSpPr txBox="1"/>
          <p:nvPr>
            <p:ph idx="12" type="sldNum"/>
          </p:nvPr>
        </p:nvSpPr>
        <p:spPr>
          <a:xfrm>
            <a:off x="12487127" y="6993751"/>
            <a:ext cx="3780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49" name="Google Shape;249;p30"/>
          <p:cNvSpPr txBox="1"/>
          <p:nvPr>
            <p:ph type="title"/>
          </p:nvPr>
        </p:nvSpPr>
        <p:spPr>
          <a:xfrm>
            <a:off x="1054100" y="682300"/>
            <a:ext cx="6009600" cy="492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US"/>
              <a:t>Why Reproducibility Matters</a:t>
            </a:r>
            <a:endParaRPr/>
          </a:p>
        </p:txBody>
      </p:sp>
      <p:sp>
        <p:nvSpPr>
          <p:cNvPr id="250" name="Google Shape;250;p30"/>
          <p:cNvSpPr/>
          <p:nvPr/>
        </p:nvSpPr>
        <p:spPr>
          <a:xfrm>
            <a:off x="1054100" y="1539100"/>
            <a:ext cx="6560100" cy="3957000"/>
          </a:xfrm>
          <a:prstGeom prst="roundRect">
            <a:avLst>
              <a:gd fmla="val 10690" name="adj"/>
            </a:avLst>
          </a:prstGeom>
          <a:solidFill>
            <a:srgbClr val="DDE5ED"/>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251" name="Google Shape;251;p30"/>
          <p:cNvSpPr txBox="1"/>
          <p:nvPr>
            <p:ph idx="1" type="body"/>
          </p:nvPr>
        </p:nvSpPr>
        <p:spPr>
          <a:xfrm>
            <a:off x="1054100" y="2110900"/>
            <a:ext cx="6795300" cy="3309300"/>
          </a:xfrm>
          <a:prstGeom prst="rect">
            <a:avLst/>
          </a:prstGeom>
          <a:noFill/>
          <a:ln>
            <a:noFill/>
          </a:ln>
        </p:spPr>
        <p:txBody>
          <a:bodyPr anchorCtr="0" anchor="t" bIns="45700" lIns="0" spcFirstLastPara="1" rIns="91425" wrap="square" tIns="45700">
            <a:spAutoFit/>
          </a:bodyPr>
          <a:lstStyle/>
          <a:p>
            <a:pPr indent="-349250" lvl="0" marL="457200" rtl="0" algn="l">
              <a:spcBef>
                <a:spcPts val="0"/>
              </a:spcBef>
              <a:spcAft>
                <a:spcPts val="0"/>
              </a:spcAft>
              <a:buClr>
                <a:schemeClr val="lt2"/>
              </a:buClr>
              <a:buSzPts val="1900"/>
              <a:buChar char="•"/>
            </a:pPr>
            <a:r>
              <a:rPr b="1" lang="en-US" sz="1900">
                <a:solidFill>
                  <a:schemeClr val="lt2"/>
                </a:solidFill>
              </a:rPr>
              <a:t>Ensures scientific credibility and trust</a:t>
            </a:r>
            <a:br>
              <a:rPr b="1" lang="en-US" sz="1900">
                <a:solidFill>
                  <a:schemeClr val="lt2"/>
                </a:solidFill>
              </a:rPr>
            </a:br>
            <a:endParaRPr b="1" sz="1900">
              <a:solidFill>
                <a:schemeClr val="lt2"/>
              </a:solidFill>
            </a:endParaRPr>
          </a:p>
          <a:p>
            <a:pPr indent="-349250" lvl="0" marL="457200" rtl="0" algn="l">
              <a:spcBef>
                <a:spcPts val="0"/>
              </a:spcBef>
              <a:spcAft>
                <a:spcPts val="0"/>
              </a:spcAft>
              <a:buClr>
                <a:schemeClr val="lt2"/>
              </a:buClr>
              <a:buSzPts val="1900"/>
              <a:buChar char="•"/>
            </a:pPr>
            <a:r>
              <a:rPr b="1" lang="en-US" sz="1900">
                <a:solidFill>
                  <a:schemeClr val="lt2"/>
                </a:solidFill>
              </a:rPr>
              <a:t>Enables independent verification of results</a:t>
            </a:r>
            <a:br>
              <a:rPr b="1" lang="en-US" sz="1900">
                <a:solidFill>
                  <a:schemeClr val="lt2"/>
                </a:solidFill>
              </a:rPr>
            </a:br>
            <a:endParaRPr b="1" sz="1900">
              <a:solidFill>
                <a:schemeClr val="lt2"/>
              </a:solidFill>
            </a:endParaRPr>
          </a:p>
          <a:p>
            <a:pPr indent="-349250" lvl="0" marL="457200" rtl="0" algn="l">
              <a:spcBef>
                <a:spcPts val="0"/>
              </a:spcBef>
              <a:spcAft>
                <a:spcPts val="0"/>
              </a:spcAft>
              <a:buClr>
                <a:schemeClr val="lt2"/>
              </a:buClr>
              <a:buSzPts val="1900"/>
              <a:buChar char="•"/>
            </a:pPr>
            <a:r>
              <a:rPr b="1" lang="en-US" sz="1900">
                <a:solidFill>
                  <a:schemeClr val="lt2"/>
                </a:solidFill>
              </a:rPr>
              <a:t>Facilitates cumulative knowledge building</a:t>
            </a:r>
            <a:br>
              <a:rPr b="1" lang="en-US" sz="1900">
                <a:solidFill>
                  <a:schemeClr val="lt2"/>
                </a:solidFill>
              </a:rPr>
            </a:br>
            <a:endParaRPr b="1" sz="1900">
              <a:solidFill>
                <a:schemeClr val="lt2"/>
              </a:solidFill>
            </a:endParaRPr>
          </a:p>
          <a:p>
            <a:pPr indent="-349250" lvl="0" marL="457200" rtl="0" algn="l">
              <a:spcBef>
                <a:spcPts val="0"/>
              </a:spcBef>
              <a:spcAft>
                <a:spcPts val="0"/>
              </a:spcAft>
              <a:buClr>
                <a:schemeClr val="lt2"/>
              </a:buClr>
              <a:buSzPts val="1900"/>
              <a:buChar char="•"/>
            </a:pPr>
            <a:r>
              <a:rPr b="1" lang="en-US" sz="1900">
                <a:solidFill>
                  <a:schemeClr val="lt2"/>
                </a:solidFill>
              </a:rPr>
              <a:t>Required by funding agencies and many journals</a:t>
            </a:r>
            <a:br>
              <a:rPr b="1" lang="en-US" sz="1900">
                <a:solidFill>
                  <a:schemeClr val="lt2"/>
                </a:solidFill>
              </a:rPr>
            </a:br>
            <a:endParaRPr b="1" sz="1900">
              <a:solidFill>
                <a:schemeClr val="lt2"/>
              </a:solidFill>
            </a:endParaRPr>
          </a:p>
          <a:p>
            <a:pPr indent="-349250" lvl="0" marL="457200" rtl="0" algn="l">
              <a:spcBef>
                <a:spcPts val="0"/>
              </a:spcBef>
              <a:spcAft>
                <a:spcPts val="0"/>
              </a:spcAft>
              <a:buClr>
                <a:schemeClr val="lt2"/>
              </a:buClr>
              <a:buSzPts val="1900"/>
              <a:buChar char="•"/>
            </a:pPr>
            <a:r>
              <a:rPr b="1" lang="en-US" sz="1900">
                <a:solidFill>
                  <a:schemeClr val="lt2"/>
                </a:solidFill>
              </a:rPr>
              <a:t>Particularly critical in cases where analyses depend on complex software stacks</a:t>
            </a:r>
            <a:endParaRPr b="1" sz="1900">
              <a:solidFill>
                <a:schemeClr val="lt2"/>
              </a:solidFill>
            </a:endParaRPr>
          </a:p>
          <a:p>
            <a:pPr indent="0" lvl="0" marL="457200" rtl="0" algn="l">
              <a:spcBef>
                <a:spcPts val="0"/>
              </a:spcBef>
              <a:spcAft>
                <a:spcPts val="0"/>
              </a:spcAft>
              <a:buNone/>
            </a:pPr>
            <a:r>
              <a:t/>
            </a:r>
            <a:endParaRPr b="1" sz="1900">
              <a:solidFill>
                <a:schemeClr val="lt2"/>
              </a:solidFill>
            </a:endParaRPr>
          </a:p>
        </p:txBody>
      </p:sp>
      <p:pic>
        <p:nvPicPr>
          <p:cNvPr id="252" name="Google Shape;252;p30"/>
          <p:cNvPicPr preferRelativeResize="0"/>
          <p:nvPr/>
        </p:nvPicPr>
        <p:blipFill>
          <a:blip r:embed="rId3">
            <a:alphaModFix/>
          </a:blip>
          <a:stretch>
            <a:fillRect/>
          </a:stretch>
        </p:blipFill>
        <p:spPr>
          <a:xfrm>
            <a:off x="8057164" y="1619793"/>
            <a:ext cx="4814799" cy="4374583"/>
          </a:xfrm>
          <a:prstGeom prst="rect">
            <a:avLst/>
          </a:prstGeom>
          <a:noFill/>
          <a:ln>
            <a:noFill/>
          </a:ln>
        </p:spPr>
      </p:pic>
      <p:sp>
        <p:nvSpPr>
          <p:cNvPr id="253" name="Google Shape;253;p30"/>
          <p:cNvSpPr txBox="1"/>
          <p:nvPr>
            <p:ph idx="1" type="body"/>
          </p:nvPr>
        </p:nvSpPr>
        <p:spPr>
          <a:xfrm>
            <a:off x="7806425" y="6140063"/>
            <a:ext cx="5316300" cy="708000"/>
          </a:xfrm>
          <a:prstGeom prst="rect">
            <a:avLst/>
          </a:prstGeom>
          <a:noFill/>
          <a:ln>
            <a:noFill/>
          </a:ln>
        </p:spPr>
        <p:txBody>
          <a:bodyPr anchorCtr="0" anchor="t" bIns="45700" lIns="0" spcFirstLastPara="1" rIns="91425" wrap="square" tIns="45700">
            <a:spAutoFit/>
          </a:bodyPr>
          <a:lstStyle/>
          <a:p>
            <a:pPr indent="0" lvl="0" marL="0" rtl="0" algn="l">
              <a:spcBef>
                <a:spcPts val="0"/>
              </a:spcBef>
              <a:spcAft>
                <a:spcPts val="0"/>
              </a:spcAft>
              <a:buNone/>
            </a:pPr>
            <a:r>
              <a:rPr lang="en-US" sz="1000">
                <a:solidFill>
                  <a:schemeClr val="lt2"/>
                </a:solidFill>
                <a:highlight>
                  <a:srgbClr val="FFFFFF"/>
                </a:highlight>
              </a:rPr>
              <a:t>Marek Grabowski, Marcin Cymborowski, Przemyslaw J. Porebski, Tomasz Osinski, Ivan G. Shabalin, David R. Cooper, Wladek Minor; The Integrated Resource for Reproducibility in Macromolecular Crystallography: Experiences of the first four years. Struct. Dyn. 1 November 2019; 6 (6): 064301. </a:t>
            </a:r>
            <a:r>
              <a:rPr lang="en-US" sz="1000" u="sng">
                <a:solidFill>
                  <a:schemeClr val="lt2"/>
                </a:solidFill>
                <a:highlight>
                  <a:srgbClr val="FFFFFF"/>
                </a:highlight>
                <a:hlinkClick r:id="rId4">
                  <a:extLst>
                    <a:ext uri="{A12FA001-AC4F-418D-AE19-62706E023703}">
                      <ahyp:hlinkClr val="tx"/>
                    </a:ext>
                  </a:extLst>
                </a:hlinkClick>
              </a:rPr>
              <a:t>https://doi.org/10.1063/1.5128672</a:t>
            </a:r>
            <a:endParaRPr sz="1000">
              <a:solidFill>
                <a:schemeClr val="lt2"/>
              </a:solidFill>
              <a:highlight>
                <a:srgbClr val="FFFFFF"/>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1"/>
          <p:cNvSpPr txBox="1"/>
          <p:nvPr>
            <p:ph idx="12" type="sldNum"/>
          </p:nvPr>
        </p:nvSpPr>
        <p:spPr>
          <a:xfrm>
            <a:off x="12487127" y="6993751"/>
            <a:ext cx="3780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59" name="Google Shape;259;p31"/>
          <p:cNvSpPr txBox="1"/>
          <p:nvPr>
            <p:ph type="title"/>
          </p:nvPr>
        </p:nvSpPr>
        <p:spPr>
          <a:xfrm>
            <a:off x="1054100" y="682300"/>
            <a:ext cx="11734800" cy="492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US"/>
              <a:t>Typical Causes of Irreproducible Analyses</a:t>
            </a:r>
            <a:endParaRPr/>
          </a:p>
        </p:txBody>
      </p:sp>
      <p:sp>
        <p:nvSpPr>
          <p:cNvPr id="260" name="Google Shape;260;p31"/>
          <p:cNvSpPr/>
          <p:nvPr/>
        </p:nvSpPr>
        <p:spPr>
          <a:xfrm>
            <a:off x="1054100" y="1539102"/>
            <a:ext cx="6795300" cy="3642000"/>
          </a:xfrm>
          <a:prstGeom prst="roundRect">
            <a:avLst>
              <a:gd fmla="val 10690" name="adj"/>
            </a:avLst>
          </a:prstGeom>
          <a:solidFill>
            <a:srgbClr val="DDE5ED"/>
          </a:solidFill>
          <a:ln>
            <a:noFill/>
          </a:ln>
          <a:effectLst>
            <a:outerShdw blurRad="142875" rotWithShape="0" algn="ctr" dir="5400000" dist="952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1600">
              <a:solidFill>
                <a:srgbClr val="24388D"/>
              </a:solidFill>
            </a:endParaRPr>
          </a:p>
        </p:txBody>
      </p:sp>
      <p:sp>
        <p:nvSpPr>
          <p:cNvPr id="261" name="Google Shape;261;p31"/>
          <p:cNvSpPr txBox="1"/>
          <p:nvPr>
            <p:ph idx="1" type="body"/>
          </p:nvPr>
        </p:nvSpPr>
        <p:spPr>
          <a:xfrm>
            <a:off x="1054100" y="1784039"/>
            <a:ext cx="7105500" cy="3309300"/>
          </a:xfrm>
          <a:prstGeom prst="rect">
            <a:avLst/>
          </a:prstGeom>
          <a:noFill/>
          <a:ln>
            <a:noFill/>
          </a:ln>
        </p:spPr>
        <p:txBody>
          <a:bodyPr anchorCtr="0" anchor="t" bIns="45700" lIns="0" spcFirstLastPara="1" rIns="91425" wrap="square" tIns="45700">
            <a:spAutoFit/>
          </a:bodyPr>
          <a:lstStyle/>
          <a:p>
            <a:pPr indent="-349250" lvl="0" marL="457200" rtl="0" algn="l">
              <a:spcBef>
                <a:spcPts val="0"/>
              </a:spcBef>
              <a:spcAft>
                <a:spcPts val="0"/>
              </a:spcAft>
              <a:buClr>
                <a:schemeClr val="lt2"/>
              </a:buClr>
              <a:buSzPts val="1900"/>
              <a:buChar char="•"/>
            </a:pPr>
            <a:r>
              <a:rPr b="1" lang="en-US" sz="1900">
                <a:solidFill>
                  <a:schemeClr val="lt2"/>
                </a:solidFill>
              </a:rPr>
              <a:t>Evolving software versions</a:t>
            </a:r>
            <a:br>
              <a:rPr b="1" lang="en-US" sz="1900">
                <a:solidFill>
                  <a:schemeClr val="lt2"/>
                </a:solidFill>
              </a:rPr>
            </a:br>
            <a:endParaRPr b="1" sz="1900">
              <a:solidFill>
                <a:schemeClr val="lt2"/>
              </a:solidFill>
            </a:endParaRPr>
          </a:p>
          <a:p>
            <a:pPr indent="-349250" lvl="0" marL="457200" rtl="0" algn="l">
              <a:spcBef>
                <a:spcPts val="0"/>
              </a:spcBef>
              <a:spcAft>
                <a:spcPts val="0"/>
              </a:spcAft>
              <a:buClr>
                <a:schemeClr val="lt2"/>
              </a:buClr>
              <a:buSzPts val="1900"/>
              <a:buChar char="•"/>
            </a:pPr>
            <a:r>
              <a:rPr b="1" lang="en-US" sz="1900">
                <a:solidFill>
                  <a:schemeClr val="lt2"/>
                </a:solidFill>
              </a:rPr>
              <a:t>Missing documentation or metadata</a:t>
            </a:r>
            <a:br>
              <a:rPr b="1" lang="en-US" sz="1900">
                <a:solidFill>
                  <a:schemeClr val="lt2"/>
                </a:solidFill>
              </a:rPr>
            </a:br>
            <a:endParaRPr b="1" sz="1900">
              <a:solidFill>
                <a:schemeClr val="lt2"/>
              </a:solidFill>
            </a:endParaRPr>
          </a:p>
          <a:p>
            <a:pPr indent="-349250" lvl="0" marL="457200" rtl="0" algn="l">
              <a:spcBef>
                <a:spcPts val="0"/>
              </a:spcBef>
              <a:spcAft>
                <a:spcPts val="0"/>
              </a:spcAft>
              <a:buClr>
                <a:schemeClr val="lt2"/>
              </a:buClr>
              <a:buSzPts val="1900"/>
              <a:buChar char="•"/>
            </a:pPr>
            <a:r>
              <a:rPr b="1" lang="en-US" sz="1900">
                <a:solidFill>
                  <a:schemeClr val="lt2"/>
                </a:solidFill>
              </a:rPr>
              <a:t>Manual, undocumented analysis steps</a:t>
            </a:r>
            <a:br>
              <a:rPr b="1" lang="en-US" sz="1900">
                <a:solidFill>
                  <a:schemeClr val="lt2"/>
                </a:solidFill>
              </a:rPr>
            </a:br>
            <a:endParaRPr b="1" sz="1900">
              <a:solidFill>
                <a:schemeClr val="lt2"/>
              </a:solidFill>
            </a:endParaRPr>
          </a:p>
          <a:p>
            <a:pPr indent="-349250" lvl="0" marL="457200" rtl="0" algn="l">
              <a:spcBef>
                <a:spcPts val="0"/>
              </a:spcBef>
              <a:spcAft>
                <a:spcPts val="0"/>
              </a:spcAft>
              <a:buClr>
                <a:schemeClr val="lt2"/>
              </a:buClr>
              <a:buSzPts val="1900"/>
              <a:buChar char="•"/>
            </a:pPr>
            <a:r>
              <a:rPr b="1" lang="en-US" sz="1900">
                <a:solidFill>
                  <a:schemeClr val="lt2"/>
                </a:solidFill>
              </a:rPr>
              <a:t>Differences in computational environments</a:t>
            </a:r>
            <a:br>
              <a:rPr b="1" lang="en-US" sz="1900">
                <a:solidFill>
                  <a:schemeClr val="lt2"/>
                </a:solidFill>
              </a:rPr>
            </a:br>
            <a:endParaRPr b="1" sz="1900">
              <a:solidFill>
                <a:schemeClr val="lt2"/>
              </a:solidFill>
            </a:endParaRPr>
          </a:p>
          <a:p>
            <a:pPr indent="-349250" lvl="0" marL="457200" rtl="0" algn="l">
              <a:spcBef>
                <a:spcPts val="0"/>
              </a:spcBef>
              <a:spcAft>
                <a:spcPts val="0"/>
              </a:spcAft>
              <a:buClr>
                <a:schemeClr val="lt2"/>
              </a:buClr>
              <a:buSzPts val="1900"/>
              <a:buChar char="•"/>
            </a:pPr>
            <a:r>
              <a:rPr b="1" lang="en-US" sz="1900">
                <a:solidFill>
                  <a:schemeClr val="lt2"/>
                </a:solidFill>
              </a:rPr>
              <a:t>Hardware-dependent behaviours (performance, floating-point differences, GPUs vs CPUs, etc.)</a:t>
            </a:r>
            <a:endParaRPr b="1" sz="1900">
              <a:solidFill>
                <a:schemeClr val="lt2"/>
              </a:solidFill>
            </a:endParaRPr>
          </a:p>
          <a:p>
            <a:pPr indent="0" lvl="0" marL="0" rtl="0" algn="l">
              <a:spcBef>
                <a:spcPts val="0"/>
              </a:spcBef>
              <a:spcAft>
                <a:spcPts val="0"/>
              </a:spcAft>
              <a:buNone/>
            </a:pPr>
            <a:r>
              <a:t/>
            </a:r>
            <a:endParaRPr b="1" sz="1900">
              <a:solidFill>
                <a:schemeClr val="l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2"/>
          <p:cNvSpPr txBox="1"/>
          <p:nvPr>
            <p:ph idx="12" type="sldNum"/>
          </p:nvPr>
        </p:nvSpPr>
        <p:spPr>
          <a:xfrm>
            <a:off x="12487127" y="6993751"/>
            <a:ext cx="3780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67" name="Google Shape;267;p32"/>
          <p:cNvSpPr txBox="1"/>
          <p:nvPr>
            <p:ph type="title"/>
          </p:nvPr>
        </p:nvSpPr>
        <p:spPr>
          <a:xfrm>
            <a:off x="1054100" y="682300"/>
            <a:ext cx="11734800" cy="492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US"/>
              <a:t>Typical Causes of Irreproducible Analyses</a:t>
            </a:r>
            <a:endParaRPr/>
          </a:p>
        </p:txBody>
      </p:sp>
      <p:sp>
        <p:nvSpPr>
          <p:cNvPr id="268" name="Google Shape;268;p32"/>
          <p:cNvSpPr txBox="1"/>
          <p:nvPr>
            <p:ph idx="1" type="body"/>
          </p:nvPr>
        </p:nvSpPr>
        <p:spPr>
          <a:xfrm>
            <a:off x="8225375" y="1676350"/>
            <a:ext cx="4563600" cy="4710000"/>
          </a:xfrm>
          <a:prstGeom prst="rect">
            <a:avLst/>
          </a:prstGeom>
          <a:noFill/>
          <a:ln>
            <a:noFill/>
          </a:ln>
        </p:spPr>
        <p:txBody>
          <a:bodyPr anchorCtr="0" anchor="t" bIns="45700" lIns="0" spcFirstLastPara="1" rIns="91425" wrap="square" tIns="45700">
            <a:spAutoFit/>
          </a:bodyPr>
          <a:lstStyle/>
          <a:p>
            <a:pPr indent="0" lvl="0" marL="0" rtl="0" algn="l">
              <a:spcBef>
                <a:spcPts val="0"/>
              </a:spcBef>
              <a:spcAft>
                <a:spcPts val="0"/>
              </a:spcAft>
              <a:buNone/>
            </a:pPr>
            <a:r>
              <a:rPr b="1" lang="en-US" sz="2000">
                <a:solidFill>
                  <a:schemeClr val="lt2"/>
                </a:solidFill>
              </a:rPr>
              <a:t>“Technological solutions such as workflow software, virtual machines, continuous integration services, and best practices from software development would address many of the issues frequently frustrating reproducibility. </a:t>
            </a:r>
            <a:endParaRPr b="1" sz="2000">
              <a:solidFill>
                <a:schemeClr val="lt2"/>
              </a:solidFill>
            </a:endParaRPr>
          </a:p>
          <a:p>
            <a:pPr indent="0" lvl="0" marL="0" rtl="0" algn="l">
              <a:spcBef>
                <a:spcPts val="0"/>
              </a:spcBef>
              <a:spcAft>
                <a:spcPts val="0"/>
              </a:spcAft>
              <a:buNone/>
            </a:pPr>
            <a:r>
              <a:t/>
            </a:r>
            <a:endParaRPr b="1" sz="2000">
              <a:solidFill>
                <a:schemeClr val="lt2"/>
              </a:solidFill>
            </a:endParaRPr>
          </a:p>
          <a:p>
            <a:pPr indent="0" lvl="0" marL="0" rtl="0" algn="l">
              <a:spcBef>
                <a:spcPts val="0"/>
              </a:spcBef>
              <a:spcAft>
                <a:spcPts val="0"/>
              </a:spcAft>
              <a:buNone/>
            </a:pPr>
            <a:r>
              <a:rPr b="1" lang="en-US" sz="2000">
                <a:solidFill>
                  <a:schemeClr val="lt2"/>
                </a:solidFill>
              </a:rPr>
              <a:t>However, researchers face significant barriers to entry in learning these tools and approaches which are not part of their typical curriculum, or lack incentives commensurate with the effort required”</a:t>
            </a:r>
            <a:endParaRPr b="1" sz="2000">
              <a:solidFill>
                <a:schemeClr val="lt2"/>
              </a:solidFill>
            </a:endParaRPr>
          </a:p>
        </p:txBody>
      </p:sp>
      <p:pic>
        <p:nvPicPr>
          <p:cNvPr id="269" name="Google Shape;269;p32"/>
          <p:cNvPicPr preferRelativeResize="0"/>
          <p:nvPr/>
        </p:nvPicPr>
        <p:blipFill>
          <a:blip r:embed="rId3">
            <a:alphaModFix/>
          </a:blip>
          <a:stretch>
            <a:fillRect/>
          </a:stretch>
        </p:blipFill>
        <p:spPr>
          <a:xfrm>
            <a:off x="1054100" y="1631950"/>
            <a:ext cx="6800602" cy="5020825"/>
          </a:xfrm>
          <a:prstGeom prst="rect">
            <a:avLst/>
          </a:prstGeom>
          <a:noFill/>
          <a:ln>
            <a:noFill/>
          </a:ln>
        </p:spPr>
      </p:pic>
      <p:pic>
        <p:nvPicPr>
          <p:cNvPr id="270" name="Google Shape;270;p32" title="arrow2.png"/>
          <p:cNvPicPr preferRelativeResize="0"/>
          <p:nvPr/>
        </p:nvPicPr>
        <p:blipFill>
          <a:blip r:embed="rId4">
            <a:alphaModFix/>
          </a:blip>
          <a:stretch>
            <a:fillRect/>
          </a:stretch>
        </p:blipFill>
        <p:spPr>
          <a:xfrm rot="3738774">
            <a:off x="7902696" y="6421826"/>
            <a:ext cx="378000" cy="9358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3"/>
          <p:cNvSpPr txBox="1"/>
          <p:nvPr>
            <p:ph idx="3" type="body"/>
          </p:nvPr>
        </p:nvSpPr>
        <p:spPr>
          <a:xfrm>
            <a:off x="10807700" y="6965950"/>
            <a:ext cx="1666200" cy="228600"/>
          </a:xfrm>
          <a:prstGeom prst="rect">
            <a:avLst/>
          </a:prstGeom>
          <a:noFill/>
          <a:ln>
            <a:noFill/>
          </a:ln>
        </p:spPr>
        <p:txBody>
          <a:bodyPr anchorCtr="0" anchor="t" bIns="45700" lIns="91425" spcFirstLastPara="1" rIns="91425" wrap="square" tIns="45700">
            <a:noAutofit/>
          </a:bodyPr>
          <a:lstStyle/>
          <a:p>
            <a:pPr indent="0" lvl="0" marL="0" rtl="0" algn="r">
              <a:lnSpc>
                <a:spcPct val="80000"/>
              </a:lnSpc>
              <a:spcBef>
                <a:spcPts val="0"/>
              </a:spcBef>
              <a:spcAft>
                <a:spcPts val="0"/>
              </a:spcAft>
              <a:buSzPts val="1680"/>
              <a:buNone/>
            </a:pPr>
            <a:r>
              <a:rPr b="1" lang="en-US" sz="1150">
                <a:solidFill>
                  <a:schemeClr val="accent2"/>
                </a:solidFill>
              </a:rPr>
              <a:t>www.dectris.com</a:t>
            </a:r>
            <a:endParaRPr b="1" sz="1150">
              <a:solidFill>
                <a:schemeClr val="accent2"/>
              </a:solidFill>
            </a:endParaRPr>
          </a:p>
        </p:txBody>
      </p:sp>
      <p:sp>
        <p:nvSpPr>
          <p:cNvPr id="276" name="Google Shape;276;p33"/>
          <p:cNvSpPr txBox="1"/>
          <p:nvPr>
            <p:ph type="ctrTitle"/>
          </p:nvPr>
        </p:nvSpPr>
        <p:spPr>
          <a:xfrm>
            <a:off x="1054100" y="3149800"/>
            <a:ext cx="10124100" cy="1231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4000">
                <a:solidFill>
                  <a:schemeClr val="lt2"/>
                </a:solidFill>
              </a:rPr>
              <a:t>Versioned Software Environments and Analysis in the Cloud</a:t>
            </a:r>
            <a:endParaRPr sz="4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4"/>
          <p:cNvSpPr/>
          <p:nvPr/>
        </p:nvSpPr>
        <p:spPr>
          <a:xfrm>
            <a:off x="3080600" y="1708150"/>
            <a:ext cx="7395600" cy="4386000"/>
          </a:xfrm>
          <a:prstGeom prst="roundRect">
            <a:avLst>
              <a:gd fmla="val 8009" name="adj"/>
            </a:avLst>
          </a:prstGeom>
          <a:solidFill>
            <a:srgbClr val="DDE5ED">
              <a:alpha val="46880"/>
            </a:srgbClr>
          </a:solidFill>
          <a:ln>
            <a:noFill/>
          </a:ln>
          <a:effectLst>
            <a:outerShdw blurRad="209168" rotWithShape="0" algn="t" dir="5400000" dist="18593">
              <a:srgbClr val="526778">
                <a:alpha val="40000"/>
              </a:srgbClr>
            </a:outerShdw>
          </a:effectLst>
        </p:spPr>
        <p:txBody>
          <a:bodyPr anchorCtr="0" anchor="t" bIns="133850" lIns="91425" spcFirstLastPara="1" rIns="91425" wrap="square" tIns="133850">
            <a:noAutofit/>
          </a:bodyPr>
          <a:lstStyle/>
          <a:p>
            <a:pPr indent="0" lvl="0" marL="0" rtl="0" algn="ctr">
              <a:spcBef>
                <a:spcPts val="0"/>
              </a:spcBef>
              <a:spcAft>
                <a:spcPts val="0"/>
              </a:spcAft>
              <a:buNone/>
            </a:pPr>
            <a:r>
              <a:t/>
            </a:r>
            <a:endParaRPr b="1" sz="1800">
              <a:solidFill>
                <a:schemeClr val="lt2"/>
              </a:solidFill>
            </a:endParaRPr>
          </a:p>
        </p:txBody>
      </p:sp>
      <p:sp>
        <p:nvSpPr>
          <p:cNvPr id="282" name="Google Shape;282;p34"/>
          <p:cNvSpPr/>
          <p:nvPr/>
        </p:nvSpPr>
        <p:spPr>
          <a:xfrm>
            <a:off x="5116541" y="2361589"/>
            <a:ext cx="5242200" cy="1243500"/>
          </a:xfrm>
          <a:prstGeom prst="homePlate">
            <a:avLst>
              <a:gd fmla="val 50000" name="adj"/>
            </a:avLst>
          </a:prstGeom>
          <a:gradFill>
            <a:gsLst>
              <a:gs pos="0">
                <a:schemeClr val="dk2"/>
              </a:gs>
              <a:gs pos="100000">
                <a:schemeClr val="lt1"/>
              </a:gs>
            </a:gsLst>
            <a:lin ang="10800025"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latin typeface="Open Sans"/>
              <a:ea typeface="Open Sans"/>
              <a:cs typeface="Open Sans"/>
              <a:sym typeface="Open Sans"/>
            </a:endParaRPr>
          </a:p>
        </p:txBody>
      </p:sp>
      <p:sp>
        <p:nvSpPr>
          <p:cNvPr id="283" name="Google Shape;283;p34"/>
          <p:cNvSpPr/>
          <p:nvPr/>
        </p:nvSpPr>
        <p:spPr>
          <a:xfrm>
            <a:off x="5116541" y="4051933"/>
            <a:ext cx="5200500" cy="1243500"/>
          </a:xfrm>
          <a:prstGeom prst="homePlate">
            <a:avLst>
              <a:gd fmla="val 50000" name="adj"/>
            </a:avLst>
          </a:prstGeom>
          <a:gradFill>
            <a:gsLst>
              <a:gs pos="0">
                <a:schemeClr val="dk2"/>
              </a:gs>
              <a:gs pos="100000">
                <a:schemeClr val="lt1"/>
              </a:gs>
            </a:gsLst>
            <a:lin ang="10800025"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latin typeface="Open Sans"/>
              <a:ea typeface="Open Sans"/>
              <a:cs typeface="Open Sans"/>
              <a:sym typeface="Open Sans"/>
            </a:endParaRPr>
          </a:p>
        </p:txBody>
      </p:sp>
      <p:sp>
        <p:nvSpPr>
          <p:cNvPr id="284" name="Google Shape;284;p34"/>
          <p:cNvSpPr/>
          <p:nvPr/>
        </p:nvSpPr>
        <p:spPr>
          <a:xfrm>
            <a:off x="3309375" y="1708150"/>
            <a:ext cx="2206500" cy="4386000"/>
          </a:xfrm>
          <a:prstGeom prst="roundRect">
            <a:avLst>
              <a:gd fmla="val 11244" name="adj"/>
            </a:avLst>
          </a:prstGeom>
          <a:solidFill>
            <a:schemeClr val="lt1"/>
          </a:solidFill>
          <a:ln>
            <a:noFill/>
          </a:ln>
          <a:effectLst>
            <a:outerShdw blurRad="209168" rotWithShape="0" algn="ctr" dir="5400000" dist="1394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26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2600">
              <a:solidFill>
                <a:schemeClr val="dk1"/>
              </a:solidFill>
              <a:latin typeface="Open Sans"/>
              <a:ea typeface="Open Sans"/>
              <a:cs typeface="Open Sans"/>
              <a:sym typeface="Open Sans"/>
            </a:endParaRPr>
          </a:p>
        </p:txBody>
      </p:sp>
      <p:sp>
        <p:nvSpPr>
          <p:cNvPr id="285" name="Google Shape;285;p34"/>
          <p:cNvSpPr txBox="1"/>
          <p:nvPr>
            <p:ph idx="12" type="sldNum"/>
          </p:nvPr>
        </p:nvSpPr>
        <p:spPr>
          <a:xfrm>
            <a:off x="8530106" y="4776508"/>
            <a:ext cx="258300" cy="277200"/>
          </a:xfrm>
          <a:prstGeom prst="rect">
            <a:avLst/>
          </a:prstGeom>
          <a:noFill/>
          <a:ln>
            <a:noFill/>
          </a:ln>
        </p:spPr>
        <p:txBody>
          <a:bodyPr anchorCtr="0" anchor="t" bIns="45725" lIns="91425" spcFirstLastPara="1" rIns="91425" wrap="square" tIns="45725">
            <a:sp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86" name="Google Shape;286;p34"/>
          <p:cNvSpPr txBox="1"/>
          <p:nvPr>
            <p:ph idx="4294967295" type="ctrTitle"/>
          </p:nvPr>
        </p:nvSpPr>
        <p:spPr>
          <a:xfrm>
            <a:off x="3410449" y="1988222"/>
            <a:ext cx="1987800" cy="338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US" sz="2200"/>
              <a:t>Environments</a:t>
            </a:r>
            <a:endParaRPr sz="1600"/>
          </a:p>
        </p:txBody>
      </p:sp>
      <p:sp>
        <p:nvSpPr>
          <p:cNvPr id="287" name="Google Shape;287;p34"/>
          <p:cNvSpPr/>
          <p:nvPr/>
        </p:nvSpPr>
        <p:spPr>
          <a:xfrm>
            <a:off x="5812545" y="2277747"/>
            <a:ext cx="1531500" cy="1411200"/>
          </a:xfrm>
          <a:prstGeom prst="roundRect">
            <a:avLst>
              <a:gd fmla="val 12814" name="adj"/>
            </a:avLst>
          </a:prstGeom>
          <a:solidFill>
            <a:schemeClr val="lt1"/>
          </a:solidFill>
          <a:ln>
            <a:noFill/>
          </a:ln>
          <a:effectLst>
            <a:outerShdw blurRad="209168" rotWithShape="0" algn="ctr" dir="5400000" dist="1394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26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2600">
              <a:solidFill>
                <a:schemeClr val="dk1"/>
              </a:solidFill>
              <a:latin typeface="Open Sans"/>
              <a:ea typeface="Open Sans"/>
              <a:cs typeface="Open Sans"/>
              <a:sym typeface="Open Sans"/>
            </a:endParaRPr>
          </a:p>
        </p:txBody>
      </p:sp>
      <p:pic>
        <p:nvPicPr>
          <p:cNvPr id="288" name="Google Shape;288;p34"/>
          <p:cNvPicPr preferRelativeResize="0"/>
          <p:nvPr/>
        </p:nvPicPr>
        <p:blipFill>
          <a:blip r:embed="rId3">
            <a:alphaModFix/>
          </a:blip>
          <a:stretch>
            <a:fillRect/>
          </a:stretch>
        </p:blipFill>
        <p:spPr>
          <a:xfrm>
            <a:off x="6278480" y="2506614"/>
            <a:ext cx="587020" cy="586987"/>
          </a:xfrm>
          <a:prstGeom prst="rect">
            <a:avLst/>
          </a:prstGeom>
          <a:noFill/>
          <a:ln>
            <a:noFill/>
          </a:ln>
        </p:spPr>
      </p:pic>
      <p:sp>
        <p:nvSpPr>
          <p:cNvPr id="289" name="Google Shape;289;p34"/>
          <p:cNvSpPr txBox="1"/>
          <p:nvPr/>
        </p:nvSpPr>
        <p:spPr>
          <a:xfrm>
            <a:off x="6136243" y="3093727"/>
            <a:ext cx="871200" cy="4302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b="1" lang="en-US" sz="1300">
                <a:solidFill>
                  <a:srgbClr val="1F2023"/>
                </a:solidFill>
              </a:rPr>
              <a:t>Interactive</a:t>
            </a:r>
            <a:endParaRPr b="1" sz="1300">
              <a:solidFill>
                <a:srgbClr val="1F2023"/>
              </a:solidFill>
            </a:endParaRPr>
          </a:p>
          <a:p>
            <a:pPr indent="0" lvl="0" marL="0" rtl="0" algn="ctr">
              <a:lnSpc>
                <a:spcPct val="115000"/>
              </a:lnSpc>
              <a:spcBef>
                <a:spcPts val="0"/>
              </a:spcBef>
              <a:spcAft>
                <a:spcPts val="0"/>
              </a:spcAft>
              <a:buNone/>
            </a:pPr>
            <a:r>
              <a:rPr b="1" lang="en-US" sz="1300">
                <a:solidFill>
                  <a:srgbClr val="1F2023"/>
                </a:solidFill>
              </a:rPr>
              <a:t>Sessions</a:t>
            </a:r>
            <a:endParaRPr sz="1300">
              <a:solidFill>
                <a:srgbClr val="1F2023"/>
              </a:solidFill>
            </a:endParaRPr>
          </a:p>
        </p:txBody>
      </p:sp>
      <p:sp>
        <p:nvSpPr>
          <p:cNvPr id="290" name="Google Shape;290;p34"/>
          <p:cNvSpPr txBox="1"/>
          <p:nvPr>
            <p:ph type="title"/>
          </p:nvPr>
        </p:nvSpPr>
        <p:spPr>
          <a:xfrm>
            <a:off x="1054100" y="682300"/>
            <a:ext cx="6009600" cy="492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US">
                <a:latin typeface="Open Sans"/>
                <a:ea typeface="Open Sans"/>
                <a:cs typeface="Open Sans"/>
                <a:sym typeface="Open Sans"/>
              </a:rPr>
              <a:t>DECTRIS CLOUD Engine</a:t>
            </a:r>
            <a:endParaRPr>
              <a:latin typeface="Open Sans"/>
              <a:ea typeface="Open Sans"/>
              <a:cs typeface="Open Sans"/>
              <a:sym typeface="Open Sans"/>
            </a:endParaRPr>
          </a:p>
        </p:txBody>
      </p:sp>
      <p:sp>
        <p:nvSpPr>
          <p:cNvPr id="291" name="Google Shape;291;p34"/>
          <p:cNvSpPr txBox="1"/>
          <p:nvPr>
            <p:ph idx="4294967295" type="ctrTitle"/>
          </p:nvPr>
        </p:nvSpPr>
        <p:spPr>
          <a:xfrm>
            <a:off x="3410449" y="2477228"/>
            <a:ext cx="1987800" cy="492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0" lang="en-US" sz="1600"/>
              <a:t>Isolated Software containers</a:t>
            </a:r>
            <a:endParaRPr b="0" sz="1600"/>
          </a:p>
        </p:txBody>
      </p:sp>
      <p:sp>
        <p:nvSpPr>
          <p:cNvPr id="292" name="Google Shape;292;p34"/>
          <p:cNvSpPr/>
          <p:nvPr/>
        </p:nvSpPr>
        <p:spPr>
          <a:xfrm>
            <a:off x="5812545" y="3968091"/>
            <a:ext cx="1531500" cy="1411200"/>
          </a:xfrm>
          <a:prstGeom prst="roundRect">
            <a:avLst>
              <a:gd fmla="val 12814" name="adj"/>
            </a:avLst>
          </a:prstGeom>
          <a:solidFill>
            <a:schemeClr val="lt1"/>
          </a:solidFill>
          <a:ln>
            <a:noFill/>
          </a:ln>
          <a:effectLst>
            <a:outerShdw blurRad="209168" rotWithShape="0" algn="ctr" dir="5400000" dist="1394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26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2600">
              <a:solidFill>
                <a:schemeClr val="dk1"/>
              </a:solidFill>
              <a:latin typeface="Open Sans"/>
              <a:ea typeface="Open Sans"/>
              <a:cs typeface="Open Sans"/>
              <a:sym typeface="Open Sans"/>
            </a:endParaRPr>
          </a:p>
        </p:txBody>
      </p:sp>
      <p:sp>
        <p:nvSpPr>
          <p:cNvPr id="293" name="Google Shape;293;p34"/>
          <p:cNvSpPr txBox="1"/>
          <p:nvPr/>
        </p:nvSpPr>
        <p:spPr>
          <a:xfrm>
            <a:off x="6080155" y="4784082"/>
            <a:ext cx="983700" cy="4302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b="1" lang="en-US" sz="1300">
                <a:solidFill>
                  <a:srgbClr val="1F2023"/>
                </a:solidFill>
              </a:rPr>
              <a:t>Automated</a:t>
            </a:r>
            <a:endParaRPr b="1" sz="1300">
              <a:solidFill>
                <a:srgbClr val="1F2023"/>
              </a:solidFill>
            </a:endParaRPr>
          </a:p>
          <a:p>
            <a:pPr indent="0" lvl="0" marL="0" rtl="0" algn="ctr">
              <a:lnSpc>
                <a:spcPct val="115000"/>
              </a:lnSpc>
              <a:spcBef>
                <a:spcPts val="0"/>
              </a:spcBef>
              <a:spcAft>
                <a:spcPts val="0"/>
              </a:spcAft>
              <a:buNone/>
            </a:pPr>
            <a:r>
              <a:rPr b="1" lang="en-US" sz="1300">
                <a:solidFill>
                  <a:srgbClr val="1F2023"/>
                </a:solidFill>
              </a:rPr>
              <a:t>Jobs</a:t>
            </a:r>
            <a:endParaRPr sz="1300">
              <a:solidFill>
                <a:srgbClr val="1F2023"/>
              </a:solidFill>
            </a:endParaRPr>
          </a:p>
        </p:txBody>
      </p:sp>
      <p:pic>
        <p:nvPicPr>
          <p:cNvPr id="294" name="Google Shape;294;p34"/>
          <p:cNvPicPr preferRelativeResize="0"/>
          <p:nvPr/>
        </p:nvPicPr>
        <p:blipFill>
          <a:blip r:embed="rId4">
            <a:alphaModFix/>
          </a:blip>
          <a:stretch>
            <a:fillRect/>
          </a:stretch>
        </p:blipFill>
        <p:spPr>
          <a:xfrm>
            <a:off x="6352096" y="4243874"/>
            <a:ext cx="452086" cy="454254"/>
          </a:xfrm>
          <a:prstGeom prst="rect">
            <a:avLst/>
          </a:prstGeom>
          <a:noFill/>
          <a:ln>
            <a:noFill/>
          </a:ln>
        </p:spPr>
      </p:pic>
      <p:sp>
        <p:nvSpPr>
          <p:cNvPr id="295" name="Google Shape;295;p34"/>
          <p:cNvSpPr/>
          <p:nvPr/>
        </p:nvSpPr>
        <p:spPr>
          <a:xfrm>
            <a:off x="7534951" y="2277750"/>
            <a:ext cx="2824200" cy="1411200"/>
          </a:xfrm>
          <a:prstGeom prst="roundRect">
            <a:avLst>
              <a:gd fmla="val 12814" name="adj"/>
            </a:avLst>
          </a:prstGeom>
          <a:solidFill>
            <a:schemeClr val="lt1"/>
          </a:solidFill>
          <a:ln>
            <a:noFill/>
          </a:ln>
          <a:effectLst>
            <a:outerShdw blurRad="209168" rotWithShape="0" algn="ctr" dir="5400000" dist="1394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26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2600">
              <a:solidFill>
                <a:schemeClr val="dk1"/>
              </a:solidFill>
              <a:latin typeface="Open Sans"/>
              <a:ea typeface="Open Sans"/>
              <a:cs typeface="Open Sans"/>
              <a:sym typeface="Open Sans"/>
            </a:endParaRPr>
          </a:p>
        </p:txBody>
      </p:sp>
      <p:pic>
        <p:nvPicPr>
          <p:cNvPr id="296" name="Google Shape;296;p34"/>
          <p:cNvPicPr preferRelativeResize="0"/>
          <p:nvPr/>
        </p:nvPicPr>
        <p:blipFill>
          <a:blip r:embed="rId5">
            <a:alphaModFix/>
          </a:blip>
          <a:stretch>
            <a:fillRect/>
          </a:stretch>
        </p:blipFill>
        <p:spPr>
          <a:xfrm>
            <a:off x="8511154" y="2609240"/>
            <a:ext cx="730070" cy="730070"/>
          </a:xfrm>
          <a:prstGeom prst="rect">
            <a:avLst/>
          </a:prstGeom>
          <a:noFill/>
          <a:ln>
            <a:noFill/>
          </a:ln>
        </p:spPr>
      </p:pic>
      <p:pic>
        <p:nvPicPr>
          <p:cNvPr id="297" name="Google Shape;297;p34"/>
          <p:cNvPicPr preferRelativeResize="0"/>
          <p:nvPr/>
        </p:nvPicPr>
        <p:blipFill rotWithShape="1">
          <a:blip r:embed="rId6">
            <a:alphaModFix/>
          </a:blip>
          <a:srcRect b="0" l="22962" r="23210" t="0"/>
          <a:stretch/>
        </p:blipFill>
        <p:spPr>
          <a:xfrm>
            <a:off x="7780930" y="2646929"/>
            <a:ext cx="671376" cy="654846"/>
          </a:xfrm>
          <a:prstGeom prst="rect">
            <a:avLst/>
          </a:prstGeom>
          <a:noFill/>
          <a:ln>
            <a:noFill/>
          </a:ln>
        </p:spPr>
      </p:pic>
      <p:pic>
        <p:nvPicPr>
          <p:cNvPr id="298" name="Google Shape;298;p34"/>
          <p:cNvPicPr preferRelativeResize="0"/>
          <p:nvPr/>
        </p:nvPicPr>
        <p:blipFill>
          <a:blip r:embed="rId7">
            <a:alphaModFix/>
          </a:blip>
          <a:stretch>
            <a:fillRect/>
          </a:stretch>
        </p:blipFill>
        <p:spPr>
          <a:xfrm>
            <a:off x="9241378" y="2609263"/>
            <a:ext cx="730071" cy="730044"/>
          </a:xfrm>
          <a:prstGeom prst="rect">
            <a:avLst/>
          </a:prstGeom>
          <a:noFill/>
          <a:ln>
            <a:noFill/>
          </a:ln>
        </p:spPr>
      </p:pic>
      <p:sp>
        <p:nvSpPr>
          <p:cNvPr id="299" name="Google Shape;299;p34"/>
          <p:cNvSpPr/>
          <p:nvPr/>
        </p:nvSpPr>
        <p:spPr>
          <a:xfrm>
            <a:off x="7553475" y="3968100"/>
            <a:ext cx="2824200" cy="1411200"/>
          </a:xfrm>
          <a:prstGeom prst="roundRect">
            <a:avLst>
              <a:gd fmla="val 12814" name="adj"/>
            </a:avLst>
          </a:prstGeom>
          <a:solidFill>
            <a:schemeClr val="lt1"/>
          </a:solidFill>
          <a:ln>
            <a:noFill/>
          </a:ln>
          <a:effectLst>
            <a:outerShdw blurRad="209168" rotWithShape="0" algn="ctr" dir="5400000" dist="1394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26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2600">
              <a:solidFill>
                <a:schemeClr val="dk1"/>
              </a:solidFill>
              <a:latin typeface="Open Sans"/>
              <a:ea typeface="Open Sans"/>
              <a:cs typeface="Open Sans"/>
              <a:sym typeface="Open Sans"/>
            </a:endParaRPr>
          </a:p>
        </p:txBody>
      </p:sp>
      <p:pic>
        <p:nvPicPr>
          <p:cNvPr id="300" name="Google Shape;300;p34"/>
          <p:cNvPicPr preferRelativeResize="0"/>
          <p:nvPr/>
        </p:nvPicPr>
        <p:blipFill>
          <a:blip r:embed="rId8">
            <a:alphaModFix/>
          </a:blip>
          <a:stretch>
            <a:fillRect/>
          </a:stretch>
        </p:blipFill>
        <p:spPr>
          <a:xfrm>
            <a:off x="7823047" y="4380116"/>
            <a:ext cx="587023" cy="587023"/>
          </a:xfrm>
          <a:prstGeom prst="rect">
            <a:avLst/>
          </a:prstGeom>
          <a:noFill/>
          <a:ln>
            <a:noFill/>
          </a:ln>
        </p:spPr>
      </p:pic>
      <p:pic>
        <p:nvPicPr>
          <p:cNvPr id="301" name="Google Shape;301;p34"/>
          <p:cNvPicPr preferRelativeResize="0"/>
          <p:nvPr/>
        </p:nvPicPr>
        <p:blipFill>
          <a:blip r:embed="rId9">
            <a:alphaModFix/>
          </a:blip>
          <a:stretch>
            <a:fillRect/>
          </a:stretch>
        </p:blipFill>
        <p:spPr>
          <a:xfrm>
            <a:off x="8625641" y="4378211"/>
            <a:ext cx="539178" cy="590833"/>
          </a:xfrm>
          <a:prstGeom prst="rect">
            <a:avLst/>
          </a:prstGeom>
          <a:noFill/>
          <a:ln>
            <a:noFill/>
          </a:ln>
        </p:spPr>
      </p:pic>
      <p:pic>
        <p:nvPicPr>
          <p:cNvPr id="302" name="Google Shape;302;p34"/>
          <p:cNvPicPr preferRelativeResize="0"/>
          <p:nvPr/>
        </p:nvPicPr>
        <p:blipFill>
          <a:blip r:embed="rId10">
            <a:alphaModFix/>
          </a:blip>
          <a:stretch>
            <a:fillRect/>
          </a:stretch>
        </p:blipFill>
        <p:spPr>
          <a:xfrm>
            <a:off x="9310116" y="4380104"/>
            <a:ext cx="539184" cy="546745"/>
          </a:xfrm>
          <a:prstGeom prst="rect">
            <a:avLst/>
          </a:prstGeom>
          <a:noFill/>
          <a:ln>
            <a:noFill/>
          </a:ln>
        </p:spPr>
      </p:pic>
      <p:sp>
        <p:nvSpPr>
          <p:cNvPr id="303" name="Google Shape;303;p34"/>
          <p:cNvSpPr/>
          <p:nvPr/>
        </p:nvSpPr>
        <p:spPr>
          <a:xfrm>
            <a:off x="9270787" y="3198875"/>
            <a:ext cx="671400" cy="186600"/>
          </a:xfrm>
          <a:prstGeom prst="rect">
            <a:avLst/>
          </a:prstGeom>
          <a:solidFill>
            <a:schemeClr val="dk2"/>
          </a:solidFill>
          <a:ln cap="flat" cmpd="sng" w="139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900">
                <a:solidFill>
                  <a:srgbClr val="526778"/>
                </a:solidFill>
              </a:rPr>
              <a:t>soon!</a:t>
            </a:r>
            <a:endParaRPr b="1" sz="900">
              <a:solidFill>
                <a:srgbClr val="526778"/>
              </a:solidFill>
            </a:endParaRPr>
          </a:p>
        </p:txBody>
      </p:sp>
      <p:pic>
        <p:nvPicPr>
          <p:cNvPr id="304" name="Google Shape;304;p34"/>
          <p:cNvPicPr preferRelativeResize="0"/>
          <p:nvPr/>
        </p:nvPicPr>
        <p:blipFill>
          <a:blip r:embed="rId11">
            <a:alphaModFix/>
          </a:blip>
          <a:stretch>
            <a:fillRect/>
          </a:stretch>
        </p:blipFill>
        <p:spPr>
          <a:xfrm>
            <a:off x="3995605" y="3484073"/>
            <a:ext cx="833927" cy="833950"/>
          </a:xfrm>
          <a:prstGeom prst="rect">
            <a:avLst/>
          </a:prstGeom>
          <a:noFill/>
          <a:ln>
            <a:noFill/>
          </a:ln>
        </p:spPr>
      </p:pic>
      <p:sp>
        <p:nvSpPr>
          <p:cNvPr id="305" name="Google Shape;305;p34"/>
          <p:cNvSpPr txBox="1"/>
          <p:nvPr>
            <p:ph idx="4294967295" type="ctrTitle"/>
          </p:nvPr>
        </p:nvSpPr>
        <p:spPr>
          <a:xfrm>
            <a:off x="3427023" y="4449820"/>
            <a:ext cx="1987800" cy="1400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t/>
            </a:r>
            <a:endParaRPr sz="1500">
              <a:solidFill>
                <a:schemeClr val="lt2"/>
              </a:solidFill>
            </a:endParaRPr>
          </a:p>
          <a:p>
            <a:pPr indent="0" lvl="0" marL="0" rtl="0" algn="ctr">
              <a:spcBef>
                <a:spcPts val="0"/>
              </a:spcBef>
              <a:spcAft>
                <a:spcPts val="0"/>
              </a:spcAft>
              <a:buNone/>
            </a:pPr>
            <a:r>
              <a:t/>
            </a:r>
            <a:endParaRPr b="0" sz="1500">
              <a:solidFill>
                <a:schemeClr val="lt2"/>
              </a:solidFill>
            </a:endParaRPr>
          </a:p>
          <a:p>
            <a:pPr indent="0" lvl="0" marL="0" rtl="0" algn="ctr">
              <a:spcBef>
                <a:spcPts val="0"/>
              </a:spcBef>
              <a:spcAft>
                <a:spcPts val="0"/>
              </a:spcAft>
              <a:buNone/>
            </a:pPr>
            <a:r>
              <a:t/>
            </a:r>
            <a:endParaRPr b="0" sz="1500">
              <a:solidFill>
                <a:schemeClr val="lt2"/>
              </a:solidFill>
            </a:endParaRPr>
          </a:p>
          <a:p>
            <a:pPr indent="0" lvl="0" marL="0" rtl="0" algn="ctr">
              <a:spcBef>
                <a:spcPts val="0"/>
              </a:spcBef>
              <a:spcAft>
                <a:spcPts val="0"/>
              </a:spcAft>
              <a:buNone/>
            </a:pPr>
            <a:r>
              <a:t/>
            </a:r>
            <a:endParaRPr b="0" sz="1500">
              <a:solidFill>
                <a:schemeClr val="lt2"/>
              </a:solidFill>
            </a:endParaRPr>
          </a:p>
          <a:p>
            <a:pPr indent="0" lvl="0" marL="0" rtl="0" algn="ctr">
              <a:spcBef>
                <a:spcPts val="0"/>
              </a:spcBef>
              <a:spcAft>
                <a:spcPts val="0"/>
              </a:spcAft>
              <a:buNone/>
            </a:pPr>
            <a:r>
              <a:rPr lang="en-US" sz="1500">
                <a:solidFill>
                  <a:schemeClr val="lt2"/>
                </a:solidFill>
              </a:rPr>
              <a:t>versioned</a:t>
            </a:r>
            <a:endParaRPr sz="1500">
              <a:solidFill>
                <a:schemeClr val="lt2"/>
              </a:solidFill>
            </a:endParaRPr>
          </a:p>
          <a:p>
            <a:pPr indent="0" lvl="0" marL="0" rtl="0" algn="ctr">
              <a:spcBef>
                <a:spcPts val="0"/>
              </a:spcBef>
              <a:spcAft>
                <a:spcPts val="0"/>
              </a:spcAft>
              <a:buNone/>
            </a:pPr>
            <a:r>
              <a:t/>
            </a:r>
            <a:endParaRPr b="0" sz="1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5"/>
          <p:cNvSpPr/>
          <p:nvPr/>
        </p:nvSpPr>
        <p:spPr>
          <a:xfrm>
            <a:off x="3080600" y="1708150"/>
            <a:ext cx="7395600" cy="4386000"/>
          </a:xfrm>
          <a:prstGeom prst="roundRect">
            <a:avLst>
              <a:gd fmla="val 8009" name="adj"/>
            </a:avLst>
          </a:prstGeom>
          <a:solidFill>
            <a:srgbClr val="DDE5ED">
              <a:alpha val="46880"/>
            </a:srgbClr>
          </a:solidFill>
          <a:ln>
            <a:noFill/>
          </a:ln>
          <a:effectLst>
            <a:outerShdw blurRad="209168" rotWithShape="0" algn="t" dir="5400000" dist="18593">
              <a:srgbClr val="526778">
                <a:alpha val="40000"/>
              </a:srgbClr>
            </a:outerShdw>
          </a:effectLst>
        </p:spPr>
        <p:txBody>
          <a:bodyPr anchorCtr="0" anchor="t" bIns="133850" lIns="91425" spcFirstLastPara="1" rIns="91425" wrap="square" tIns="133850">
            <a:noAutofit/>
          </a:bodyPr>
          <a:lstStyle/>
          <a:p>
            <a:pPr indent="0" lvl="0" marL="0" rtl="0" algn="ctr">
              <a:spcBef>
                <a:spcPts val="0"/>
              </a:spcBef>
              <a:spcAft>
                <a:spcPts val="0"/>
              </a:spcAft>
              <a:buNone/>
            </a:pPr>
            <a:r>
              <a:t/>
            </a:r>
            <a:endParaRPr b="1" sz="1800">
              <a:solidFill>
                <a:schemeClr val="lt2"/>
              </a:solidFill>
            </a:endParaRPr>
          </a:p>
        </p:txBody>
      </p:sp>
      <p:sp>
        <p:nvSpPr>
          <p:cNvPr id="311" name="Google Shape;311;p35"/>
          <p:cNvSpPr/>
          <p:nvPr/>
        </p:nvSpPr>
        <p:spPr>
          <a:xfrm>
            <a:off x="5116541" y="2361589"/>
            <a:ext cx="5242200" cy="1243500"/>
          </a:xfrm>
          <a:prstGeom prst="homePlate">
            <a:avLst>
              <a:gd fmla="val 50000" name="adj"/>
            </a:avLst>
          </a:prstGeom>
          <a:gradFill>
            <a:gsLst>
              <a:gs pos="0">
                <a:schemeClr val="dk2"/>
              </a:gs>
              <a:gs pos="100000">
                <a:schemeClr val="lt1"/>
              </a:gs>
            </a:gsLst>
            <a:lin ang="10800025"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latin typeface="Open Sans"/>
              <a:ea typeface="Open Sans"/>
              <a:cs typeface="Open Sans"/>
              <a:sym typeface="Open Sans"/>
            </a:endParaRPr>
          </a:p>
        </p:txBody>
      </p:sp>
      <p:sp>
        <p:nvSpPr>
          <p:cNvPr id="312" name="Google Shape;312;p35"/>
          <p:cNvSpPr/>
          <p:nvPr/>
        </p:nvSpPr>
        <p:spPr>
          <a:xfrm>
            <a:off x="2466950" y="2398589"/>
            <a:ext cx="1095600" cy="3005100"/>
          </a:xfrm>
          <a:prstGeom prst="homePlate">
            <a:avLst>
              <a:gd fmla="val 50000" name="adj"/>
            </a:avLst>
          </a:prstGeom>
          <a:gradFill>
            <a:gsLst>
              <a:gs pos="0">
                <a:srgbClr val="717694">
                  <a:alpha val="32941"/>
                </a:srgbClr>
              </a:gs>
              <a:gs pos="100000">
                <a:schemeClr val="dk2"/>
              </a:gs>
            </a:gsLst>
            <a:lin ang="10800025"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latin typeface="Open Sans"/>
              <a:ea typeface="Open Sans"/>
              <a:cs typeface="Open Sans"/>
              <a:sym typeface="Open Sans"/>
            </a:endParaRPr>
          </a:p>
        </p:txBody>
      </p:sp>
      <p:sp>
        <p:nvSpPr>
          <p:cNvPr id="313" name="Google Shape;313;p35"/>
          <p:cNvSpPr/>
          <p:nvPr/>
        </p:nvSpPr>
        <p:spPr>
          <a:xfrm>
            <a:off x="5116541" y="4051933"/>
            <a:ext cx="5200500" cy="1243500"/>
          </a:xfrm>
          <a:prstGeom prst="homePlate">
            <a:avLst>
              <a:gd fmla="val 50000" name="adj"/>
            </a:avLst>
          </a:prstGeom>
          <a:gradFill>
            <a:gsLst>
              <a:gs pos="0">
                <a:schemeClr val="dk2"/>
              </a:gs>
              <a:gs pos="100000">
                <a:schemeClr val="lt1"/>
              </a:gs>
            </a:gsLst>
            <a:lin ang="10800025"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latin typeface="Open Sans"/>
              <a:ea typeface="Open Sans"/>
              <a:cs typeface="Open Sans"/>
              <a:sym typeface="Open Sans"/>
            </a:endParaRPr>
          </a:p>
        </p:txBody>
      </p:sp>
      <p:sp>
        <p:nvSpPr>
          <p:cNvPr id="314" name="Google Shape;314;p35"/>
          <p:cNvSpPr/>
          <p:nvPr/>
        </p:nvSpPr>
        <p:spPr>
          <a:xfrm>
            <a:off x="3309375" y="1708150"/>
            <a:ext cx="2206500" cy="4386000"/>
          </a:xfrm>
          <a:prstGeom prst="roundRect">
            <a:avLst>
              <a:gd fmla="val 11244" name="adj"/>
            </a:avLst>
          </a:prstGeom>
          <a:solidFill>
            <a:schemeClr val="lt1"/>
          </a:solidFill>
          <a:ln>
            <a:noFill/>
          </a:ln>
          <a:effectLst>
            <a:outerShdw blurRad="209168" rotWithShape="0" algn="ctr" dir="5400000" dist="1394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26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2600">
              <a:solidFill>
                <a:schemeClr val="dk1"/>
              </a:solidFill>
              <a:latin typeface="Open Sans"/>
              <a:ea typeface="Open Sans"/>
              <a:cs typeface="Open Sans"/>
              <a:sym typeface="Open Sans"/>
            </a:endParaRPr>
          </a:p>
        </p:txBody>
      </p:sp>
      <p:sp>
        <p:nvSpPr>
          <p:cNvPr id="315" name="Google Shape;315;p35"/>
          <p:cNvSpPr txBox="1"/>
          <p:nvPr>
            <p:ph idx="12" type="sldNum"/>
          </p:nvPr>
        </p:nvSpPr>
        <p:spPr>
          <a:xfrm>
            <a:off x="8530106" y="4776508"/>
            <a:ext cx="258300" cy="277200"/>
          </a:xfrm>
          <a:prstGeom prst="rect">
            <a:avLst/>
          </a:prstGeom>
          <a:noFill/>
          <a:ln>
            <a:noFill/>
          </a:ln>
        </p:spPr>
        <p:txBody>
          <a:bodyPr anchorCtr="0" anchor="t" bIns="45725" lIns="91425" spcFirstLastPara="1" rIns="91425" wrap="square" tIns="45725">
            <a:sp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316" name="Google Shape;316;p35"/>
          <p:cNvSpPr txBox="1"/>
          <p:nvPr>
            <p:ph idx="4294967295" type="ctrTitle"/>
          </p:nvPr>
        </p:nvSpPr>
        <p:spPr>
          <a:xfrm>
            <a:off x="3410449" y="1988222"/>
            <a:ext cx="1987800" cy="338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US" sz="2200"/>
              <a:t>Environments</a:t>
            </a:r>
            <a:endParaRPr sz="1600"/>
          </a:p>
        </p:txBody>
      </p:sp>
      <p:sp>
        <p:nvSpPr>
          <p:cNvPr id="317" name="Google Shape;317;p35"/>
          <p:cNvSpPr/>
          <p:nvPr/>
        </p:nvSpPr>
        <p:spPr>
          <a:xfrm>
            <a:off x="5812545" y="2277747"/>
            <a:ext cx="1531500" cy="1411200"/>
          </a:xfrm>
          <a:prstGeom prst="roundRect">
            <a:avLst>
              <a:gd fmla="val 12814" name="adj"/>
            </a:avLst>
          </a:prstGeom>
          <a:solidFill>
            <a:schemeClr val="lt1"/>
          </a:solidFill>
          <a:ln>
            <a:noFill/>
          </a:ln>
          <a:effectLst>
            <a:outerShdw blurRad="209168" rotWithShape="0" algn="ctr" dir="5400000" dist="1394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26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2600">
              <a:solidFill>
                <a:schemeClr val="dk1"/>
              </a:solidFill>
              <a:latin typeface="Open Sans"/>
              <a:ea typeface="Open Sans"/>
              <a:cs typeface="Open Sans"/>
              <a:sym typeface="Open Sans"/>
            </a:endParaRPr>
          </a:p>
        </p:txBody>
      </p:sp>
      <p:pic>
        <p:nvPicPr>
          <p:cNvPr id="318" name="Google Shape;318;p35"/>
          <p:cNvPicPr preferRelativeResize="0"/>
          <p:nvPr/>
        </p:nvPicPr>
        <p:blipFill>
          <a:blip r:embed="rId3">
            <a:alphaModFix/>
          </a:blip>
          <a:stretch>
            <a:fillRect/>
          </a:stretch>
        </p:blipFill>
        <p:spPr>
          <a:xfrm>
            <a:off x="6278480" y="2506614"/>
            <a:ext cx="587020" cy="586987"/>
          </a:xfrm>
          <a:prstGeom prst="rect">
            <a:avLst/>
          </a:prstGeom>
          <a:noFill/>
          <a:ln>
            <a:noFill/>
          </a:ln>
        </p:spPr>
      </p:pic>
      <p:sp>
        <p:nvSpPr>
          <p:cNvPr id="319" name="Google Shape;319;p35"/>
          <p:cNvSpPr txBox="1"/>
          <p:nvPr/>
        </p:nvSpPr>
        <p:spPr>
          <a:xfrm>
            <a:off x="6136243" y="3093727"/>
            <a:ext cx="871200" cy="4302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b="1" lang="en-US" sz="1300">
                <a:solidFill>
                  <a:srgbClr val="1F2023"/>
                </a:solidFill>
              </a:rPr>
              <a:t>Interactive</a:t>
            </a:r>
            <a:endParaRPr b="1" sz="1300">
              <a:solidFill>
                <a:srgbClr val="1F2023"/>
              </a:solidFill>
            </a:endParaRPr>
          </a:p>
          <a:p>
            <a:pPr indent="0" lvl="0" marL="0" rtl="0" algn="ctr">
              <a:lnSpc>
                <a:spcPct val="115000"/>
              </a:lnSpc>
              <a:spcBef>
                <a:spcPts val="0"/>
              </a:spcBef>
              <a:spcAft>
                <a:spcPts val="0"/>
              </a:spcAft>
              <a:buNone/>
            </a:pPr>
            <a:r>
              <a:rPr b="1" lang="en-US" sz="1300">
                <a:solidFill>
                  <a:srgbClr val="1F2023"/>
                </a:solidFill>
              </a:rPr>
              <a:t>Sessions</a:t>
            </a:r>
            <a:endParaRPr sz="1300">
              <a:solidFill>
                <a:srgbClr val="1F2023"/>
              </a:solidFill>
            </a:endParaRPr>
          </a:p>
        </p:txBody>
      </p:sp>
      <p:sp>
        <p:nvSpPr>
          <p:cNvPr id="320" name="Google Shape;320;p35"/>
          <p:cNvSpPr txBox="1"/>
          <p:nvPr>
            <p:ph type="title"/>
          </p:nvPr>
        </p:nvSpPr>
        <p:spPr>
          <a:xfrm>
            <a:off x="1054100" y="682300"/>
            <a:ext cx="6009600" cy="492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US">
                <a:latin typeface="Open Sans"/>
                <a:ea typeface="Open Sans"/>
                <a:cs typeface="Open Sans"/>
                <a:sym typeface="Open Sans"/>
              </a:rPr>
              <a:t>DECTRIS CLOUD Engine</a:t>
            </a:r>
            <a:endParaRPr>
              <a:latin typeface="Open Sans"/>
              <a:ea typeface="Open Sans"/>
              <a:cs typeface="Open Sans"/>
              <a:sym typeface="Open Sans"/>
            </a:endParaRPr>
          </a:p>
        </p:txBody>
      </p:sp>
      <p:sp>
        <p:nvSpPr>
          <p:cNvPr id="321" name="Google Shape;321;p35"/>
          <p:cNvSpPr txBox="1"/>
          <p:nvPr>
            <p:ph idx="4294967295" type="ctrTitle"/>
          </p:nvPr>
        </p:nvSpPr>
        <p:spPr>
          <a:xfrm>
            <a:off x="3410449" y="2477228"/>
            <a:ext cx="1987800" cy="492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0" lang="en-US" sz="1600"/>
              <a:t>Isolated Software containers</a:t>
            </a:r>
            <a:endParaRPr b="0" sz="1600"/>
          </a:p>
        </p:txBody>
      </p:sp>
      <p:sp>
        <p:nvSpPr>
          <p:cNvPr id="322" name="Google Shape;322;p35"/>
          <p:cNvSpPr/>
          <p:nvPr/>
        </p:nvSpPr>
        <p:spPr>
          <a:xfrm>
            <a:off x="5812545" y="3968091"/>
            <a:ext cx="1531500" cy="1411200"/>
          </a:xfrm>
          <a:prstGeom prst="roundRect">
            <a:avLst>
              <a:gd fmla="val 12814" name="adj"/>
            </a:avLst>
          </a:prstGeom>
          <a:solidFill>
            <a:schemeClr val="lt1"/>
          </a:solidFill>
          <a:ln>
            <a:noFill/>
          </a:ln>
          <a:effectLst>
            <a:outerShdw blurRad="209168" rotWithShape="0" algn="ctr" dir="5400000" dist="1394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26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2600">
              <a:solidFill>
                <a:schemeClr val="dk1"/>
              </a:solidFill>
              <a:latin typeface="Open Sans"/>
              <a:ea typeface="Open Sans"/>
              <a:cs typeface="Open Sans"/>
              <a:sym typeface="Open Sans"/>
            </a:endParaRPr>
          </a:p>
        </p:txBody>
      </p:sp>
      <p:sp>
        <p:nvSpPr>
          <p:cNvPr id="323" name="Google Shape;323;p35"/>
          <p:cNvSpPr txBox="1"/>
          <p:nvPr/>
        </p:nvSpPr>
        <p:spPr>
          <a:xfrm>
            <a:off x="6080155" y="4784082"/>
            <a:ext cx="983400" cy="4302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b="1" lang="en-US" sz="1300">
                <a:solidFill>
                  <a:srgbClr val="1F2023"/>
                </a:solidFill>
              </a:rPr>
              <a:t>Automated</a:t>
            </a:r>
            <a:endParaRPr b="1" sz="1300">
              <a:solidFill>
                <a:srgbClr val="1F2023"/>
              </a:solidFill>
            </a:endParaRPr>
          </a:p>
          <a:p>
            <a:pPr indent="0" lvl="0" marL="0" rtl="0" algn="ctr">
              <a:lnSpc>
                <a:spcPct val="115000"/>
              </a:lnSpc>
              <a:spcBef>
                <a:spcPts val="0"/>
              </a:spcBef>
              <a:spcAft>
                <a:spcPts val="0"/>
              </a:spcAft>
              <a:buNone/>
            </a:pPr>
            <a:r>
              <a:rPr b="1" lang="en-US" sz="1300">
                <a:solidFill>
                  <a:srgbClr val="1F2023"/>
                </a:solidFill>
              </a:rPr>
              <a:t>Jobs</a:t>
            </a:r>
            <a:endParaRPr sz="1300">
              <a:solidFill>
                <a:srgbClr val="1F2023"/>
              </a:solidFill>
            </a:endParaRPr>
          </a:p>
        </p:txBody>
      </p:sp>
      <p:pic>
        <p:nvPicPr>
          <p:cNvPr id="324" name="Google Shape;324;p35"/>
          <p:cNvPicPr preferRelativeResize="0"/>
          <p:nvPr/>
        </p:nvPicPr>
        <p:blipFill>
          <a:blip r:embed="rId4">
            <a:alphaModFix/>
          </a:blip>
          <a:stretch>
            <a:fillRect/>
          </a:stretch>
        </p:blipFill>
        <p:spPr>
          <a:xfrm>
            <a:off x="6352096" y="4243874"/>
            <a:ext cx="452086" cy="454254"/>
          </a:xfrm>
          <a:prstGeom prst="rect">
            <a:avLst/>
          </a:prstGeom>
          <a:noFill/>
          <a:ln>
            <a:noFill/>
          </a:ln>
        </p:spPr>
      </p:pic>
      <p:sp>
        <p:nvSpPr>
          <p:cNvPr id="325" name="Google Shape;325;p35"/>
          <p:cNvSpPr/>
          <p:nvPr/>
        </p:nvSpPr>
        <p:spPr>
          <a:xfrm>
            <a:off x="7534951" y="2277750"/>
            <a:ext cx="2824200" cy="1411200"/>
          </a:xfrm>
          <a:prstGeom prst="roundRect">
            <a:avLst>
              <a:gd fmla="val 12814" name="adj"/>
            </a:avLst>
          </a:prstGeom>
          <a:solidFill>
            <a:schemeClr val="lt1"/>
          </a:solidFill>
          <a:ln>
            <a:noFill/>
          </a:ln>
          <a:effectLst>
            <a:outerShdw blurRad="209168" rotWithShape="0" algn="ctr" dir="5400000" dist="1394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26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2600">
              <a:solidFill>
                <a:schemeClr val="dk1"/>
              </a:solidFill>
              <a:latin typeface="Open Sans"/>
              <a:ea typeface="Open Sans"/>
              <a:cs typeface="Open Sans"/>
              <a:sym typeface="Open Sans"/>
            </a:endParaRPr>
          </a:p>
        </p:txBody>
      </p:sp>
      <p:pic>
        <p:nvPicPr>
          <p:cNvPr id="326" name="Google Shape;326;p35"/>
          <p:cNvPicPr preferRelativeResize="0"/>
          <p:nvPr/>
        </p:nvPicPr>
        <p:blipFill>
          <a:blip r:embed="rId5">
            <a:alphaModFix/>
          </a:blip>
          <a:stretch>
            <a:fillRect/>
          </a:stretch>
        </p:blipFill>
        <p:spPr>
          <a:xfrm>
            <a:off x="8511154" y="2609240"/>
            <a:ext cx="730070" cy="730070"/>
          </a:xfrm>
          <a:prstGeom prst="rect">
            <a:avLst/>
          </a:prstGeom>
          <a:noFill/>
          <a:ln>
            <a:noFill/>
          </a:ln>
        </p:spPr>
      </p:pic>
      <p:pic>
        <p:nvPicPr>
          <p:cNvPr id="327" name="Google Shape;327;p35"/>
          <p:cNvPicPr preferRelativeResize="0"/>
          <p:nvPr/>
        </p:nvPicPr>
        <p:blipFill rotWithShape="1">
          <a:blip r:embed="rId6">
            <a:alphaModFix/>
          </a:blip>
          <a:srcRect b="0" l="22962" r="23210" t="0"/>
          <a:stretch/>
        </p:blipFill>
        <p:spPr>
          <a:xfrm>
            <a:off x="7780930" y="2646929"/>
            <a:ext cx="671376" cy="654846"/>
          </a:xfrm>
          <a:prstGeom prst="rect">
            <a:avLst/>
          </a:prstGeom>
          <a:noFill/>
          <a:ln>
            <a:noFill/>
          </a:ln>
        </p:spPr>
      </p:pic>
      <p:pic>
        <p:nvPicPr>
          <p:cNvPr id="328" name="Google Shape;328;p35"/>
          <p:cNvPicPr preferRelativeResize="0"/>
          <p:nvPr/>
        </p:nvPicPr>
        <p:blipFill>
          <a:blip r:embed="rId7">
            <a:alphaModFix/>
          </a:blip>
          <a:stretch>
            <a:fillRect/>
          </a:stretch>
        </p:blipFill>
        <p:spPr>
          <a:xfrm>
            <a:off x="9241378" y="2609263"/>
            <a:ext cx="730071" cy="730044"/>
          </a:xfrm>
          <a:prstGeom prst="rect">
            <a:avLst/>
          </a:prstGeom>
          <a:noFill/>
          <a:ln>
            <a:noFill/>
          </a:ln>
        </p:spPr>
      </p:pic>
      <p:sp>
        <p:nvSpPr>
          <p:cNvPr id="329" name="Google Shape;329;p35"/>
          <p:cNvSpPr/>
          <p:nvPr/>
        </p:nvSpPr>
        <p:spPr>
          <a:xfrm>
            <a:off x="7553475" y="3968100"/>
            <a:ext cx="2824200" cy="1411200"/>
          </a:xfrm>
          <a:prstGeom prst="roundRect">
            <a:avLst>
              <a:gd fmla="val 12814" name="adj"/>
            </a:avLst>
          </a:prstGeom>
          <a:solidFill>
            <a:schemeClr val="lt1"/>
          </a:solidFill>
          <a:ln>
            <a:noFill/>
          </a:ln>
          <a:effectLst>
            <a:outerShdw blurRad="209168" rotWithShape="0" algn="ctr" dir="5400000" dist="1394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26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2600">
              <a:solidFill>
                <a:schemeClr val="dk1"/>
              </a:solidFill>
              <a:latin typeface="Open Sans"/>
              <a:ea typeface="Open Sans"/>
              <a:cs typeface="Open Sans"/>
              <a:sym typeface="Open Sans"/>
            </a:endParaRPr>
          </a:p>
        </p:txBody>
      </p:sp>
      <p:pic>
        <p:nvPicPr>
          <p:cNvPr id="330" name="Google Shape;330;p35"/>
          <p:cNvPicPr preferRelativeResize="0"/>
          <p:nvPr/>
        </p:nvPicPr>
        <p:blipFill>
          <a:blip r:embed="rId8">
            <a:alphaModFix/>
          </a:blip>
          <a:stretch>
            <a:fillRect/>
          </a:stretch>
        </p:blipFill>
        <p:spPr>
          <a:xfrm>
            <a:off x="7823047" y="4380116"/>
            <a:ext cx="587023" cy="587023"/>
          </a:xfrm>
          <a:prstGeom prst="rect">
            <a:avLst/>
          </a:prstGeom>
          <a:noFill/>
          <a:ln>
            <a:noFill/>
          </a:ln>
        </p:spPr>
      </p:pic>
      <p:pic>
        <p:nvPicPr>
          <p:cNvPr id="331" name="Google Shape;331;p35"/>
          <p:cNvPicPr preferRelativeResize="0"/>
          <p:nvPr/>
        </p:nvPicPr>
        <p:blipFill>
          <a:blip r:embed="rId9">
            <a:alphaModFix/>
          </a:blip>
          <a:stretch>
            <a:fillRect/>
          </a:stretch>
        </p:blipFill>
        <p:spPr>
          <a:xfrm>
            <a:off x="8625641" y="4378211"/>
            <a:ext cx="539178" cy="590833"/>
          </a:xfrm>
          <a:prstGeom prst="rect">
            <a:avLst/>
          </a:prstGeom>
          <a:noFill/>
          <a:ln>
            <a:noFill/>
          </a:ln>
        </p:spPr>
      </p:pic>
      <p:pic>
        <p:nvPicPr>
          <p:cNvPr id="332" name="Google Shape;332;p35"/>
          <p:cNvPicPr preferRelativeResize="0"/>
          <p:nvPr/>
        </p:nvPicPr>
        <p:blipFill>
          <a:blip r:embed="rId10">
            <a:alphaModFix/>
          </a:blip>
          <a:stretch>
            <a:fillRect/>
          </a:stretch>
        </p:blipFill>
        <p:spPr>
          <a:xfrm>
            <a:off x="9310116" y="4380104"/>
            <a:ext cx="539184" cy="546745"/>
          </a:xfrm>
          <a:prstGeom prst="rect">
            <a:avLst/>
          </a:prstGeom>
          <a:noFill/>
          <a:ln>
            <a:noFill/>
          </a:ln>
        </p:spPr>
      </p:pic>
      <p:sp>
        <p:nvSpPr>
          <p:cNvPr id="333" name="Google Shape;333;p35"/>
          <p:cNvSpPr/>
          <p:nvPr/>
        </p:nvSpPr>
        <p:spPr>
          <a:xfrm>
            <a:off x="575300" y="1708150"/>
            <a:ext cx="2206500" cy="4386000"/>
          </a:xfrm>
          <a:prstGeom prst="roundRect">
            <a:avLst>
              <a:gd fmla="val 11244" name="adj"/>
            </a:avLst>
          </a:prstGeom>
          <a:solidFill>
            <a:schemeClr val="dk2"/>
          </a:solidFill>
          <a:ln>
            <a:noFill/>
          </a:ln>
          <a:effectLst>
            <a:outerShdw blurRad="209168" rotWithShape="0" algn="ctr" dir="5400000" dist="13945">
              <a:srgbClr val="526778">
                <a:alpha val="40000"/>
              </a:srgbClr>
            </a:outerShdw>
          </a:effectLst>
        </p:spPr>
        <p:txBody>
          <a:bodyPr anchorCtr="0" anchor="ctr" bIns="98500" lIns="98500" spcFirstLastPara="1" rIns="98500" wrap="square" tIns="98500">
            <a:noAutofit/>
          </a:bodyPr>
          <a:lstStyle/>
          <a:p>
            <a:pPr indent="0" lvl="0" marL="0" rtl="0" algn="l">
              <a:spcBef>
                <a:spcPts val="0"/>
              </a:spcBef>
              <a:spcAft>
                <a:spcPts val="0"/>
              </a:spcAft>
              <a:buNone/>
            </a:pPr>
            <a:r>
              <a:t/>
            </a:r>
            <a:endParaRPr b="1" sz="26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2600">
              <a:solidFill>
                <a:schemeClr val="dk1"/>
              </a:solidFill>
              <a:latin typeface="Open Sans"/>
              <a:ea typeface="Open Sans"/>
              <a:cs typeface="Open Sans"/>
              <a:sym typeface="Open Sans"/>
            </a:endParaRPr>
          </a:p>
        </p:txBody>
      </p:sp>
      <p:sp>
        <p:nvSpPr>
          <p:cNvPr id="334" name="Google Shape;334;p35"/>
          <p:cNvSpPr txBox="1"/>
          <p:nvPr>
            <p:ph idx="4294967295" type="ctrTitle"/>
          </p:nvPr>
        </p:nvSpPr>
        <p:spPr>
          <a:xfrm>
            <a:off x="684598" y="1988222"/>
            <a:ext cx="1987800" cy="338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US" sz="2200"/>
              <a:t>Compute</a:t>
            </a:r>
            <a:endParaRPr sz="1600"/>
          </a:p>
        </p:txBody>
      </p:sp>
      <p:sp>
        <p:nvSpPr>
          <p:cNvPr id="335" name="Google Shape;335;p35"/>
          <p:cNvSpPr txBox="1"/>
          <p:nvPr>
            <p:ph idx="4294967295" type="ctrTitle"/>
          </p:nvPr>
        </p:nvSpPr>
        <p:spPr>
          <a:xfrm>
            <a:off x="684598" y="2477228"/>
            <a:ext cx="1987800" cy="492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0" lang="en-US" sz="1600"/>
              <a:t>Elastic</a:t>
            </a:r>
            <a:endParaRPr b="0" sz="1600"/>
          </a:p>
          <a:p>
            <a:pPr indent="0" lvl="0" marL="0" rtl="0" algn="ctr">
              <a:spcBef>
                <a:spcPts val="0"/>
              </a:spcBef>
              <a:spcAft>
                <a:spcPts val="0"/>
              </a:spcAft>
              <a:buNone/>
            </a:pPr>
            <a:r>
              <a:rPr b="0" lang="en-US" sz="1600"/>
              <a:t>Performance </a:t>
            </a:r>
            <a:endParaRPr b="0" sz="1600"/>
          </a:p>
        </p:txBody>
      </p:sp>
      <p:sp>
        <p:nvSpPr>
          <p:cNvPr id="336" name="Google Shape;336;p35"/>
          <p:cNvSpPr/>
          <p:nvPr/>
        </p:nvSpPr>
        <p:spPr>
          <a:xfrm>
            <a:off x="9270787" y="3198875"/>
            <a:ext cx="671400" cy="186600"/>
          </a:xfrm>
          <a:prstGeom prst="rect">
            <a:avLst/>
          </a:prstGeom>
          <a:solidFill>
            <a:schemeClr val="dk2"/>
          </a:solidFill>
          <a:ln cap="flat" cmpd="sng" w="139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900">
                <a:solidFill>
                  <a:srgbClr val="526778"/>
                </a:solidFill>
              </a:rPr>
              <a:t>soon!</a:t>
            </a:r>
            <a:endParaRPr b="1" sz="900">
              <a:solidFill>
                <a:srgbClr val="526778"/>
              </a:solidFill>
            </a:endParaRPr>
          </a:p>
        </p:txBody>
      </p:sp>
      <p:pic>
        <p:nvPicPr>
          <p:cNvPr id="337" name="Google Shape;337;p35"/>
          <p:cNvPicPr preferRelativeResize="0"/>
          <p:nvPr/>
        </p:nvPicPr>
        <p:blipFill>
          <a:blip r:embed="rId11">
            <a:alphaModFix/>
          </a:blip>
          <a:stretch>
            <a:fillRect/>
          </a:stretch>
        </p:blipFill>
        <p:spPr>
          <a:xfrm>
            <a:off x="3995605" y="3484073"/>
            <a:ext cx="833927" cy="833950"/>
          </a:xfrm>
          <a:prstGeom prst="rect">
            <a:avLst/>
          </a:prstGeom>
          <a:noFill/>
          <a:ln>
            <a:noFill/>
          </a:ln>
        </p:spPr>
      </p:pic>
      <p:pic>
        <p:nvPicPr>
          <p:cNvPr id="338" name="Google Shape;338;p35"/>
          <p:cNvPicPr preferRelativeResize="0"/>
          <p:nvPr/>
        </p:nvPicPr>
        <p:blipFill>
          <a:blip r:embed="rId12">
            <a:alphaModFix/>
          </a:blip>
          <a:stretch>
            <a:fillRect/>
          </a:stretch>
        </p:blipFill>
        <p:spPr>
          <a:xfrm>
            <a:off x="1261508" y="3484090"/>
            <a:ext cx="833944" cy="833904"/>
          </a:xfrm>
          <a:prstGeom prst="rect">
            <a:avLst/>
          </a:prstGeom>
          <a:noFill/>
          <a:ln>
            <a:noFill/>
          </a:ln>
        </p:spPr>
      </p:pic>
      <p:sp>
        <p:nvSpPr>
          <p:cNvPr id="339" name="Google Shape;339;p35"/>
          <p:cNvSpPr txBox="1"/>
          <p:nvPr>
            <p:ph idx="4294967295" type="ctrTitle"/>
          </p:nvPr>
        </p:nvSpPr>
        <p:spPr>
          <a:xfrm>
            <a:off x="684598" y="4449820"/>
            <a:ext cx="1987800" cy="1400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t/>
            </a:r>
            <a:endParaRPr sz="1500">
              <a:solidFill>
                <a:schemeClr val="lt2"/>
              </a:solidFill>
            </a:endParaRPr>
          </a:p>
          <a:p>
            <a:pPr indent="0" lvl="0" marL="0" rtl="0" algn="l">
              <a:spcBef>
                <a:spcPts val="0"/>
              </a:spcBef>
              <a:spcAft>
                <a:spcPts val="0"/>
              </a:spcAft>
              <a:buNone/>
            </a:pPr>
            <a:r>
              <a:t/>
            </a:r>
            <a:endParaRPr b="0" sz="1500">
              <a:solidFill>
                <a:schemeClr val="lt2"/>
              </a:solidFill>
            </a:endParaRPr>
          </a:p>
          <a:p>
            <a:pPr indent="0" lvl="0" marL="0" rtl="0" algn="l">
              <a:spcBef>
                <a:spcPts val="0"/>
              </a:spcBef>
              <a:spcAft>
                <a:spcPts val="0"/>
              </a:spcAft>
              <a:buNone/>
            </a:pPr>
            <a:r>
              <a:t/>
            </a:r>
            <a:endParaRPr b="0" sz="1500">
              <a:solidFill>
                <a:schemeClr val="lt2"/>
              </a:solidFill>
            </a:endParaRPr>
          </a:p>
          <a:p>
            <a:pPr indent="0" lvl="0" marL="0" rtl="0" algn="ctr">
              <a:spcBef>
                <a:spcPts val="0"/>
              </a:spcBef>
              <a:spcAft>
                <a:spcPts val="0"/>
              </a:spcAft>
              <a:buNone/>
            </a:pPr>
            <a:r>
              <a:t/>
            </a:r>
            <a:endParaRPr b="0" sz="1500">
              <a:solidFill>
                <a:schemeClr val="lt2"/>
              </a:solidFill>
            </a:endParaRPr>
          </a:p>
          <a:p>
            <a:pPr indent="0" lvl="0" marL="0" rtl="0" algn="ctr">
              <a:spcBef>
                <a:spcPts val="0"/>
              </a:spcBef>
              <a:spcAft>
                <a:spcPts val="0"/>
              </a:spcAft>
              <a:buNone/>
            </a:pPr>
            <a:r>
              <a:rPr lang="en-US" sz="1500">
                <a:solidFill>
                  <a:schemeClr val="lt2"/>
                </a:solidFill>
              </a:rPr>
              <a:t>per task</a:t>
            </a:r>
            <a:endParaRPr sz="1500">
              <a:solidFill>
                <a:schemeClr val="lt2"/>
              </a:solidFill>
            </a:endParaRPr>
          </a:p>
          <a:p>
            <a:pPr indent="0" lvl="0" marL="0" rtl="0" algn="ctr">
              <a:spcBef>
                <a:spcPts val="0"/>
              </a:spcBef>
              <a:spcAft>
                <a:spcPts val="0"/>
              </a:spcAft>
              <a:buNone/>
            </a:pPr>
            <a:r>
              <a:t/>
            </a:r>
            <a:endParaRPr b="0" sz="1600"/>
          </a:p>
        </p:txBody>
      </p:sp>
      <p:sp>
        <p:nvSpPr>
          <p:cNvPr id="340" name="Google Shape;340;p35"/>
          <p:cNvSpPr txBox="1"/>
          <p:nvPr>
            <p:ph idx="4294967295" type="ctrTitle"/>
          </p:nvPr>
        </p:nvSpPr>
        <p:spPr>
          <a:xfrm>
            <a:off x="3427023" y="4449820"/>
            <a:ext cx="1987800" cy="1400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t/>
            </a:r>
            <a:endParaRPr sz="1500">
              <a:solidFill>
                <a:schemeClr val="lt2"/>
              </a:solidFill>
            </a:endParaRPr>
          </a:p>
          <a:p>
            <a:pPr indent="0" lvl="0" marL="0" rtl="0" algn="ctr">
              <a:spcBef>
                <a:spcPts val="0"/>
              </a:spcBef>
              <a:spcAft>
                <a:spcPts val="0"/>
              </a:spcAft>
              <a:buNone/>
            </a:pPr>
            <a:r>
              <a:t/>
            </a:r>
            <a:endParaRPr b="0" sz="1500">
              <a:solidFill>
                <a:schemeClr val="lt2"/>
              </a:solidFill>
            </a:endParaRPr>
          </a:p>
          <a:p>
            <a:pPr indent="0" lvl="0" marL="0" rtl="0" algn="ctr">
              <a:spcBef>
                <a:spcPts val="0"/>
              </a:spcBef>
              <a:spcAft>
                <a:spcPts val="0"/>
              </a:spcAft>
              <a:buNone/>
            </a:pPr>
            <a:r>
              <a:t/>
            </a:r>
            <a:endParaRPr b="0" sz="1500">
              <a:solidFill>
                <a:schemeClr val="lt2"/>
              </a:solidFill>
            </a:endParaRPr>
          </a:p>
          <a:p>
            <a:pPr indent="0" lvl="0" marL="0" rtl="0" algn="ctr">
              <a:spcBef>
                <a:spcPts val="0"/>
              </a:spcBef>
              <a:spcAft>
                <a:spcPts val="0"/>
              </a:spcAft>
              <a:buNone/>
            </a:pPr>
            <a:r>
              <a:t/>
            </a:r>
            <a:endParaRPr b="0" sz="1500">
              <a:solidFill>
                <a:schemeClr val="lt2"/>
              </a:solidFill>
            </a:endParaRPr>
          </a:p>
          <a:p>
            <a:pPr indent="0" lvl="0" marL="0" rtl="0" algn="ctr">
              <a:spcBef>
                <a:spcPts val="0"/>
              </a:spcBef>
              <a:spcAft>
                <a:spcPts val="0"/>
              </a:spcAft>
              <a:buNone/>
            </a:pPr>
            <a:r>
              <a:rPr lang="en-US" sz="1500">
                <a:solidFill>
                  <a:schemeClr val="lt2"/>
                </a:solidFill>
              </a:rPr>
              <a:t>versioned</a:t>
            </a:r>
            <a:endParaRPr sz="1500">
              <a:solidFill>
                <a:schemeClr val="lt2"/>
              </a:solidFill>
            </a:endParaRPr>
          </a:p>
          <a:p>
            <a:pPr indent="0" lvl="0" marL="0" rtl="0" algn="ctr">
              <a:spcBef>
                <a:spcPts val="0"/>
              </a:spcBef>
              <a:spcAft>
                <a:spcPts val="0"/>
              </a:spcAft>
              <a:buNone/>
            </a:pPr>
            <a:r>
              <a:t/>
            </a:r>
            <a:endParaRPr b="0" sz="16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DECTRIS">
      <a:dk1>
        <a:srgbClr val="141B4D"/>
      </a:dk1>
      <a:lt1>
        <a:srgbClr val="FFFFFF"/>
      </a:lt1>
      <a:dk2>
        <a:srgbClr val="DDE5ED"/>
      </a:dk2>
      <a:lt2>
        <a:srgbClr val="24388D"/>
      </a:lt2>
      <a:accent1>
        <a:srgbClr val="24388D"/>
      </a:accent1>
      <a:accent2>
        <a:srgbClr val="717694"/>
      </a:accent2>
      <a:accent3>
        <a:srgbClr val="FF5050"/>
      </a:accent3>
      <a:accent4>
        <a:srgbClr val="FFCD00"/>
      </a:accent4>
      <a:accent5>
        <a:srgbClr val="40C1AC"/>
      </a:accent5>
      <a:accent6>
        <a:srgbClr val="7BA6DE"/>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