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4"/>
  </p:sldMasterIdLst>
  <p:notesMasterIdLst>
    <p:notesMasterId r:id="rId32"/>
  </p:notesMasterIdLst>
  <p:handoutMasterIdLst>
    <p:handoutMasterId r:id="rId33"/>
  </p:handoutMasterIdLst>
  <p:sldIdLst>
    <p:sldId id="328" r:id="rId5"/>
    <p:sldId id="378" r:id="rId6"/>
    <p:sldId id="379" r:id="rId7"/>
    <p:sldId id="995" r:id="rId8"/>
    <p:sldId id="1003" r:id="rId9"/>
    <p:sldId id="1801" r:id="rId10"/>
    <p:sldId id="1833" r:id="rId11"/>
    <p:sldId id="1797" r:id="rId12"/>
    <p:sldId id="269" r:id="rId13"/>
    <p:sldId id="1834" r:id="rId14"/>
    <p:sldId id="1839" r:id="rId15"/>
    <p:sldId id="1837" r:id="rId16"/>
    <p:sldId id="1838" r:id="rId17"/>
    <p:sldId id="1795" r:id="rId18"/>
    <p:sldId id="1802" r:id="rId19"/>
    <p:sldId id="1835" r:id="rId20"/>
    <p:sldId id="1799" r:id="rId21"/>
    <p:sldId id="1832" r:id="rId22"/>
    <p:sldId id="1840" r:id="rId23"/>
    <p:sldId id="1842" r:id="rId24"/>
    <p:sldId id="1843" r:id="rId25"/>
    <p:sldId id="1841" r:id="rId26"/>
    <p:sldId id="1000" r:id="rId27"/>
    <p:sldId id="1844" r:id="rId28"/>
    <p:sldId id="384" r:id="rId29"/>
    <p:sldId id="1052" r:id="rId30"/>
    <p:sldId id="998" r:id="rId31"/>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A0C783"/>
    <a:srgbClr val="0014E7"/>
    <a:srgbClr val="80838E"/>
    <a:srgbClr val="E06C76"/>
    <a:srgbClr val="F0F0F0"/>
    <a:srgbClr val="CBCCF5"/>
    <a:srgbClr val="E7E7FA"/>
    <a:srgbClr val="EBE7F9"/>
    <a:srgbClr val="D5CCF2"/>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993" autoAdjust="0"/>
    <p:restoredTop sz="81765" autoAdjust="0"/>
  </p:normalViewPr>
  <p:slideViewPr>
    <p:cSldViewPr showGuides="1">
      <p:cViewPr>
        <p:scale>
          <a:sx n="120" d="100"/>
          <a:sy n="120" d="100"/>
        </p:scale>
        <p:origin x="1440" y="240"/>
      </p:cViewPr>
      <p:guideLst/>
    </p:cSldViewPr>
  </p:slideViewPr>
  <p:outlineViewPr>
    <p:cViewPr>
      <p:scale>
        <a:sx n="33" d="100"/>
        <a:sy n="33" d="100"/>
      </p:scale>
      <p:origin x="0" y="-49738"/>
    </p:cViewPr>
  </p:outlineViewPr>
  <p:notesTextViewPr>
    <p:cViewPr>
      <p:scale>
        <a:sx n="20" d="100"/>
        <a:sy n="20" d="100"/>
      </p:scale>
      <p:origin x="0" y="0"/>
    </p:cViewPr>
  </p:notesTextViewPr>
  <p:sorterViewPr>
    <p:cViewPr>
      <p:scale>
        <a:sx n="100" d="100"/>
        <a:sy n="100" d="100"/>
      </p:scale>
      <p:origin x="0" y="0"/>
    </p:cViewPr>
  </p:sorterViewPr>
  <p:notesViewPr>
    <p:cSldViewPr>
      <p:cViewPr varScale="1">
        <p:scale>
          <a:sx n="96" d="100"/>
          <a:sy n="96" d="100"/>
        </p:scale>
        <p:origin x="3538" y="5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476672" y="229395"/>
            <a:ext cx="4320480" cy="310159"/>
          </a:xfrm>
          <a:prstGeom prst="rect">
            <a:avLst/>
          </a:prstGeom>
        </p:spPr>
        <p:txBody>
          <a:bodyPr vert="horz" lIns="0" tIns="0" rIns="0" bIns="0" rtlCol="0"/>
          <a:lstStyle>
            <a:lvl1pPr algn="l">
              <a:defRPr sz="1200"/>
            </a:lvl1pPr>
          </a:lstStyle>
          <a:p>
            <a:r>
              <a:rPr lang="de-CH" sz="900"/>
              <a:t>Kopfzeilentext</a:t>
            </a:r>
            <a:endParaRPr lang="de-CH" sz="900" dirty="0"/>
          </a:p>
        </p:txBody>
      </p:sp>
      <p:sp>
        <p:nvSpPr>
          <p:cNvPr id="3" name="Datumsplatzhalter 2"/>
          <p:cNvSpPr>
            <a:spLocks noGrp="1"/>
          </p:cNvSpPr>
          <p:nvPr>
            <p:ph type="dt" sz="quarter" idx="1"/>
          </p:nvPr>
        </p:nvSpPr>
        <p:spPr>
          <a:xfrm>
            <a:off x="5137720" y="229395"/>
            <a:ext cx="1243608" cy="310159"/>
          </a:xfrm>
          <a:prstGeom prst="rect">
            <a:avLst/>
          </a:prstGeom>
        </p:spPr>
        <p:txBody>
          <a:bodyPr vert="horz" lIns="0" tIns="0" rIns="0" bIns="0" rtlCol="0"/>
          <a:lstStyle>
            <a:lvl1pPr algn="r">
              <a:defRPr sz="1200"/>
            </a:lvl1pPr>
          </a:lstStyle>
          <a:p>
            <a:fld id="{EEC665CA-D682-48EC-95D2-126FD6449D65}" type="datetime1">
              <a:rPr lang="de-CH" sz="900" smtClean="0"/>
              <a:t>14.11.25</a:t>
            </a:fld>
            <a:endParaRPr lang="de-CH" sz="900"/>
          </a:p>
        </p:txBody>
      </p:sp>
      <p:sp>
        <p:nvSpPr>
          <p:cNvPr id="4" name="Fußzeilenplatzhalter 3"/>
          <p:cNvSpPr>
            <a:spLocks noGrp="1"/>
          </p:cNvSpPr>
          <p:nvPr>
            <p:ph type="ftr" sz="quarter" idx="2"/>
          </p:nvPr>
        </p:nvSpPr>
        <p:spPr>
          <a:xfrm>
            <a:off x="476672" y="8489144"/>
            <a:ext cx="4320480" cy="331331"/>
          </a:xfrm>
          <a:prstGeom prst="rect">
            <a:avLst/>
          </a:prstGeom>
        </p:spPr>
        <p:txBody>
          <a:bodyPr vert="horz" lIns="0" tIns="0" rIns="0" bIns="0" rtlCol="0" anchor="b"/>
          <a:lstStyle>
            <a:lvl1pPr algn="l">
              <a:defRPr sz="1200"/>
            </a:lvl1pPr>
          </a:lstStyle>
          <a:p>
            <a:r>
              <a:rPr lang="de-CH" sz="900"/>
              <a:t>Fusszeilentext</a:t>
            </a:r>
            <a:endParaRPr lang="de-CH" sz="900" dirty="0"/>
          </a:p>
        </p:txBody>
      </p:sp>
      <p:sp>
        <p:nvSpPr>
          <p:cNvPr id="5" name="Foliennummernplatzhalter 4"/>
          <p:cNvSpPr>
            <a:spLocks noGrp="1"/>
          </p:cNvSpPr>
          <p:nvPr>
            <p:ph type="sldNum" sz="quarter" idx="3"/>
          </p:nvPr>
        </p:nvSpPr>
        <p:spPr>
          <a:xfrm>
            <a:off x="5137720" y="8489146"/>
            <a:ext cx="1243608" cy="331329"/>
          </a:xfrm>
          <a:prstGeom prst="rect">
            <a:avLst/>
          </a:prstGeom>
        </p:spPr>
        <p:txBody>
          <a:bodyPr vert="horz" lIns="0" tIns="0" rIns="0" bIns="0" rtlCol="0" anchor="b"/>
          <a:lstStyle>
            <a:lvl1pPr algn="r">
              <a:defRPr sz="1200"/>
            </a:lvl1pPr>
          </a:lstStyle>
          <a:p>
            <a:fld id="{2CEDAA2C-602C-494B-9BFF-F0D7FF14E319}" type="slidenum">
              <a:rPr lang="de-CH" sz="900" smtClean="0"/>
              <a:t>‹#›</a:t>
            </a:fld>
            <a:endParaRPr lang="de-CH" sz="900" dirty="0"/>
          </a:p>
        </p:txBody>
      </p:sp>
    </p:spTree>
    <p:extLst>
      <p:ext uri="{BB962C8B-B14F-4D97-AF65-F5344CB8AC3E}">
        <p14:creationId xmlns:p14="http://schemas.microsoft.com/office/powerpoint/2010/main" val="1625002673"/>
      </p:ext>
    </p:extLst>
  </p:cSld>
  <p:clrMap bg1="lt1" tx1="dk1" bg2="lt2" tx2="dk2" accent1="accent1" accent2="accent2" accent3="accent3" accent4="accent4" accent5="accent5" accent6="accent6" hlink="hlink" folHlink="folHlink"/>
  <p:hf hdr="0" ftr="0" dt="0"/>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Folienbildplatzhalter 11"/>
          <p:cNvSpPr>
            <a:spLocks noGrp="1" noRot="1" noChangeAspect="1"/>
          </p:cNvSpPr>
          <p:nvPr>
            <p:ph type="sldImg" idx="2"/>
          </p:nvPr>
        </p:nvSpPr>
        <p:spPr>
          <a:xfrm>
            <a:off x="764704" y="899592"/>
            <a:ext cx="5560412" cy="3127732"/>
          </a:xfrm>
          <a:prstGeom prst="rect">
            <a:avLst/>
          </a:prstGeom>
          <a:noFill/>
          <a:ln w="3175">
            <a:solidFill>
              <a:prstClr val="black"/>
            </a:solidFill>
          </a:ln>
        </p:spPr>
        <p:txBody>
          <a:bodyPr vert="horz" lIns="91440" tIns="45720" rIns="91440" bIns="45720" rtlCol="0" anchor="ctr"/>
          <a:lstStyle/>
          <a:p>
            <a:endParaRPr lang="de-CH"/>
          </a:p>
        </p:txBody>
      </p:sp>
      <p:sp>
        <p:nvSpPr>
          <p:cNvPr id="14" name="Fußzeilenplatzhalter 13"/>
          <p:cNvSpPr>
            <a:spLocks noGrp="1"/>
          </p:cNvSpPr>
          <p:nvPr>
            <p:ph type="ftr" sz="quarter" idx="4"/>
          </p:nvPr>
        </p:nvSpPr>
        <p:spPr>
          <a:xfrm>
            <a:off x="775244" y="8712000"/>
            <a:ext cx="2230428" cy="179512"/>
          </a:xfrm>
          <a:prstGeom prst="rect">
            <a:avLst/>
          </a:prstGeom>
        </p:spPr>
        <p:txBody>
          <a:bodyPr vert="horz" lIns="0" tIns="0" rIns="0" bIns="0" rtlCol="0" anchor="t"/>
          <a:lstStyle>
            <a:lvl1pPr algn="l">
              <a:defRPr sz="900"/>
            </a:lvl1pPr>
          </a:lstStyle>
          <a:p>
            <a:r>
              <a:rPr lang="de-CH" dirty="0"/>
              <a:t>Fusszeilentext</a:t>
            </a:r>
          </a:p>
        </p:txBody>
      </p:sp>
      <p:sp>
        <p:nvSpPr>
          <p:cNvPr id="15" name="Foliennummernplatzhalter 14"/>
          <p:cNvSpPr>
            <a:spLocks noGrp="1"/>
          </p:cNvSpPr>
          <p:nvPr>
            <p:ph type="sldNum" sz="quarter" idx="5"/>
          </p:nvPr>
        </p:nvSpPr>
        <p:spPr>
          <a:xfrm>
            <a:off x="5462663" y="8712000"/>
            <a:ext cx="871173" cy="179512"/>
          </a:xfrm>
          <a:prstGeom prst="rect">
            <a:avLst/>
          </a:prstGeom>
        </p:spPr>
        <p:txBody>
          <a:bodyPr vert="horz" lIns="0" tIns="0" rIns="0" bIns="0" rtlCol="0" anchor="t"/>
          <a:lstStyle>
            <a:lvl1pPr algn="r">
              <a:defRPr sz="900"/>
            </a:lvl1pPr>
          </a:lstStyle>
          <a:p>
            <a:fld id="{83C81C81-E364-4366-A610-2DB15FF98538}" type="slidenum">
              <a:rPr lang="de-CH" smtClean="0"/>
              <a:pPr/>
              <a:t>‹#›</a:t>
            </a:fld>
            <a:endParaRPr lang="de-CH" dirty="0"/>
          </a:p>
        </p:txBody>
      </p:sp>
      <p:sp>
        <p:nvSpPr>
          <p:cNvPr id="16" name="Notizenplatzhalter 15"/>
          <p:cNvSpPr>
            <a:spLocks noGrp="1"/>
          </p:cNvSpPr>
          <p:nvPr>
            <p:ph type="body" sz="quarter" idx="3"/>
          </p:nvPr>
        </p:nvSpPr>
        <p:spPr>
          <a:xfrm>
            <a:off x="773424" y="4283968"/>
            <a:ext cx="5560412" cy="4248472"/>
          </a:xfrm>
          <a:prstGeom prst="rect">
            <a:avLst/>
          </a:prstGeom>
        </p:spPr>
        <p:txBody>
          <a:bodyPr vert="horz" lIns="0" tIns="0" rIns="0" bIns="0" rtlCol="0"/>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17" name="Datumsplatzhalter 16"/>
          <p:cNvSpPr>
            <a:spLocks noGrp="1"/>
          </p:cNvSpPr>
          <p:nvPr>
            <p:ph type="dt" idx="1"/>
          </p:nvPr>
        </p:nvSpPr>
        <p:spPr>
          <a:xfrm>
            <a:off x="4229809" y="425838"/>
            <a:ext cx="2095308" cy="185722"/>
          </a:xfrm>
          <a:prstGeom prst="rect">
            <a:avLst/>
          </a:prstGeom>
        </p:spPr>
        <p:txBody>
          <a:bodyPr vert="horz" lIns="0" tIns="0" rIns="0" bIns="0" rtlCol="0"/>
          <a:lstStyle>
            <a:lvl1pPr algn="r">
              <a:defRPr sz="900"/>
            </a:lvl1pPr>
          </a:lstStyle>
          <a:p>
            <a:fld id="{A17AAF7D-4283-4014-80F4-26E915FEACF8}" type="datetime1">
              <a:rPr lang="de-CH" smtClean="0"/>
              <a:t>14.11.25</a:t>
            </a:fld>
            <a:endParaRPr lang="de-CH" dirty="0"/>
          </a:p>
        </p:txBody>
      </p:sp>
      <p:sp>
        <p:nvSpPr>
          <p:cNvPr id="18" name="Kopfzeilenplatzhalter 17"/>
          <p:cNvSpPr>
            <a:spLocks noGrp="1"/>
          </p:cNvSpPr>
          <p:nvPr>
            <p:ph type="hdr" sz="quarter"/>
          </p:nvPr>
        </p:nvSpPr>
        <p:spPr>
          <a:xfrm>
            <a:off x="764704" y="432000"/>
            <a:ext cx="3249080" cy="179560"/>
          </a:xfrm>
          <a:prstGeom prst="rect">
            <a:avLst/>
          </a:prstGeom>
        </p:spPr>
        <p:txBody>
          <a:bodyPr vert="horz" lIns="0" tIns="0" rIns="0" bIns="0" rtlCol="0"/>
          <a:lstStyle>
            <a:lvl1pPr algn="l">
              <a:defRPr sz="900"/>
            </a:lvl1pPr>
          </a:lstStyle>
          <a:p>
            <a:r>
              <a:rPr lang="de-CH"/>
              <a:t>Kopfzeilentext</a:t>
            </a:r>
            <a:endParaRPr lang="de-CH" dirty="0"/>
          </a:p>
        </p:txBody>
      </p:sp>
    </p:spTree>
    <p:extLst>
      <p:ext uri="{BB962C8B-B14F-4D97-AF65-F5344CB8AC3E}">
        <p14:creationId xmlns:p14="http://schemas.microsoft.com/office/powerpoint/2010/main" val="311709705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spcAft>
        <a:spcPts val="600"/>
      </a:spcAft>
      <a:defRPr sz="1100" kern="1200">
        <a:solidFill>
          <a:schemeClr val="tx1"/>
        </a:solidFill>
        <a:latin typeface="+mn-lt"/>
        <a:ea typeface="+mn-ea"/>
        <a:cs typeface="+mn-cs"/>
      </a:defRPr>
    </a:lvl1pPr>
    <a:lvl2pPr marL="177800" indent="-177800" algn="l" defTabSz="914400" rtl="0" eaLnBrk="1" latinLnBrk="0" hangingPunct="1">
      <a:spcAft>
        <a:spcPts val="600"/>
      </a:spcAft>
      <a:buFont typeface="Arial" panose="020B0604020202020204" pitchFamily="34" charset="0"/>
      <a:buChar char="‒"/>
      <a:defRPr sz="1100" kern="1200">
        <a:solidFill>
          <a:schemeClr val="tx1"/>
        </a:solidFill>
        <a:latin typeface="+mn-lt"/>
        <a:ea typeface="+mn-ea"/>
        <a:cs typeface="+mn-cs"/>
      </a:defRPr>
    </a:lvl2pPr>
    <a:lvl3pPr marL="357188" indent="-179388" algn="l" defTabSz="914400" rtl="0" eaLnBrk="1" latinLnBrk="0" hangingPunct="1">
      <a:spcAft>
        <a:spcPts val="600"/>
      </a:spcAft>
      <a:buFont typeface="Arial" panose="020B0604020202020204" pitchFamily="34" charset="0"/>
      <a:buChar char="‒"/>
      <a:defRPr sz="1100" kern="1200">
        <a:solidFill>
          <a:schemeClr val="tx1"/>
        </a:solidFill>
        <a:latin typeface="+mn-lt"/>
        <a:ea typeface="+mn-ea"/>
        <a:cs typeface="+mn-cs"/>
      </a:defRPr>
    </a:lvl3pPr>
    <a:lvl4pPr marL="534988" indent="-177800" algn="l" defTabSz="914400" rtl="0" eaLnBrk="1" latinLnBrk="0" hangingPunct="1">
      <a:spcAft>
        <a:spcPts val="600"/>
      </a:spcAft>
      <a:buFont typeface="Arial" panose="020B0604020202020204" pitchFamily="34" charset="0"/>
      <a:buChar char="‒"/>
      <a:defRPr sz="1100" kern="1200">
        <a:solidFill>
          <a:schemeClr val="tx1"/>
        </a:solidFill>
        <a:latin typeface="+mn-lt"/>
        <a:ea typeface="+mn-ea"/>
        <a:cs typeface="+mn-cs"/>
      </a:defRPr>
    </a:lvl4pPr>
    <a:lvl5pPr marL="720725" indent="-185738" algn="l" defTabSz="914400" rtl="0" eaLnBrk="1" latinLnBrk="0" hangingPunct="1">
      <a:spcAft>
        <a:spcPts val="600"/>
      </a:spcAft>
      <a:buFont typeface="Arial" panose="020B0604020202020204" pitchFamily="34" charset="0"/>
      <a:buChar char="‒"/>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5175" y="900113"/>
            <a:ext cx="5559425" cy="3127375"/>
          </a:xfrm>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83C81C81-E364-4366-A610-2DB15FF98538}" type="slidenum">
              <a:rPr lang="de-CH" smtClean="0"/>
              <a:pPr/>
              <a:t>1</a:t>
            </a:fld>
            <a:endParaRPr lang="de-CH" dirty="0"/>
          </a:p>
        </p:txBody>
      </p:sp>
    </p:spTree>
    <p:extLst>
      <p:ext uri="{BB962C8B-B14F-4D97-AF65-F5344CB8AC3E}">
        <p14:creationId xmlns:p14="http://schemas.microsoft.com/office/powerpoint/2010/main" val="19509621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8EB697-83D9-9534-FC52-F41D3D7009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5C04B5-6F5D-7DB0-8AB0-9BD355BC0FB3}"/>
              </a:ext>
            </a:extLst>
          </p:cNvPr>
          <p:cNvSpPr>
            <a:spLocks noGrp="1" noRot="1" noChangeAspect="1"/>
          </p:cNvSpPr>
          <p:nvPr>
            <p:ph type="sldImg"/>
          </p:nvPr>
        </p:nvSpPr>
        <p:spPr>
          <a:xfrm>
            <a:off x="765175" y="900113"/>
            <a:ext cx="5559425" cy="3127375"/>
          </a:xfrm>
        </p:spPr>
      </p:sp>
      <p:sp>
        <p:nvSpPr>
          <p:cNvPr id="3" name="Notes Placeholder 2">
            <a:extLst>
              <a:ext uri="{FF2B5EF4-FFF2-40B4-BE49-F238E27FC236}">
                <a16:creationId xmlns:a16="http://schemas.microsoft.com/office/drawing/2014/main" id="{5F1663FF-7DC3-760A-0F43-D48B3DC343A9}"/>
              </a:ext>
            </a:extLst>
          </p:cNvPr>
          <p:cNvSpPr>
            <a:spLocks noGrp="1"/>
          </p:cNvSpPr>
          <p:nvPr>
            <p:ph type="body" idx="1"/>
          </p:nvPr>
        </p:nvSpPr>
        <p:spPr/>
        <p:txBody>
          <a:bodyPr/>
          <a:lstStyle/>
          <a:p>
            <a:endParaRPr lang="en-CH" dirty="0"/>
          </a:p>
        </p:txBody>
      </p:sp>
      <p:sp>
        <p:nvSpPr>
          <p:cNvPr id="4" name="Slide Number Placeholder 3">
            <a:extLst>
              <a:ext uri="{FF2B5EF4-FFF2-40B4-BE49-F238E27FC236}">
                <a16:creationId xmlns:a16="http://schemas.microsoft.com/office/drawing/2014/main" id="{D53BCE27-58D1-A24B-6D7F-B8722E54A0A5}"/>
              </a:ext>
            </a:extLst>
          </p:cNvPr>
          <p:cNvSpPr>
            <a:spLocks noGrp="1"/>
          </p:cNvSpPr>
          <p:nvPr>
            <p:ph type="sldNum" sz="quarter" idx="5"/>
          </p:nvPr>
        </p:nvSpPr>
        <p:spPr/>
        <p:txBody>
          <a:bodyPr/>
          <a:lstStyle/>
          <a:p>
            <a:fld id="{83C81C81-E364-4366-A610-2DB15FF98538}" type="slidenum">
              <a:rPr lang="de-CH" smtClean="0"/>
              <a:pPr/>
              <a:t>18</a:t>
            </a:fld>
            <a:endParaRPr lang="de-CH" dirty="0"/>
          </a:p>
        </p:txBody>
      </p:sp>
    </p:spTree>
    <p:extLst>
      <p:ext uri="{BB962C8B-B14F-4D97-AF65-F5344CB8AC3E}">
        <p14:creationId xmlns:p14="http://schemas.microsoft.com/office/powerpoint/2010/main" val="5912565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5175" y="900113"/>
            <a:ext cx="5559425" cy="3127375"/>
          </a:xfrm>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83C81C81-E364-4366-A610-2DB15FF98538}" type="slidenum">
              <a:rPr lang="de-CH" smtClean="0"/>
              <a:pPr/>
              <a:t>19</a:t>
            </a:fld>
            <a:endParaRPr lang="de-CH" dirty="0"/>
          </a:p>
        </p:txBody>
      </p:sp>
    </p:spTree>
    <p:extLst>
      <p:ext uri="{BB962C8B-B14F-4D97-AF65-F5344CB8AC3E}">
        <p14:creationId xmlns:p14="http://schemas.microsoft.com/office/powerpoint/2010/main" val="18228415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1E1095-BFC8-49B4-DA6C-75576ACE23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01FA03-F06C-CA8B-ADCA-180C153EADD1}"/>
              </a:ext>
            </a:extLst>
          </p:cNvPr>
          <p:cNvSpPr>
            <a:spLocks noGrp="1" noRot="1" noChangeAspect="1"/>
          </p:cNvSpPr>
          <p:nvPr>
            <p:ph type="sldImg"/>
          </p:nvPr>
        </p:nvSpPr>
        <p:spPr>
          <a:xfrm>
            <a:off x="765175" y="900113"/>
            <a:ext cx="5559425" cy="3127375"/>
          </a:xfrm>
        </p:spPr>
      </p:sp>
      <p:sp>
        <p:nvSpPr>
          <p:cNvPr id="3" name="Notes Placeholder 2">
            <a:extLst>
              <a:ext uri="{FF2B5EF4-FFF2-40B4-BE49-F238E27FC236}">
                <a16:creationId xmlns:a16="http://schemas.microsoft.com/office/drawing/2014/main" id="{C410B2E8-7035-E7B2-9CDB-FA743F2110CA}"/>
              </a:ext>
            </a:extLst>
          </p:cNvPr>
          <p:cNvSpPr>
            <a:spLocks noGrp="1"/>
          </p:cNvSpPr>
          <p:nvPr>
            <p:ph type="body" idx="1"/>
          </p:nvPr>
        </p:nvSpPr>
        <p:spPr/>
        <p:txBody>
          <a:bodyPr/>
          <a:lstStyle/>
          <a:p>
            <a:endParaRPr lang="en-CH" dirty="0"/>
          </a:p>
        </p:txBody>
      </p:sp>
      <p:sp>
        <p:nvSpPr>
          <p:cNvPr id="4" name="Slide Number Placeholder 3">
            <a:extLst>
              <a:ext uri="{FF2B5EF4-FFF2-40B4-BE49-F238E27FC236}">
                <a16:creationId xmlns:a16="http://schemas.microsoft.com/office/drawing/2014/main" id="{CFE0EDD1-E109-80E7-3E68-63B2154393B6}"/>
              </a:ext>
            </a:extLst>
          </p:cNvPr>
          <p:cNvSpPr>
            <a:spLocks noGrp="1"/>
          </p:cNvSpPr>
          <p:nvPr>
            <p:ph type="sldNum" sz="quarter" idx="5"/>
          </p:nvPr>
        </p:nvSpPr>
        <p:spPr/>
        <p:txBody>
          <a:bodyPr/>
          <a:lstStyle/>
          <a:p>
            <a:fld id="{83C81C81-E364-4366-A610-2DB15FF98538}" type="slidenum">
              <a:rPr lang="de-CH" smtClean="0"/>
              <a:pPr/>
              <a:t>20</a:t>
            </a:fld>
            <a:endParaRPr lang="de-CH" dirty="0"/>
          </a:p>
        </p:txBody>
      </p:sp>
    </p:spTree>
    <p:extLst>
      <p:ext uri="{BB962C8B-B14F-4D97-AF65-F5344CB8AC3E}">
        <p14:creationId xmlns:p14="http://schemas.microsoft.com/office/powerpoint/2010/main" val="22651633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5175" y="900113"/>
            <a:ext cx="5559425" cy="3127375"/>
          </a:xfrm>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83C81C81-E364-4366-A610-2DB15FF98538}" type="slidenum">
              <a:rPr lang="de-CH" smtClean="0"/>
              <a:pPr/>
              <a:t>21</a:t>
            </a:fld>
            <a:endParaRPr lang="de-CH" dirty="0"/>
          </a:p>
        </p:txBody>
      </p:sp>
    </p:spTree>
    <p:extLst>
      <p:ext uri="{BB962C8B-B14F-4D97-AF65-F5344CB8AC3E}">
        <p14:creationId xmlns:p14="http://schemas.microsoft.com/office/powerpoint/2010/main" val="12724414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83C81C81-E364-4366-A610-2DB15FF98538}" type="slidenum">
              <a:rPr lang="de-CH" smtClean="0"/>
              <a:pPr/>
              <a:t>22</a:t>
            </a:fld>
            <a:endParaRPr lang="de-CH" dirty="0"/>
          </a:p>
        </p:txBody>
      </p:sp>
    </p:spTree>
    <p:extLst>
      <p:ext uri="{BB962C8B-B14F-4D97-AF65-F5344CB8AC3E}">
        <p14:creationId xmlns:p14="http://schemas.microsoft.com/office/powerpoint/2010/main" val="5794521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5175" y="900113"/>
            <a:ext cx="5559425" cy="3127375"/>
          </a:xfrm>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5"/>
          </p:nvPr>
        </p:nvSpPr>
        <p:spPr/>
        <p:txBody>
          <a:bodyPr/>
          <a:lstStyle/>
          <a:p>
            <a:fld id="{83C81C81-E364-4366-A610-2DB15FF98538}" type="slidenum">
              <a:rPr lang="de-CH" smtClean="0"/>
              <a:pPr/>
              <a:t>25</a:t>
            </a:fld>
            <a:endParaRPr lang="de-CH" dirty="0"/>
          </a:p>
        </p:txBody>
      </p:sp>
    </p:spTree>
    <p:extLst>
      <p:ext uri="{BB962C8B-B14F-4D97-AF65-F5344CB8AC3E}">
        <p14:creationId xmlns:p14="http://schemas.microsoft.com/office/powerpoint/2010/main" val="6135807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5175" y="900113"/>
            <a:ext cx="5559425" cy="3127375"/>
          </a:xfrm>
        </p:spPr>
      </p:sp>
      <p:sp>
        <p:nvSpPr>
          <p:cNvPr id="3" name="Notes Placeholder 2"/>
          <p:cNvSpPr>
            <a:spLocks noGrp="1"/>
          </p:cNvSpPr>
          <p:nvPr>
            <p:ph type="body" idx="1"/>
          </p:nvPr>
        </p:nvSpPr>
        <p:spPr/>
        <p:txBody>
          <a:bodyPr/>
          <a:lstStyle/>
          <a:p>
            <a:endParaRPr lang="en-CH" dirty="0"/>
          </a:p>
        </p:txBody>
      </p:sp>
    </p:spTree>
    <p:extLst>
      <p:ext uri="{BB962C8B-B14F-4D97-AF65-F5344CB8AC3E}">
        <p14:creationId xmlns:p14="http://schemas.microsoft.com/office/powerpoint/2010/main" val="36568681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5175" y="900113"/>
            <a:ext cx="5559425" cy="3127375"/>
          </a:xfrm>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83C81C81-E364-4366-A610-2DB15FF98538}" type="slidenum">
              <a:rPr lang="de-CH" smtClean="0"/>
              <a:pPr/>
              <a:t>27</a:t>
            </a:fld>
            <a:endParaRPr lang="de-CH" dirty="0"/>
          </a:p>
        </p:txBody>
      </p:sp>
    </p:spTree>
    <p:extLst>
      <p:ext uri="{BB962C8B-B14F-4D97-AF65-F5344CB8AC3E}">
        <p14:creationId xmlns:p14="http://schemas.microsoft.com/office/powerpoint/2010/main" val="36202136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5175" y="900113"/>
            <a:ext cx="5559425" cy="3127375"/>
          </a:xfrm>
        </p:spPr>
      </p:sp>
      <p:sp>
        <p:nvSpPr>
          <p:cNvPr id="3" name="Notes Placeholder 2"/>
          <p:cNvSpPr>
            <a:spLocks noGrp="1"/>
          </p:cNvSpPr>
          <p:nvPr>
            <p:ph type="body" idx="1"/>
          </p:nvPr>
        </p:nvSpPr>
        <p:spPr/>
        <p:txBody>
          <a:bodyPr/>
          <a:lstStyle/>
          <a:p>
            <a:r>
              <a:rPr lang="en-CH" sz="9600" dirty="0"/>
              <a:t>I qould like to day to convey an impression of the experience of setting up a ipment from a user perspective in eximx or ispyb. </a:t>
            </a:r>
            <a:r>
              <a:rPr lang="en-GB" sz="9600" dirty="0"/>
              <a:t>M</a:t>
            </a:r>
            <a:r>
              <a:rPr lang="en-CH" sz="9600" dirty="0"/>
              <a:t>ost figures here are extracted from sops and guides written for myself to reember how to use the specific ipyb setup, or from an initial attempt to extract , respectively from an attempt to extract most reelvant fields required to set up a sample shipment, as also as the time is not sufficient to come even close to a xomparison between the different ispyb setups that we have used.</a:t>
            </a:r>
          </a:p>
          <a:p>
            <a:r>
              <a:rPr lang="en-CH" sz="9600" dirty="0"/>
              <a:t>After introducing our setup very briefly, I would like to go over the processs of setting up a shipment of classic samples and how we extracted fields and finish with a brief introduction to rasmus detailed explanation of MXLIMS</a:t>
            </a:r>
          </a:p>
        </p:txBody>
      </p:sp>
      <p:sp>
        <p:nvSpPr>
          <p:cNvPr id="4" name="Slide Number Placeholder 3"/>
          <p:cNvSpPr>
            <a:spLocks noGrp="1"/>
          </p:cNvSpPr>
          <p:nvPr>
            <p:ph type="sldNum" sz="quarter" idx="5"/>
          </p:nvPr>
        </p:nvSpPr>
        <p:spPr/>
        <p:txBody>
          <a:bodyPr/>
          <a:lstStyle/>
          <a:p>
            <a:fld id="{83C81C81-E364-4366-A610-2DB15FF98538}" type="slidenum">
              <a:rPr lang="de-CH" smtClean="0"/>
              <a:pPr/>
              <a:t>2</a:t>
            </a:fld>
            <a:endParaRPr lang="de-CH" dirty="0"/>
          </a:p>
        </p:txBody>
      </p:sp>
    </p:spTree>
    <p:extLst>
      <p:ext uri="{BB962C8B-B14F-4D97-AF65-F5344CB8AC3E}">
        <p14:creationId xmlns:p14="http://schemas.microsoft.com/office/powerpoint/2010/main" val="13484953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83C81C81-E364-4366-A610-2DB15FF98538}" type="slidenum">
              <a:rPr lang="de-CH" smtClean="0"/>
              <a:pPr/>
              <a:t>3</a:t>
            </a:fld>
            <a:endParaRPr lang="de-CH" dirty="0"/>
          </a:p>
        </p:txBody>
      </p:sp>
    </p:spTree>
    <p:extLst>
      <p:ext uri="{BB962C8B-B14F-4D97-AF65-F5344CB8AC3E}">
        <p14:creationId xmlns:p14="http://schemas.microsoft.com/office/powerpoint/2010/main" val="21897151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5175" y="900113"/>
            <a:ext cx="5559425" cy="312737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lang="en-GB" dirty="0"/>
          </a:p>
          <a:p>
            <a:r>
              <a:rPr lang="en-CH" dirty="0"/>
              <a:t>We at least tried to learn how to write proposals, ship samples, how to operate other beamolines and how hot get our data back and into our system</a:t>
            </a:r>
          </a:p>
        </p:txBody>
      </p:sp>
      <p:sp>
        <p:nvSpPr>
          <p:cNvPr id="4" name="Slide Number Placeholder 3"/>
          <p:cNvSpPr>
            <a:spLocks noGrp="1"/>
          </p:cNvSpPr>
          <p:nvPr>
            <p:ph type="sldNum" sz="quarter" idx="5"/>
          </p:nvPr>
        </p:nvSpPr>
        <p:spPr/>
        <p:txBody>
          <a:bodyPr/>
          <a:lstStyle/>
          <a:p>
            <a:fld id="{83C81C81-E364-4366-A610-2DB15FF98538}" type="slidenum">
              <a:rPr lang="de-CH" smtClean="0"/>
              <a:pPr/>
              <a:t>4</a:t>
            </a:fld>
            <a:endParaRPr lang="de-CH" dirty="0"/>
          </a:p>
        </p:txBody>
      </p:sp>
    </p:spTree>
    <p:extLst>
      <p:ext uri="{BB962C8B-B14F-4D97-AF65-F5344CB8AC3E}">
        <p14:creationId xmlns:p14="http://schemas.microsoft.com/office/powerpoint/2010/main" val="12649391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0FADF7-AF5B-4B0F-8CDF-A2D50E0E74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A9957A-7F7D-85FC-A279-8084E282602E}"/>
              </a:ext>
            </a:extLst>
          </p:cNvPr>
          <p:cNvSpPr>
            <a:spLocks noGrp="1" noRot="1" noChangeAspect="1"/>
          </p:cNvSpPr>
          <p:nvPr>
            <p:ph type="sldImg"/>
          </p:nvPr>
        </p:nvSpPr>
        <p:spPr>
          <a:xfrm>
            <a:off x="765175" y="900113"/>
            <a:ext cx="5559425" cy="3127375"/>
          </a:xfrm>
        </p:spPr>
      </p:sp>
      <p:sp>
        <p:nvSpPr>
          <p:cNvPr id="3" name="Notes Placeholder 2">
            <a:extLst>
              <a:ext uri="{FF2B5EF4-FFF2-40B4-BE49-F238E27FC236}">
                <a16:creationId xmlns:a16="http://schemas.microsoft.com/office/drawing/2014/main" id="{ABF302BB-5ABB-081A-344D-F08AF20529E7}"/>
              </a:ext>
            </a:extLst>
          </p:cNvPr>
          <p:cNvSpPr>
            <a:spLocks noGrp="1"/>
          </p:cNvSpPr>
          <p:nvPr>
            <p:ph type="body" idx="1"/>
          </p:nvPr>
        </p:nvSpPr>
        <p:spPr/>
        <p:txBody>
          <a:bodyPr/>
          <a:lstStyle/>
          <a:p>
            <a:r>
              <a:rPr lang="en-CH" dirty="0"/>
              <a:t>The very first and first step for setting up experiments begins at the user portals of the individual synchrotrins.</a:t>
            </a:r>
          </a:p>
          <a:p>
            <a:r>
              <a:rPr lang="en-CH" dirty="0"/>
              <a:t>These interfaces are site specific setups to handle proposal application and status, sunstance risk assesment, but also user accomodaiton during experiments and user registration and participation</a:t>
            </a:r>
          </a:p>
        </p:txBody>
      </p:sp>
      <p:sp>
        <p:nvSpPr>
          <p:cNvPr id="4" name="Slide Number Placeholder 3">
            <a:extLst>
              <a:ext uri="{FF2B5EF4-FFF2-40B4-BE49-F238E27FC236}">
                <a16:creationId xmlns:a16="http://schemas.microsoft.com/office/drawing/2014/main" id="{736CF030-5A18-B239-789A-683ABA1BE68A}"/>
              </a:ext>
            </a:extLst>
          </p:cNvPr>
          <p:cNvSpPr>
            <a:spLocks noGrp="1"/>
          </p:cNvSpPr>
          <p:nvPr>
            <p:ph type="sldNum" sz="quarter" idx="5"/>
          </p:nvPr>
        </p:nvSpPr>
        <p:spPr/>
        <p:txBody>
          <a:bodyPr/>
          <a:lstStyle/>
          <a:p>
            <a:fld id="{83C81C81-E364-4366-A610-2DB15FF98538}" type="slidenum">
              <a:rPr lang="de-CH" smtClean="0"/>
              <a:pPr/>
              <a:t>5</a:t>
            </a:fld>
            <a:endParaRPr lang="de-CH" dirty="0"/>
          </a:p>
        </p:txBody>
      </p:sp>
    </p:spTree>
    <p:extLst>
      <p:ext uri="{BB962C8B-B14F-4D97-AF65-F5344CB8AC3E}">
        <p14:creationId xmlns:p14="http://schemas.microsoft.com/office/powerpoint/2010/main" val="6775649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5175" y="900113"/>
            <a:ext cx="5559425" cy="3127375"/>
          </a:xfrm>
        </p:spPr>
      </p:sp>
      <p:sp>
        <p:nvSpPr>
          <p:cNvPr id="3" name="Notes Placeholder 2"/>
          <p:cNvSpPr>
            <a:spLocks noGrp="1"/>
          </p:cNvSpPr>
          <p:nvPr>
            <p:ph type="body" idx="1"/>
          </p:nvPr>
        </p:nvSpPr>
        <p:spPr/>
        <p:txBody>
          <a:bodyPr/>
          <a:lstStyle/>
          <a:p>
            <a:r>
              <a:rPr lang="en-GB" dirty="0" err="1"/>
              <a:t>STHere</a:t>
            </a:r>
            <a:r>
              <a:rPr lang="en-GB" dirty="0"/>
              <a:t> is probably two kinds of objects that can be extracted </a:t>
            </a:r>
            <a:r>
              <a:rPr lang="en-GB" dirty="0" err="1"/>
              <a:t>fhere</a:t>
            </a:r>
            <a:r>
              <a:rPr lang="en-GB" dirty="0"/>
              <a:t>, </a:t>
            </a:r>
            <a:r>
              <a:rPr lang="en-GB" dirty="0" err="1"/>
              <a:t>sunbstances</a:t>
            </a:r>
            <a:r>
              <a:rPr lang="en-GB" dirty="0"/>
              <a:t> and user</a:t>
            </a:r>
            <a:r>
              <a:rPr lang="en-CH" dirty="0"/>
              <a:t>afety training of all experimeners required, aslo for remote experiments</a:t>
            </a:r>
          </a:p>
          <a:p>
            <a:endParaRPr lang="en-CH" dirty="0"/>
          </a:p>
        </p:txBody>
      </p:sp>
      <p:sp>
        <p:nvSpPr>
          <p:cNvPr id="4" name="Slide Number Placeholder 3"/>
          <p:cNvSpPr>
            <a:spLocks noGrp="1"/>
          </p:cNvSpPr>
          <p:nvPr>
            <p:ph type="sldNum" sz="quarter" idx="5"/>
          </p:nvPr>
        </p:nvSpPr>
        <p:spPr/>
        <p:txBody>
          <a:bodyPr/>
          <a:lstStyle/>
          <a:p>
            <a:fld id="{83C81C81-E364-4366-A610-2DB15FF98538}" type="slidenum">
              <a:rPr lang="de-CH" smtClean="0"/>
              <a:pPr/>
              <a:t>6</a:t>
            </a:fld>
            <a:endParaRPr lang="de-CH" dirty="0"/>
          </a:p>
        </p:txBody>
      </p:sp>
    </p:spTree>
    <p:extLst>
      <p:ext uri="{BB962C8B-B14F-4D97-AF65-F5344CB8AC3E}">
        <p14:creationId xmlns:p14="http://schemas.microsoft.com/office/powerpoint/2010/main" val="24656066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5175" y="900113"/>
            <a:ext cx="5559425" cy="3127375"/>
          </a:xfrm>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83C81C81-E364-4366-A610-2DB15FF98538}" type="slidenum">
              <a:rPr lang="de-CH" smtClean="0"/>
              <a:pPr/>
              <a:t>8</a:t>
            </a:fld>
            <a:endParaRPr lang="de-CH" dirty="0"/>
          </a:p>
        </p:txBody>
      </p:sp>
    </p:spTree>
    <p:extLst>
      <p:ext uri="{BB962C8B-B14F-4D97-AF65-F5344CB8AC3E}">
        <p14:creationId xmlns:p14="http://schemas.microsoft.com/office/powerpoint/2010/main" val="23201393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5175" y="900113"/>
            <a:ext cx="5559425" cy="3127375"/>
          </a:xfrm>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83C81C81-E364-4366-A610-2DB15FF98538}" type="slidenum">
              <a:rPr lang="de-CH" smtClean="0"/>
              <a:pPr/>
              <a:t>9</a:t>
            </a:fld>
            <a:endParaRPr lang="de-CH" dirty="0"/>
          </a:p>
        </p:txBody>
      </p:sp>
    </p:spTree>
    <p:extLst>
      <p:ext uri="{BB962C8B-B14F-4D97-AF65-F5344CB8AC3E}">
        <p14:creationId xmlns:p14="http://schemas.microsoft.com/office/powerpoint/2010/main" val="10968021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5175" y="900113"/>
            <a:ext cx="5559425" cy="3127375"/>
          </a:xfrm>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83C81C81-E364-4366-A610-2DB15FF98538}" type="slidenum">
              <a:rPr lang="de-CH" smtClean="0"/>
              <a:pPr/>
              <a:t>14</a:t>
            </a:fld>
            <a:endParaRPr lang="de-CH" dirty="0"/>
          </a:p>
        </p:txBody>
      </p:sp>
    </p:spTree>
    <p:extLst>
      <p:ext uri="{BB962C8B-B14F-4D97-AF65-F5344CB8AC3E}">
        <p14:creationId xmlns:p14="http://schemas.microsoft.com/office/powerpoint/2010/main" val="17554543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Blue">
    <p:bg>
      <p:bgPr>
        <a:solidFill>
          <a:schemeClr val="accent1"/>
        </a:solidFill>
        <a:effectLst/>
      </p:bgPr>
    </p:bg>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F0F17EE9-29C0-2141-A489-2A4BA5A347A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386" y="1558"/>
            <a:ext cx="12189228" cy="6854883"/>
          </a:xfrm>
          <a:prstGeom prst="rect">
            <a:avLst/>
          </a:prstGeom>
        </p:spPr>
      </p:pic>
      <p:sp>
        <p:nvSpPr>
          <p:cNvPr id="2" name="Titel 1"/>
          <p:cNvSpPr>
            <a:spLocks noGrp="1"/>
          </p:cNvSpPr>
          <p:nvPr>
            <p:ph type="ctrTitle" hasCustomPrompt="1"/>
          </p:nvPr>
        </p:nvSpPr>
        <p:spPr>
          <a:xfrm>
            <a:off x="695325" y="1445854"/>
            <a:ext cx="8045451" cy="2007994"/>
          </a:xfrm>
        </p:spPr>
        <p:txBody>
          <a:bodyPr anchor="b"/>
          <a:lstStyle>
            <a:lvl1pPr algn="l">
              <a:lnSpc>
                <a:spcPct val="92000"/>
              </a:lnSpc>
              <a:defRPr sz="4200">
                <a:solidFill>
                  <a:schemeClr val="bg1"/>
                </a:solidFill>
              </a:defRPr>
            </a:lvl1pPr>
          </a:lstStyle>
          <a:p>
            <a:r>
              <a:rPr lang="en-GB" noProof="0" dirty="0"/>
              <a:t>Add Title</a:t>
            </a:r>
          </a:p>
        </p:txBody>
      </p:sp>
      <p:sp>
        <p:nvSpPr>
          <p:cNvPr id="3" name="Untertitel 2"/>
          <p:cNvSpPr>
            <a:spLocks noGrp="1"/>
          </p:cNvSpPr>
          <p:nvPr>
            <p:ph type="subTitle" idx="1" hasCustomPrompt="1"/>
          </p:nvPr>
        </p:nvSpPr>
        <p:spPr>
          <a:xfrm>
            <a:off x="695325" y="3789040"/>
            <a:ext cx="8045451" cy="1080120"/>
          </a:xfrm>
        </p:spPr>
        <p:txBody>
          <a:bodyPr/>
          <a:lstStyle>
            <a:lvl1pPr marL="0" indent="0" algn="l">
              <a:lnSpc>
                <a:spcPct val="92000"/>
              </a:lnSpc>
              <a:buNone/>
              <a:defRPr sz="26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Add Subtitle</a:t>
            </a:r>
          </a:p>
        </p:txBody>
      </p:sp>
      <p:sp>
        <p:nvSpPr>
          <p:cNvPr id="11" name="Textplatzhalter 10">
            <a:extLst>
              <a:ext uri="{FF2B5EF4-FFF2-40B4-BE49-F238E27FC236}">
                <a16:creationId xmlns:a16="http://schemas.microsoft.com/office/drawing/2014/main" id="{68F03BE3-7C85-C716-E994-40806F5A8462}"/>
              </a:ext>
            </a:extLst>
          </p:cNvPr>
          <p:cNvSpPr>
            <a:spLocks noGrp="1"/>
          </p:cNvSpPr>
          <p:nvPr>
            <p:ph type="body" sz="quarter" idx="13" hasCustomPrompt="1"/>
          </p:nvPr>
        </p:nvSpPr>
        <p:spPr>
          <a:xfrm>
            <a:off x="695325" y="5841268"/>
            <a:ext cx="5292725" cy="288032"/>
          </a:xfrm>
        </p:spPr>
        <p:txBody>
          <a:bodyPr anchor="b"/>
          <a:lstStyle>
            <a:lvl1pPr>
              <a:defRPr sz="1600">
                <a:solidFill>
                  <a:schemeClr val="bg1"/>
                </a:solidFill>
              </a:defRPr>
            </a:lvl1pPr>
            <a:lvl2pPr marL="0" indent="0">
              <a:buNone/>
              <a:defRPr/>
            </a:lvl2pPr>
          </a:lstStyle>
          <a:p>
            <a:pPr lvl="0"/>
            <a:r>
              <a:rPr lang="en-GB" noProof="0" dirty="0"/>
              <a:t>Author</a:t>
            </a:r>
          </a:p>
        </p:txBody>
      </p:sp>
      <p:sp>
        <p:nvSpPr>
          <p:cNvPr id="12" name="Textplatzhalter 10">
            <a:extLst>
              <a:ext uri="{FF2B5EF4-FFF2-40B4-BE49-F238E27FC236}">
                <a16:creationId xmlns:a16="http://schemas.microsoft.com/office/drawing/2014/main" id="{BB6EAADF-428F-C6D8-43A9-FBCA196FE958}"/>
              </a:ext>
            </a:extLst>
          </p:cNvPr>
          <p:cNvSpPr>
            <a:spLocks noGrp="1"/>
          </p:cNvSpPr>
          <p:nvPr>
            <p:ph type="body" sz="quarter" idx="14" hasCustomPrompt="1"/>
          </p:nvPr>
        </p:nvSpPr>
        <p:spPr>
          <a:xfrm>
            <a:off x="695325" y="6129300"/>
            <a:ext cx="5292725" cy="252028"/>
          </a:xfrm>
        </p:spPr>
        <p:txBody>
          <a:bodyPr anchor="t"/>
          <a:lstStyle>
            <a:lvl1pPr>
              <a:defRPr sz="1600">
                <a:solidFill>
                  <a:schemeClr val="bg1"/>
                </a:solidFill>
              </a:defRPr>
            </a:lvl1pPr>
            <a:lvl2pPr marL="0" indent="0">
              <a:buNone/>
              <a:defRPr/>
            </a:lvl2pPr>
          </a:lstStyle>
          <a:p>
            <a:pPr lvl="0"/>
            <a:r>
              <a:rPr lang="en-GB" noProof="0" dirty="0"/>
              <a:t>Location, DD Month YYYY</a:t>
            </a:r>
          </a:p>
        </p:txBody>
      </p:sp>
      <p:pic>
        <p:nvPicPr>
          <p:cNvPr id="13" name="Grafik 12">
            <a:extLst>
              <a:ext uri="{FF2B5EF4-FFF2-40B4-BE49-F238E27FC236}">
                <a16:creationId xmlns:a16="http://schemas.microsoft.com/office/drawing/2014/main" id="{601D5720-24EF-D102-D260-2D0ECB313EF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4563"/>
          <a:stretch/>
        </p:blipFill>
        <p:spPr>
          <a:xfrm>
            <a:off x="631137" y="358671"/>
            <a:ext cx="983351" cy="730070"/>
          </a:xfrm>
          <a:prstGeom prst="rect">
            <a:avLst/>
          </a:prstGeom>
        </p:spPr>
      </p:pic>
      <p:pic>
        <p:nvPicPr>
          <p:cNvPr id="5" name="Grafik 4">
            <a:extLst>
              <a:ext uri="{FF2B5EF4-FFF2-40B4-BE49-F238E27FC236}">
                <a16:creationId xmlns:a16="http://schemas.microsoft.com/office/drawing/2014/main" id="{A0D22868-1576-071B-E02E-9CD70D5B494D}"/>
              </a:ext>
            </a:extLst>
          </p:cNvPr>
          <p:cNvPicPr>
            <a:picLocks/>
          </p:cNvPicPr>
          <p:nvPr userDrawn="1"/>
        </p:nvPicPr>
        <p:blipFill rotWithShape="1">
          <a:blip r:embed="rId4" cstate="print">
            <a:extLst>
              <a:ext uri="{28A0092B-C50C-407E-A947-70E740481C1C}">
                <a14:useLocalDpi xmlns:a14="http://schemas.microsoft.com/office/drawing/2010/main" val="0"/>
              </a:ext>
            </a:extLst>
          </a:blip>
          <a:srcRect l="43689"/>
          <a:stretch/>
        </p:blipFill>
        <p:spPr>
          <a:xfrm>
            <a:off x="2532062" y="536705"/>
            <a:ext cx="1110909" cy="379393"/>
          </a:xfrm>
          <a:prstGeom prst="rect">
            <a:avLst/>
          </a:prstGeom>
        </p:spPr>
      </p:pic>
      <p:pic>
        <p:nvPicPr>
          <p:cNvPr id="6" name="Grafik 5">
            <a:extLst>
              <a:ext uri="{FF2B5EF4-FFF2-40B4-BE49-F238E27FC236}">
                <a16:creationId xmlns:a16="http://schemas.microsoft.com/office/drawing/2014/main" id="{57BAB254-92A5-7C1F-983C-107CA02125FC}"/>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631137" y="358671"/>
            <a:ext cx="1773820" cy="730070"/>
          </a:xfrm>
          <a:prstGeom prst="rect">
            <a:avLst/>
          </a:prstGeom>
        </p:spPr>
      </p:pic>
    </p:spTree>
    <p:extLst>
      <p:ext uri="{BB962C8B-B14F-4D97-AF65-F5344CB8AC3E}">
        <p14:creationId xmlns:p14="http://schemas.microsoft.com/office/powerpoint/2010/main" val="4099030382"/>
      </p:ext>
    </p:extLst>
  </p:cSld>
  <p:clrMapOvr>
    <a:masterClrMapping/>
  </p:clrMapOvr>
  <p:extLst>
    <p:ext uri="{DCECCB84-F9BA-43D5-87BE-67443E8EF086}">
      <p15:sldGuideLst xmlns:p15="http://schemas.microsoft.com/office/powerpoint/2012/main">
        <p15:guide id="2" pos="7106">
          <p15:clr>
            <a:srgbClr val="A4A3A4"/>
          </p15:clr>
        </p15:guide>
        <p15:guide id="3" orient="horz" pos="3181">
          <p15:clr>
            <a:srgbClr val="A4A3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ing Green">
    <p:bg>
      <p:bgPr>
        <a:solidFill>
          <a:schemeClr val="accent2"/>
        </a:solidFill>
        <a:effectLst/>
      </p:bgPr>
    </p:bg>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D5037746-BF37-40AC-8B77-B619BAD1863E}" type="datetime1">
              <a:rPr lang="de-CH" noProof="0" smtClean="0"/>
              <a:t>14.11.25</a:t>
            </a:fld>
            <a:endParaRPr lang="en-GB" noProof="0" dirty="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en-GB" noProof="0"/>
              <a:t>PSI Center for Photon Science</a:t>
            </a:r>
            <a:endParaRPr lang="en-GB" noProof="0" dirty="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en-GB" noProof="0" smtClean="0"/>
              <a:pPr/>
              <a:t>‹#›</a:t>
            </a:fld>
            <a:endParaRPr lang="en-GB" noProof="0" dirty="0"/>
          </a:p>
        </p:txBody>
      </p:sp>
      <p:sp>
        <p:nvSpPr>
          <p:cNvPr id="10" name="Textplatzhalter 9">
            <a:extLst>
              <a:ext uri="{FF2B5EF4-FFF2-40B4-BE49-F238E27FC236}">
                <a16:creationId xmlns:a16="http://schemas.microsoft.com/office/drawing/2014/main" id="{38A5E6FE-0D37-3DFF-F3B7-73A91BE84605}"/>
              </a:ext>
            </a:extLst>
          </p:cNvPr>
          <p:cNvSpPr>
            <a:spLocks noGrp="1"/>
          </p:cNvSpPr>
          <p:nvPr>
            <p:ph type="body" sz="quarter" idx="13" hasCustomPrompt="1"/>
          </p:nvPr>
        </p:nvSpPr>
        <p:spPr>
          <a:xfrm>
            <a:off x="695325" y="1292087"/>
            <a:ext cx="8964613" cy="4729302"/>
          </a:xfrm>
        </p:spPr>
        <p:txBody>
          <a:bodyPr/>
          <a:lstStyle>
            <a:lvl1pPr>
              <a:defRPr sz="4200"/>
            </a:lvl1pPr>
            <a:lvl2pPr marL="0" indent="0">
              <a:buFontTx/>
              <a:buNone/>
              <a:defRPr/>
            </a:lvl2pPr>
            <a:lvl3pPr marL="250825" indent="-250825">
              <a:defRPr/>
            </a:lvl3pPr>
          </a:lstStyle>
          <a:p>
            <a:pPr lvl="0"/>
            <a:r>
              <a:rPr lang="en-GB" noProof="0" dirty="0"/>
              <a:t>Section Heading</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26397580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ing Yellow">
    <p:bg>
      <p:bgPr>
        <a:solidFill>
          <a:schemeClr val="accent5"/>
        </a:solidFill>
        <a:effectLst/>
      </p:bgPr>
    </p:bg>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7D02734B-DFD3-455F-8A3E-5A3CB93F3A10}" type="datetime1">
              <a:rPr lang="de-CH" noProof="0" smtClean="0"/>
              <a:t>14.11.25</a:t>
            </a:fld>
            <a:endParaRPr lang="en-GB" noProof="0" dirty="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en-GB" noProof="0"/>
              <a:t>PSI Center for Photon Science</a:t>
            </a:r>
            <a:endParaRPr lang="en-GB" noProof="0" dirty="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en-GB" noProof="0" smtClean="0"/>
              <a:pPr/>
              <a:t>‹#›</a:t>
            </a:fld>
            <a:endParaRPr lang="en-GB" noProof="0" dirty="0"/>
          </a:p>
        </p:txBody>
      </p:sp>
      <p:sp>
        <p:nvSpPr>
          <p:cNvPr id="10" name="Textplatzhalter 9">
            <a:extLst>
              <a:ext uri="{FF2B5EF4-FFF2-40B4-BE49-F238E27FC236}">
                <a16:creationId xmlns:a16="http://schemas.microsoft.com/office/drawing/2014/main" id="{38A5E6FE-0D37-3DFF-F3B7-73A91BE84605}"/>
              </a:ext>
            </a:extLst>
          </p:cNvPr>
          <p:cNvSpPr>
            <a:spLocks noGrp="1"/>
          </p:cNvSpPr>
          <p:nvPr>
            <p:ph type="body" sz="quarter" idx="13" hasCustomPrompt="1"/>
          </p:nvPr>
        </p:nvSpPr>
        <p:spPr>
          <a:xfrm>
            <a:off x="695325" y="1292087"/>
            <a:ext cx="8964613" cy="4729302"/>
          </a:xfrm>
        </p:spPr>
        <p:txBody>
          <a:bodyPr/>
          <a:lstStyle>
            <a:lvl1pPr>
              <a:defRPr sz="4200"/>
            </a:lvl1pPr>
            <a:lvl2pPr marL="0" indent="0">
              <a:buFontTx/>
              <a:buNone/>
              <a:defRPr/>
            </a:lvl2pPr>
            <a:lvl3pPr marL="250825" indent="-250825">
              <a:defRPr/>
            </a:lvl3pPr>
          </a:lstStyle>
          <a:p>
            <a:pPr lvl="0"/>
            <a:r>
              <a:rPr lang="en-GB" noProof="0" dirty="0"/>
              <a:t>Section Heading</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18225316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Wide Content">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695325" y="1376773"/>
            <a:ext cx="8964613" cy="4644616"/>
          </a:xfrm>
        </p:spPr>
        <p:txBody>
          <a:bodyPr/>
          <a:lstStyle>
            <a:lvl1pPr defTabSz="984250">
              <a:tabLst>
                <a:tab pos="536575" algn="l"/>
              </a:tabLst>
              <a:defRPr/>
            </a:lvl1pPr>
            <a:lvl2pPr>
              <a:tabLst>
                <a:tab pos="536575" algn="l"/>
              </a:tabLst>
              <a:defRPr/>
            </a:lvl2pPr>
          </a:lstStyle>
          <a:p>
            <a:pPr lvl="0"/>
            <a:r>
              <a:rPr lang="en-GB" noProof="0" dirty="0"/>
              <a:t>Add Content</a:t>
            </a:r>
          </a:p>
          <a:p>
            <a:pPr lvl="1"/>
            <a:r>
              <a:rPr lang="en-GB" noProof="0" dirty="0"/>
              <a:t>Second Level</a:t>
            </a:r>
          </a:p>
          <a:p>
            <a:pPr lvl="2"/>
            <a:r>
              <a:rPr lang="en-GB" noProof="0" dirty="0"/>
              <a:t>Third Level</a:t>
            </a:r>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2AE79E96-FFC2-4A0C-AF60-FB50CB155CB3}" type="datetime1">
              <a:rPr lang="de-CH" noProof="0" smtClean="0"/>
              <a:t>14.11.25</a:t>
            </a:fld>
            <a:endParaRPr lang="en-GB" noProof="0" dirty="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en-GB" noProof="0"/>
              <a:t>PSI Center for Photon Science</a:t>
            </a:r>
            <a:endParaRPr lang="en-GB" noProof="0" dirty="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en-GB" noProof="0" smtClean="0"/>
              <a:pPr/>
              <a:t>‹#›</a:t>
            </a:fld>
            <a:endParaRPr lang="en-GB" noProof="0" dirty="0"/>
          </a:p>
        </p:txBody>
      </p:sp>
      <p:sp>
        <p:nvSpPr>
          <p:cNvPr id="7" name="Titel 6">
            <a:extLst>
              <a:ext uri="{FF2B5EF4-FFF2-40B4-BE49-F238E27FC236}">
                <a16:creationId xmlns:a16="http://schemas.microsoft.com/office/drawing/2014/main" id="{A939BEE7-204C-1008-67F3-C8FC6E64EBA4}"/>
              </a:ext>
            </a:extLst>
          </p:cNvPr>
          <p:cNvSpPr>
            <a:spLocks noGrp="1"/>
          </p:cNvSpPr>
          <p:nvPr>
            <p:ph type="title" hasCustomPrompt="1"/>
          </p:nvPr>
        </p:nvSpPr>
        <p:spPr/>
        <p:txBody>
          <a:bodyPr/>
          <a:lstStyle>
            <a:lvl1pPr>
              <a:defRPr/>
            </a:lvl1pPr>
          </a:lstStyle>
          <a:p>
            <a:r>
              <a:rPr lang="en-GB" noProof="0" dirty="0"/>
              <a:t>Add Title</a:t>
            </a:r>
          </a:p>
        </p:txBody>
      </p:sp>
    </p:spTree>
    <p:extLst>
      <p:ext uri="{BB962C8B-B14F-4D97-AF65-F5344CB8AC3E}">
        <p14:creationId xmlns:p14="http://schemas.microsoft.com/office/powerpoint/2010/main" val="4795704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Extra wide Conten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dirty="0"/>
              <a:t>Add Title</a:t>
            </a:r>
          </a:p>
        </p:txBody>
      </p:sp>
      <p:sp>
        <p:nvSpPr>
          <p:cNvPr id="3" name="Inhaltsplatzhalter 2"/>
          <p:cNvSpPr>
            <a:spLocks noGrp="1"/>
          </p:cNvSpPr>
          <p:nvPr>
            <p:ph idx="1" hasCustomPrompt="1"/>
          </p:nvPr>
        </p:nvSpPr>
        <p:spPr>
          <a:xfrm>
            <a:off x="695325" y="1376773"/>
            <a:ext cx="10801349" cy="4644616"/>
          </a:xfrm>
        </p:spPr>
        <p:txBody>
          <a:bodyPr/>
          <a:lstStyle>
            <a:lvl1pPr>
              <a:defRPr/>
            </a:lvl1pPr>
          </a:lstStyle>
          <a:p>
            <a:pPr lvl="0"/>
            <a:r>
              <a:rPr lang="en-GB" noProof="0" dirty="0"/>
              <a:t>Add Content</a:t>
            </a:r>
          </a:p>
          <a:p>
            <a:pPr lvl="1"/>
            <a:r>
              <a:rPr lang="en-GB" noProof="0" dirty="0"/>
              <a:t>Second Level</a:t>
            </a:r>
          </a:p>
          <a:p>
            <a:pPr lvl="2"/>
            <a:r>
              <a:rPr lang="en-GB" noProof="0" dirty="0"/>
              <a:t>Third Level</a:t>
            </a:r>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F4DE0460-3422-481A-8E84-F3E4B2CA3C0E}" type="datetime1">
              <a:rPr lang="de-CH" noProof="0" smtClean="0"/>
              <a:t>14.11.25</a:t>
            </a:fld>
            <a:endParaRPr lang="en-GB" noProof="0" dirty="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en-GB" noProof="0"/>
              <a:t>PSI Center for Photon Science</a:t>
            </a:r>
            <a:endParaRPr lang="en-GB" noProof="0" dirty="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en-GB" noProof="0" smtClean="0"/>
              <a:pPr/>
              <a:t>‹#›</a:t>
            </a:fld>
            <a:endParaRPr lang="en-GB" noProof="0" dirty="0"/>
          </a:p>
        </p:txBody>
      </p:sp>
    </p:spTree>
    <p:extLst>
      <p:ext uri="{BB962C8B-B14F-4D97-AF65-F5344CB8AC3E}">
        <p14:creationId xmlns:p14="http://schemas.microsoft.com/office/powerpoint/2010/main" val="40651099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dirty="0"/>
              <a:t>Add Title</a:t>
            </a:r>
          </a:p>
        </p:txBody>
      </p:sp>
      <p:sp>
        <p:nvSpPr>
          <p:cNvPr id="3" name="Inhaltsplatzhalter 2"/>
          <p:cNvSpPr>
            <a:spLocks noGrp="1"/>
          </p:cNvSpPr>
          <p:nvPr>
            <p:ph idx="1" hasCustomPrompt="1"/>
          </p:nvPr>
        </p:nvSpPr>
        <p:spPr>
          <a:xfrm>
            <a:off x="695326" y="1376773"/>
            <a:ext cx="5291476" cy="4644616"/>
          </a:xfrm>
        </p:spPr>
        <p:txBody>
          <a:bodyPr tIns="18000"/>
          <a:lstStyle>
            <a:lvl1pPr>
              <a:spcBef>
                <a:spcPts val="400"/>
              </a:spcBef>
              <a:defRPr sz="1600"/>
            </a:lvl1pPr>
            <a:lvl2pPr marL="179388" indent="-179388">
              <a:spcBef>
                <a:spcPts val="400"/>
              </a:spcBef>
              <a:defRPr sz="1600"/>
            </a:lvl2pPr>
            <a:lvl3pPr marL="360363" indent="-180975">
              <a:spcBef>
                <a:spcPts val="400"/>
              </a:spcBef>
              <a:defRPr sz="1600"/>
            </a:lvl3pPr>
            <a:lvl4pPr>
              <a:defRPr sz="1600"/>
            </a:lvl4pPr>
            <a:lvl5pPr>
              <a:defRPr sz="1600"/>
            </a:lvl5pPr>
            <a:lvl6pPr marL="2286000" indent="0">
              <a:buNone/>
              <a:defRPr/>
            </a:lvl6pPr>
          </a:lstStyle>
          <a:p>
            <a:pPr lvl="0"/>
            <a:r>
              <a:rPr lang="en-GB" noProof="0" dirty="0"/>
              <a:t>Add Content</a:t>
            </a:r>
          </a:p>
          <a:p>
            <a:pPr lvl="1"/>
            <a:r>
              <a:rPr lang="en-GB" noProof="0" dirty="0"/>
              <a:t>Second Level</a:t>
            </a:r>
          </a:p>
          <a:p>
            <a:pPr lvl="2"/>
            <a:r>
              <a:rPr lang="en-GB" noProof="0" dirty="0"/>
              <a:t>Third Level</a:t>
            </a:r>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836E9ABE-E0E0-4CCB-8396-932D3DE870C1}" type="datetime1">
              <a:rPr lang="de-CH" noProof="0" smtClean="0"/>
              <a:t>14.11.25</a:t>
            </a:fld>
            <a:endParaRPr lang="en-GB" noProof="0" dirty="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en-GB" noProof="0"/>
              <a:t>PSI Center for Photon Science</a:t>
            </a:r>
            <a:endParaRPr lang="en-GB" noProof="0" dirty="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en-GB" noProof="0" smtClean="0"/>
              <a:pPr/>
              <a:t>‹#›</a:t>
            </a:fld>
            <a:endParaRPr lang="en-GB" noProof="0" dirty="0"/>
          </a:p>
        </p:txBody>
      </p:sp>
      <p:sp>
        <p:nvSpPr>
          <p:cNvPr id="8" name="Inhaltsplatzhalter 2">
            <a:extLst>
              <a:ext uri="{FF2B5EF4-FFF2-40B4-BE49-F238E27FC236}">
                <a16:creationId xmlns:a16="http://schemas.microsoft.com/office/drawing/2014/main" id="{03327075-DC64-5DAB-E02B-8A18CBF5A994}"/>
              </a:ext>
            </a:extLst>
          </p:cNvPr>
          <p:cNvSpPr>
            <a:spLocks noGrp="1"/>
          </p:cNvSpPr>
          <p:nvPr>
            <p:ph idx="13" hasCustomPrompt="1"/>
          </p:nvPr>
        </p:nvSpPr>
        <p:spPr>
          <a:xfrm>
            <a:off x="6205201" y="1376773"/>
            <a:ext cx="5291474" cy="4644616"/>
          </a:xfrm>
        </p:spPr>
        <p:txBody>
          <a:bodyPr tIns="18000"/>
          <a:lstStyle>
            <a:lvl1pPr>
              <a:spcBef>
                <a:spcPts val="400"/>
              </a:spcBef>
              <a:defRPr sz="1600"/>
            </a:lvl1pPr>
            <a:lvl2pPr marL="179388" indent="-179388">
              <a:spcBef>
                <a:spcPts val="400"/>
              </a:spcBef>
              <a:defRPr sz="1600"/>
            </a:lvl2pPr>
            <a:lvl3pPr marL="360363" indent="-180975">
              <a:spcBef>
                <a:spcPts val="400"/>
              </a:spcBef>
              <a:defRPr sz="1600"/>
            </a:lvl3pPr>
            <a:lvl4pPr>
              <a:defRPr sz="1600"/>
            </a:lvl4pPr>
            <a:lvl5pPr>
              <a:defRPr sz="1600"/>
            </a:lvl5pPr>
            <a:lvl6pPr marL="2286000" indent="0">
              <a:buNone/>
              <a:defRPr/>
            </a:lvl6pPr>
          </a:lstStyle>
          <a:p>
            <a:pPr lvl="0"/>
            <a:r>
              <a:rPr lang="en-GB" noProof="0" dirty="0"/>
              <a:t>Add Content</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3387882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Imag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dirty="0"/>
              <a:t>Add Title</a:t>
            </a:r>
          </a:p>
        </p:txBody>
      </p:sp>
      <p:sp>
        <p:nvSpPr>
          <p:cNvPr id="3" name="Inhaltsplatzhalter 2"/>
          <p:cNvSpPr>
            <a:spLocks noGrp="1"/>
          </p:cNvSpPr>
          <p:nvPr>
            <p:ph idx="1" hasCustomPrompt="1"/>
          </p:nvPr>
        </p:nvSpPr>
        <p:spPr>
          <a:xfrm>
            <a:off x="695325" y="1376773"/>
            <a:ext cx="5292725" cy="4644616"/>
          </a:xfrm>
        </p:spPr>
        <p:txBody>
          <a:bodyPr/>
          <a:lstStyle>
            <a:lvl1pPr>
              <a:defRPr/>
            </a:lvl1pPr>
          </a:lstStyle>
          <a:p>
            <a:pPr lvl="0"/>
            <a:r>
              <a:rPr lang="en-GB" noProof="0" dirty="0"/>
              <a:t>Add Content</a:t>
            </a:r>
          </a:p>
          <a:p>
            <a:pPr lvl="1"/>
            <a:r>
              <a:rPr lang="en-GB" noProof="0" dirty="0"/>
              <a:t>Second Level</a:t>
            </a:r>
          </a:p>
          <a:p>
            <a:pPr lvl="2"/>
            <a:r>
              <a:rPr lang="en-GB" noProof="0" dirty="0"/>
              <a:t>Third Level</a:t>
            </a:r>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619E0637-B87A-49E3-AD5F-E613C67EE3D3}" type="datetime1">
              <a:rPr lang="de-CH" noProof="0" smtClean="0"/>
              <a:t>14.11.25</a:t>
            </a:fld>
            <a:endParaRPr lang="en-GB" noProof="0" dirty="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en-GB" noProof="0"/>
              <a:t>PSI Center for Photon Science</a:t>
            </a:r>
            <a:endParaRPr lang="en-GB" noProof="0" dirty="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en-GB" noProof="0" smtClean="0"/>
              <a:pPr/>
              <a:t>‹#›</a:t>
            </a:fld>
            <a:endParaRPr lang="en-GB" noProof="0" dirty="0"/>
          </a:p>
        </p:txBody>
      </p:sp>
      <p:sp>
        <p:nvSpPr>
          <p:cNvPr id="7" name="Bildplatzhalter 4">
            <a:extLst>
              <a:ext uri="{FF2B5EF4-FFF2-40B4-BE49-F238E27FC236}">
                <a16:creationId xmlns:a16="http://schemas.microsoft.com/office/drawing/2014/main" id="{C1B2C62D-FBA5-44A1-36F5-135381BC9A6B}"/>
              </a:ext>
            </a:extLst>
          </p:cNvPr>
          <p:cNvSpPr>
            <a:spLocks noGrp="1"/>
          </p:cNvSpPr>
          <p:nvPr>
            <p:ph type="pic" sz="quarter" idx="13" hasCustomPrompt="1"/>
          </p:nvPr>
        </p:nvSpPr>
        <p:spPr>
          <a:xfrm>
            <a:off x="6203948" y="1449389"/>
            <a:ext cx="5292725" cy="4572000"/>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Tree>
    <p:extLst>
      <p:ext uri="{BB962C8B-B14F-4D97-AF65-F5344CB8AC3E}">
        <p14:creationId xmlns:p14="http://schemas.microsoft.com/office/powerpoint/2010/main" val="35993912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and Conten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dirty="0"/>
              <a:t>Add Title</a:t>
            </a:r>
          </a:p>
        </p:txBody>
      </p:sp>
      <p:sp>
        <p:nvSpPr>
          <p:cNvPr id="3" name="Inhaltsplatzhalter 2"/>
          <p:cNvSpPr>
            <a:spLocks noGrp="1"/>
          </p:cNvSpPr>
          <p:nvPr>
            <p:ph idx="1" hasCustomPrompt="1"/>
          </p:nvPr>
        </p:nvSpPr>
        <p:spPr>
          <a:xfrm>
            <a:off x="6203950" y="1376773"/>
            <a:ext cx="5292724" cy="4644616"/>
          </a:xfrm>
        </p:spPr>
        <p:txBody>
          <a:bodyPr/>
          <a:lstStyle>
            <a:lvl1pPr>
              <a:defRPr/>
            </a:lvl1pPr>
          </a:lstStyle>
          <a:p>
            <a:pPr lvl="0"/>
            <a:r>
              <a:rPr lang="en-GB" noProof="0" dirty="0"/>
              <a:t>Add Content</a:t>
            </a:r>
          </a:p>
          <a:p>
            <a:pPr lvl="1"/>
            <a:r>
              <a:rPr lang="en-GB" noProof="0" dirty="0"/>
              <a:t>Second Level</a:t>
            </a:r>
          </a:p>
          <a:p>
            <a:pPr lvl="2"/>
            <a:r>
              <a:rPr lang="en-GB" noProof="0" dirty="0"/>
              <a:t>Third Level</a:t>
            </a:r>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68036461-0AED-472A-BD73-728DCA428EBA}" type="datetime1">
              <a:rPr lang="de-CH" noProof="0" smtClean="0"/>
              <a:t>14.11.25</a:t>
            </a:fld>
            <a:endParaRPr lang="en-GB" noProof="0" dirty="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en-GB" noProof="0"/>
              <a:t>PSI Center for Photon Science</a:t>
            </a:r>
            <a:endParaRPr lang="en-GB" noProof="0" dirty="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en-GB" noProof="0" smtClean="0"/>
              <a:pPr/>
              <a:t>‹#›</a:t>
            </a:fld>
            <a:endParaRPr lang="en-GB" noProof="0" dirty="0"/>
          </a:p>
        </p:txBody>
      </p:sp>
      <p:sp>
        <p:nvSpPr>
          <p:cNvPr id="7" name="Bildplatzhalter 4">
            <a:extLst>
              <a:ext uri="{FF2B5EF4-FFF2-40B4-BE49-F238E27FC236}">
                <a16:creationId xmlns:a16="http://schemas.microsoft.com/office/drawing/2014/main" id="{C1B2C62D-FBA5-44A1-36F5-135381BC9A6B}"/>
              </a:ext>
            </a:extLst>
          </p:cNvPr>
          <p:cNvSpPr>
            <a:spLocks noGrp="1"/>
          </p:cNvSpPr>
          <p:nvPr>
            <p:ph type="pic" sz="quarter" idx="13" hasCustomPrompt="1"/>
          </p:nvPr>
        </p:nvSpPr>
        <p:spPr>
          <a:xfrm>
            <a:off x="695326" y="1449389"/>
            <a:ext cx="5292724" cy="4572000"/>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Tree>
    <p:extLst>
      <p:ext uri="{BB962C8B-B14F-4D97-AF65-F5344CB8AC3E}">
        <p14:creationId xmlns:p14="http://schemas.microsoft.com/office/powerpoint/2010/main" val="28135738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Wide Imag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dirty="0"/>
              <a:t>Add Title</a:t>
            </a:r>
          </a:p>
        </p:txBody>
      </p:sp>
      <p:sp>
        <p:nvSpPr>
          <p:cNvPr id="5" name="Bildplatzhalter 4">
            <a:extLst>
              <a:ext uri="{FF2B5EF4-FFF2-40B4-BE49-F238E27FC236}">
                <a16:creationId xmlns:a16="http://schemas.microsoft.com/office/drawing/2014/main" id="{1024D5AC-18B7-42A0-8763-5161D9B6B298}"/>
              </a:ext>
            </a:extLst>
          </p:cNvPr>
          <p:cNvSpPr>
            <a:spLocks noGrp="1"/>
          </p:cNvSpPr>
          <p:nvPr>
            <p:ph type="pic" sz="quarter" idx="13" hasCustomPrompt="1"/>
          </p:nvPr>
        </p:nvSpPr>
        <p:spPr>
          <a:xfrm>
            <a:off x="695325" y="1449389"/>
            <a:ext cx="8964613" cy="4572000"/>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
        <p:nvSpPr>
          <p:cNvPr id="3" name="Datumsplatzhalter 2">
            <a:extLst>
              <a:ext uri="{FF2B5EF4-FFF2-40B4-BE49-F238E27FC236}">
                <a16:creationId xmlns:a16="http://schemas.microsoft.com/office/drawing/2014/main" id="{BEB216CB-AE9D-4C01-AD48-4B7915875192}"/>
              </a:ext>
            </a:extLst>
          </p:cNvPr>
          <p:cNvSpPr>
            <a:spLocks noGrp="1"/>
          </p:cNvSpPr>
          <p:nvPr>
            <p:ph type="dt" sz="half" idx="14"/>
          </p:nvPr>
        </p:nvSpPr>
        <p:spPr/>
        <p:txBody>
          <a:bodyPr/>
          <a:lstStyle/>
          <a:p>
            <a:fld id="{02FFE62A-5853-4C3D-82C7-AF58B0C54D8D}" type="datetime1">
              <a:rPr lang="de-CH" noProof="0" smtClean="0"/>
              <a:t>14.11.25</a:t>
            </a:fld>
            <a:endParaRPr lang="en-GB" noProof="0" dirty="0"/>
          </a:p>
        </p:txBody>
      </p:sp>
      <p:sp>
        <p:nvSpPr>
          <p:cNvPr id="4" name="Fußzeilenplatzhalter 3">
            <a:extLst>
              <a:ext uri="{FF2B5EF4-FFF2-40B4-BE49-F238E27FC236}">
                <a16:creationId xmlns:a16="http://schemas.microsoft.com/office/drawing/2014/main" id="{43E67269-0443-40A6-8D53-CF9C30AE7206}"/>
              </a:ext>
            </a:extLst>
          </p:cNvPr>
          <p:cNvSpPr>
            <a:spLocks noGrp="1"/>
          </p:cNvSpPr>
          <p:nvPr>
            <p:ph type="ftr" sz="quarter" idx="15"/>
          </p:nvPr>
        </p:nvSpPr>
        <p:spPr/>
        <p:txBody>
          <a:bodyPr/>
          <a:lstStyle/>
          <a:p>
            <a:r>
              <a:rPr lang="en-GB" noProof="0"/>
              <a:t>PSI Center for Photon Science</a:t>
            </a:r>
            <a:endParaRPr lang="en-GB" noProof="0" dirty="0"/>
          </a:p>
        </p:txBody>
      </p:sp>
      <p:sp>
        <p:nvSpPr>
          <p:cNvPr id="6" name="Foliennummernplatzhalter 5">
            <a:extLst>
              <a:ext uri="{FF2B5EF4-FFF2-40B4-BE49-F238E27FC236}">
                <a16:creationId xmlns:a16="http://schemas.microsoft.com/office/drawing/2014/main" id="{1FD2179C-3288-47A5-A587-1B7255A2C3E5}"/>
              </a:ext>
            </a:extLst>
          </p:cNvPr>
          <p:cNvSpPr>
            <a:spLocks noGrp="1"/>
          </p:cNvSpPr>
          <p:nvPr>
            <p:ph type="sldNum" sz="quarter" idx="16"/>
          </p:nvPr>
        </p:nvSpPr>
        <p:spPr/>
        <p:txBody>
          <a:bodyPr/>
          <a:lstStyle/>
          <a:p>
            <a:fld id="{442AD375-037F-43D0-B059-5172DA06796A}" type="slidenum">
              <a:rPr lang="en-GB" noProof="0" smtClean="0"/>
              <a:pPr/>
              <a:t>‹#›</a:t>
            </a:fld>
            <a:endParaRPr lang="en-GB" noProof="0" dirty="0"/>
          </a:p>
        </p:txBody>
      </p:sp>
    </p:spTree>
    <p:extLst>
      <p:ext uri="{BB962C8B-B14F-4D97-AF65-F5344CB8AC3E}">
        <p14:creationId xmlns:p14="http://schemas.microsoft.com/office/powerpoint/2010/main" val="24517538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Image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dirty="0"/>
              <a:t>Add Title</a:t>
            </a:r>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81EFA121-F1C6-4266-99BF-A1D91CBD9323}" type="datetime1">
              <a:rPr lang="de-CH" noProof="0" smtClean="0"/>
              <a:t>14.11.25</a:t>
            </a:fld>
            <a:endParaRPr lang="en-GB" noProof="0" dirty="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en-GB" noProof="0"/>
              <a:t>PSI Center for Photon Science</a:t>
            </a:r>
            <a:endParaRPr lang="en-GB" noProof="0" dirty="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en-GB" noProof="0" smtClean="0"/>
              <a:pPr/>
              <a:t>‹#›</a:t>
            </a:fld>
            <a:endParaRPr lang="en-GB" noProof="0" dirty="0"/>
          </a:p>
        </p:txBody>
      </p:sp>
      <p:sp>
        <p:nvSpPr>
          <p:cNvPr id="7" name="Bildplatzhalter 4">
            <a:extLst>
              <a:ext uri="{FF2B5EF4-FFF2-40B4-BE49-F238E27FC236}">
                <a16:creationId xmlns:a16="http://schemas.microsoft.com/office/drawing/2014/main" id="{C1B2C62D-FBA5-44A1-36F5-135381BC9A6B}"/>
              </a:ext>
            </a:extLst>
          </p:cNvPr>
          <p:cNvSpPr>
            <a:spLocks noGrp="1"/>
          </p:cNvSpPr>
          <p:nvPr>
            <p:ph type="pic" sz="quarter" idx="13" hasCustomPrompt="1"/>
          </p:nvPr>
        </p:nvSpPr>
        <p:spPr>
          <a:xfrm>
            <a:off x="695326" y="1449389"/>
            <a:ext cx="5292724" cy="4571999"/>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
        <p:nvSpPr>
          <p:cNvPr id="8" name="Bildplatzhalter 4">
            <a:extLst>
              <a:ext uri="{FF2B5EF4-FFF2-40B4-BE49-F238E27FC236}">
                <a16:creationId xmlns:a16="http://schemas.microsoft.com/office/drawing/2014/main" id="{17580FB4-DD13-1B0D-5A9E-15F0A7CB65B4}"/>
              </a:ext>
            </a:extLst>
          </p:cNvPr>
          <p:cNvSpPr>
            <a:spLocks noGrp="1"/>
          </p:cNvSpPr>
          <p:nvPr>
            <p:ph type="pic" sz="quarter" idx="14" hasCustomPrompt="1"/>
          </p:nvPr>
        </p:nvSpPr>
        <p:spPr>
          <a:xfrm>
            <a:off x="6203948" y="1449389"/>
            <a:ext cx="5292725" cy="4571999"/>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Tree>
    <p:extLst>
      <p:ext uri="{BB962C8B-B14F-4D97-AF65-F5344CB8AC3E}">
        <p14:creationId xmlns:p14="http://schemas.microsoft.com/office/powerpoint/2010/main" val="31529325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and wide Imag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dirty="0"/>
              <a:t>Add Title</a:t>
            </a:r>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4171C2B3-4A89-48A7-9787-1F00220C8AA5}" type="datetime1">
              <a:rPr lang="de-CH" noProof="0" smtClean="0"/>
              <a:t>14.11.25</a:t>
            </a:fld>
            <a:endParaRPr lang="en-GB" noProof="0" dirty="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en-GB" noProof="0"/>
              <a:t>PSI Center for Photon Science</a:t>
            </a:r>
            <a:endParaRPr lang="en-GB" noProof="0" dirty="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en-GB" noProof="0" smtClean="0"/>
              <a:pPr/>
              <a:t>‹#›</a:t>
            </a:fld>
            <a:endParaRPr lang="en-GB" noProof="0" dirty="0"/>
          </a:p>
        </p:txBody>
      </p:sp>
      <p:sp>
        <p:nvSpPr>
          <p:cNvPr id="7" name="Bildplatzhalter 4">
            <a:extLst>
              <a:ext uri="{FF2B5EF4-FFF2-40B4-BE49-F238E27FC236}">
                <a16:creationId xmlns:a16="http://schemas.microsoft.com/office/drawing/2014/main" id="{C1B2C62D-FBA5-44A1-36F5-135381BC9A6B}"/>
              </a:ext>
            </a:extLst>
          </p:cNvPr>
          <p:cNvSpPr>
            <a:spLocks noGrp="1"/>
          </p:cNvSpPr>
          <p:nvPr>
            <p:ph type="pic" sz="quarter" idx="13" hasCustomPrompt="1"/>
          </p:nvPr>
        </p:nvSpPr>
        <p:spPr>
          <a:xfrm>
            <a:off x="4367213" y="1449389"/>
            <a:ext cx="7129461" cy="4572000"/>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
        <p:nvSpPr>
          <p:cNvPr id="9" name="Inhaltsplatzhalter 2">
            <a:extLst>
              <a:ext uri="{FF2B5EF4-FFF2-40B4-BE49-F238E27FC236}">
                <a16:creationId xmlns:a16="http://schemas.microsoft.com/office/drawing/2014/main" id="{F99B93C7-FD88-F860-2772-AA3BFEC82DB3}"/>
              </a:ext>
            </a:extLst>
          </p:cNvPr>
          <p:cNvSpPr>
            <a:spLocks noGrp="1"/>
          </p:cNvSpPr>
          <p:nvPr>
            <p:ph idx="1" hasCustomPrompt="1"/>
          </p:nvPr>
        </p:nvSpPr>
        <p:spPr>
          <a:xfrm>
            <a:off x="695326" y="1376773"/>
            <a:ext cx="3455988" cy="4644616"/>
          </a:xfrm>
        </p:spPr>
        <p:txBody>
          <a:bodyPr/>
          <a:lstStyle>
            <a:lvl1pPr>
              <a:defRPr/>
            </a:lvl1pPr>
          </a:lstStyle>
          <a:p>
            <a:pPr lvl="0"/>
            <a:r>
              <a:rPr lang="en-GB" noProof="0" dirty="0"/>
              <a:t>Add Content</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31737062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Dark Blue">
    <p:bg>
      <p:bgPr>
        <a:solidFill>
          <a:schemeClr val="accent1">
            <a:lumMod val="50000"/>
          </a:schemeClr>
        </a:solidFill>
        <a:effectLst/>
      </p:bgPr>
    </p:bg>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8F70078A-CA75-6E51-EAF3-607D965A529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384" y="1948"/>
            <a:ext cx="12190615" cy="6855662"/>
          </a:xfrm>
          <a:prstGeom prst="rect">
            <a:avLst/>
          </a:prstGeom>
        </p:spPr>
      </p:pic>
      <p:sp>
        <p:nvSpPr>
          <p:cNvPr id="2" name="Titel 1"/>
          <p:cNvSpPr>
            <a:spLocks noGrp="1"/>
          </p:cNvSpPr>
          <p:nvPr>
            <p:ph type="ctrTitle" hasCustomPrompt="1"/>
          </p:nvPr>
        </p:nvSpPr>
        <p:spPr>
          <a:xfrm>
            <a:off x="695325" y="1449388"/>
            <a:ext cx="8045451" cy="2004460"/>
          </a:xfrm>
        </p:spPr>
        <p:txBody>
          <a:bodyPr anchor="b"/>
          <a:lstStyle>
            <a:lvl1pPr algn="l">
              <a:lnSpc>
                <a:spcPct val="92000"/>
              </a:lnSpc>
              <a:defRPr sz="4200">
                <a:solidFill>
                  <a:schemeClr val="bg1"/>
                </a:solidFill>
              </a:defRPr>
            </a:lvl1pPr>
          </a:lstStyle>
          <a:p>
            <a:r>
              <a:rPr lang="en-GB" noProof="0" dirty="0"/>
              <a:t>Add Title</a:t>
            </a:r>
          </a:p>
        </p:txBody>
      </p:sp>
      <p:sp>
        <p:nvSpPr>
          <p:cNvPr id="3" name="Untertitel 2"/>
          <p:cNvSpPr>
            <a:spLocks noGrp="1"/>
          </p:cNvSpPr>
          <p:nvPr>
            <p:ph type="subTitle" idx="1" hasCustomPrompt="1"/>
          </p:nvPr>
        </p:nvSpPr>
        <p:spPr>
          <a:xfrm>
            <a:off x="695325" y="3789040"/>
            <a:ext cx="8045451" cy="1080120"/>
          </a:xfrm>
        </p:spPr>
        <p:txBody>
          <a:bodyPr/>
          <a:lstStyle>
            <a:lvl1pPr marL="0" indent="0" algn="l">
              <a:lnSpc>
                <a:spcPct val="92000"/>
              </a:lnSpc>
              <a:buNone/>
              <a:defRPr sz="26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Add Subtitle</a:t>
            </a:r>
          </a:p>
        </p:txBody>
      </p:sp>
      <p:sp>
        <p:nvSpPr>
          <p:cNvPr id="11" name="Textplatzhalter 10">
            <a:extLst>
              <a:ext uri="{FF2B5EF4-FFF2-40B4-BE49-F238E27FC236}">
                <a16:creationId xmlns:a16="http://schemas.microsoft.com/office/drawing/2014/main" id="{68F03BE3-7C85-C716-E994-40806F5A8462}"/>
              </a:ext>
            </a:extLst>
          </p:cNvPr>
          <p:cNvSpPr>
            <a:spLocks noGrp="1"/>
          </p:cNvSpPr>
          <p:nvPr>
            <p:ph type="body" sz="quarter" idx="13" hasCustomPrompt="1"/>
          </p:nvPr>
        </p:nvSpPr>
        <p:spPr>
          <a:xfrm>
            <a:off x="695325" y="5841268"/>
            <a:ext cx="5292725" cy="288032"/>
          </a:xfrm>
        </p:spPr>
        <p:txBody>
          <a:bodyPr anchor="b"/>
          <a:lstStyle>
            <a:lvl1pPr>
              <a:defRPr sz="1600">
                <a:solidFill>
                  <a:schemeClr val="bg1"/>
                </a:solidFill>
              </a:defRPr>
            </a:lvl1pPr>
            <a:lvl2pPr marL="0" indent="0">
              <a:buNone/>
              <a:defRPr/>
            </a:lvl2pPr>
          </a:lstStyle>
          <a:p>
            <a:pPr lvl="0"/>
            <a:r>
              <a:rPr lang="en-GB" noProof="0" dirty="0"/>
              <a:t>Author</a:t>
            </a:r>
          </a:p>
        </p:txBody>
      </p:sp>
      <p:sp>
        <p:nvSpPr>
          <p:cNvPr id="12" name="Textplatzhalter 10">
            <a:extLst>
              <a:ext uri="{FF2B5EF4-FFF2-40B4-BE49-F238E27FC236}">
                <a16:creationId xmlns:a16="http://schemas.microsoft.com/office/drawing/2014/main" id="{BB6EAADF-428F-C6D8-43A9-FBCA196FE958}"/>
              </a:ext>
            </a:extLst>
          </p:cNvPr>
          <p:cNvSpPr>
            <a:spLocks noGrp="1"/>
          </p:cNvSpPr>
          <p:nvPr>
            <p:ph type="body" sz="quarter" idx="14" hasCustomPrompt="1"/>
          </p:nvPr>
        </p:nvSpPr>
        <p:spPr>
          <a:xfrm>
            <a:off x="695325" y="6129300"/>
            <a:ext cx="5292725" cy="252028"/>
          </a:xfrm>
        </p:spPr>
        <p:txBody>
          <a:bodyPr anchor="t"/>
          <a:lstStyle>
            <a:lvl1pPr>
              <a:defRPr sz="1600">
                <a:solidFill>
                  <a:schemeClr val="bg1"/>
                </a:solidFill>
              </a:defRPr>
            </a:lvl1pPr>
            <a:lvl2pPr marL="0" indent="0">
              <a:buNone/>
              <a:defRPr/>
            </a:lvl2pPr>
          </a:lstStyle>
          <a:p>
            <a:pPr lvl="0"/>
            <a:r>
              <a:rPr lang="en-GB" noProof="0" dirty="0"/>
              <a:t>Location, DD Month YYYY</a:t>
            </a:r>
          </a:p>
        </p:txBody>
      </p:sp>
      <p:pic>
        <p:nvPicPr>
          <p:cNvPr id="13" name="Grafik 12">
            <a:extLst>
              <a:ext uri="{FF2B5EF4-FFF2-40B4-BE49-F238E27FC236}">
                <a16:creationId xmlns:a16="http://schemas.microsoft.com/office/drawing/2014/main" id="{601D5720-24EF-D102-D260-2D0ECB313EF5}"/>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631137" y="358671"/>
            <a:ext cx="1773820" cy="730070"/>
          </a:xfrm>
          <a:prstGeom prst="rect">
            <a:avLst/>
          </a:prstGeom>
        </p:spPr>
      </p:pic>
      <p:pic>
        <p:nvPicPr>
          <p:cNvPr id="5" name="Grafik 4">
            <a:extLst>
              <a:ext uri="{FF2B5EF4-FFF2-40B4-BE49-F238E27FC236}">
                <a16:creationId xmlns:a16="http://schemas.microsoft.com/office/drawing/2014/main" id="{313A16A8-CDB6-176A-AF4C-BA6EAABE01B5}"/>
              </a:ext>
            </a:extLst>
          </p:cNvPr>
          <p:cNvPicPr>
            <a:picLocks/>
          </p:cNvPicPr>
          <p:nvPr userDrawn="1"/>
        </p:nvPicPr>
        <p:blipFill rotWithShape="1">
          <a:blip r:embed="rId4" cstate="print">
            <a:extLst>
              <a:ext uri="{28A0092B-C50C-407E-A947-70E740481C1C}">
                <a14:useLocalDpi xmlns:a14="http://schemas.microsoft.com/office/drawing/2010/main" val="0"/>
              </a:ext>
            </a:extLst>
          </a:blip>
          <a:srcRect l="43689"/>
          <a:stretch/>
        </p:blipFill>
        <p:spPr>
          <a:xfrm>
            <a:off x="2532062" y="536705"/>
            <a:ext cx="1110909" cy="379393"/>
          </a:xfrm>
          <a:prstGeom prst="rect">
            <a:avLst/>
          </a:prstGeom>
        </p:spPr>
      </p:pic>
    </p:spTree>
    <p:extLst>
      <p:ext uri="{BB962C8B-B14F-4D97-AF65-F5344CB8AC3E}">
        <p14:creationId xmlns:p14="http://schemas.microsoft.com/office/powerpoint/2010/main" val="3242996547"/>
      </p:ext>
    </p:extLst>
  </p:cSld>
  <p:clrMapOvr>
    <a:masterClrMapping/>
  </p:clrMapOvr>
  <p:extLst>
    <p:ext uri="{DCECCB84-F9BA-43D5-87BE-67443E8EF086}">
      <p15:sldGuideLst xmlns:p15="http://schemas.microsoft.com/office/powerpoint/2012/main">
        <p15:guide id="2" pos="7106">
          <p15:clr>
            <a:srgbClr val="A4A3A4"/>
          </p15:clr>
        </p15:guide>
        <p15:guide id="3" orient="horz" pos="3181">
          <p15:clr>
            <a:srgbClr val="A4A3A4"/>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two Image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dirty="0"/>
              <a:t>Add Title</a:t>
            </a:r>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F2848FE3-7217-40C9-849D-7AD527778AAB}" type="datetime1">
              <a:rPr lang="de-CH" noProof="0" smtClean="0"/>
              <a:t>14.11.25</a:t>
            </a:fld>
            <a:endParaRPr lang="en-GB" noProof="0" dirty="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en-GB" noProof="0"/>
              <a:t>PSI Center for Photon Science</a:t>
            </a:r>
            <a:endParaRPr lang="en-GB" noProof="0" dirty="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en-GB" noProof="0" smtClean="0"/>
              <a:pPr/>
              <a:t>‹#›</a:t>
            </a:fld>
            <a:endParaRPr lang="en-GB" noProof="0" dirty="0"/>
          </a:p>
        </p:txBody>
      </p:sp>
      <p:sp>
        <p:nvSpPr>
          <p:cNvPr id="7" name="Bildplatzhalter 4">
            <a:extLst>
              <a:ext uri="{FF2B5EF4-FFF2-40B4-BE49-F238E27FC236}">
                <a16:creationId xmlns:a16="http://schemas.microsoft.com/office/drawing/2014/main" id="{C1B2C62D-FBA5-44A1-36F5-135381BC9A6B}"/>
              </a:ext>
            </a:extLst>
          </p:cNvPr>
          <p:cNvSpPr>
            <a:spLocks noGrp="1"/>
          </p:cNvSpPr>
          <p:nvPr>
            <p:ph type="pic" sz="quarter" idx="13" hasCustomPrompt="1"/>
          </p:nvPr>
        </p:nvSpPr>
        <p:spPr>
          <a:xfrm>
            <a:off x="4367213" y="1449389"/>
            <a:ext cx="3457575" cy="4572000"/>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
        <p:nvSpPr>
          <p:cNvPr id="3" name="Bildplatzhalter 4">
            <a:extLst>
              <a:ext uri="{FF2B5EF4-FFF2-40B4-BE49-F238E27FC236}">
                <a16:creationId xmlns:a16="http://schemas.microsoft.com/office/drawing/2014/main" id="{FB98D413-4196-B49D-71B4-7CED7EED69F2}"/>
              </a:ext>
            </a:extLst>
          </p:cNvPr>
          <p:cNvSpPr>
            <a:spLocks noGrp="1"/>
          </p:cNvSpPr>
          <p:nvPr>
            <p:ph type="pic" sz="quarter" idx="14" hasCustomPrompt="1"/>
          </p:nvPr>
        </p:nvSpPr>
        <p:spPr>
          <a:xfrm>
            <a:off x="8040688" y="1449389"/>
            <a:ext cx="3455986" cy="4572000"/>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
        <p:nvSpPr>
          <p:cNvPr id="9" name="Inhaltsplatzhalter 2">
            <a:extLst>
              <a:ext uri="{FF2B5EF4-FFF2-40B4-BE49-F238E27FC236}">
                <a16:creationId xmlns:a16="http://schemas.microsoft.com/office/drawing/2014/main" id="{C5A45EC1-6C70-C75B-70A0-557B1FE6DA34}"/>
              </a:ext>
            </a:extLst>
          </p:cNvPr>
          <p:cNvSpPr>
            <a:spLocks noGrp="1"/>
          </p:cNvSpPr>
          <p:nvPr>
            <p:ph idx="1" hasCustomPrompt="1"/>
          </p:nvPr>
        </p:nvSpPr>
        <p:spPr>
          <a:xfrm>
            <a:off x="695326" y="1376773"/>
            <a:ext cx="3455988" cy="4644616"/>
          </a:xfrm>
        </p:spPr>
        <p:txBody>
          <a:bodyPr/>
          <a:lstStyle>
            <a:lvl1pPr>
              <a:defRPr/>
            </a:lvl1pPr>
          </a:lstStyle>
          <a:p>
            <a:pPr lvl="0"/>
            <a:r>
              <a:rPr lang="en-GB" noProof="0" dirty="0"/>
              <a:t>Add Content</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33724320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and three Image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dirty="0"/>
              <a:t>Add Title</a:t>
            </a:r>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060C0827-3E06-493D-930C-1E45C8D0F45A}" type="datetime1">
              <a:rPr lang="de-CH" noProof="0" smtClean="0"/>
              <a:t>14.11.25</a:t>
            </a:fld>
            <a:endParaRPr lang="en-GB" noProof="0" dirty="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en-GB" noProof="0"/>
              <a:t>PSI Center for Photon Science</a:t>
            </a:r>
            <a:endParaRPr lang="en-GB" noProof="0" dirty="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en-GB" noProof="0" smtClean="0"/>
              <a:pPr/>
              <a:t>‹#›</a:t>
            </a:fld>
            <a:endParaRPr lang="en-GB" noProof="0" dirty="0"/>
          </a:p>
        </p:txBody>
      </p:sp>
      <p:sp>
        <p:nvSpPr>
          <p:cNvPr id="7" name="Bildplatzhalter 4">
            <a:extLst>
              <a:ext uri="{FF2B5EF4-FFF2-40B4-BE49-F238E27FC236}">
                <a16:creationId xmlns:a16="http://schemas.microsoft.com/office/drawing/2014/main" id="{C1B2C62D-FBA5-44A1-36F5-135381BC9A6B}"/>
              </a:ext>
            </a:extLst>
          </p:cNvPr>
          <p:cNvSpPr>
            <a:spLocks noGrp="1"/>
          </p:cNvSpPr>
          <p:nvPr>
            <p:ph type="pic" sz="quarter" idx="13" hasCustomPrompt="1"/>
          </p:nvPr>
        </p:nvSpPr>
        <p:spPr>
          <a:xfrm>
            <a:off x="4367213" y="1449388"/>
            <a:ext cx="3457575" cy="2178000"/>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
        <p:nvSpPr>
          <p:cNvPr id="3" name="Bildplatzhalter 4">
            <a:extLst>
              <a:ext uri="{FF2B5EF4-FFF2-40B4-BE49-F238E27FC236}">
                <a16:creationId xmlns:a16="http://schemas.microsoft.com/office/drawing/2014/main" id="{FB98D413-4196-B49D-71B4-7CED7EED69F2}"/>
              </a:ext>
            </a:extLst>
          </p:cNvPr>
          <p:cNvSpPr>
            <a:spLocks noGrp="1"/>
          </p:cNvSpPr>
          <p:nvPr>
            <p:ph type="pic" sz="quarter" idx="14" hasCustomPrompt="1"/>
          </p:nvPr>
        </p:nvSpPr>
        <p:spPr>
          <a:xfrm>
            <a:off x="8040688" y="1449389"/>
            <a:ext cx="3455986" cy="4572000"/>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
        <p:nvSpPr>
          <p:cNvPr id="11" name="Bildplatzhalter 4">
            <a:extLst>
              <a:ext uri="{FF2B5EF4-FFF2-40B4-BE49-F238E27FC236}">
                <a16:creationId xmlns:a16="http://schemas.microsoft.com/office/drawing/2014/main" id="{FDF6C985-A691-B0CD-8A11-7C955F324589}"/>
              </a:ext>
            </a:extLst>
          </p:cNvPr>
          <p:cNvSpPr>
            <a:spLocks noGrp="1"/>
          </p:cNvSpPr>
          <p:nvPr>
            <p:ph type="pic" sz="quarter" idx="15" hasCustomPrompt="1"/>
          </p:nvPr>
        </p:nvSpPr>
        <p:spPr>
          <a:xfrm>
            <a:off x="4367213" y="3843389"/>
            <a:ext cx="3457575" cy="2178000"/>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
        <p:nvSpPr>
          <p:cNvPr id="12" name="Inhaltsplatzhalter 2">
            <a:extLst>
              <a:ext uri="{FF2B5EF4-FFF2-40B4-BE49-F238E27FC236}">
                <a16:creationId xmlns:a16="http://schemas.microsoft.com/office/drawing/2014/main" id="{C772A35F-591D-5A80-72BC-28B068C3A562}"/>
              </a:ext>
            </a:extLst>
          </p:cNvPr>
          <p:cNvSpPr>
            <a:spLocks noGrp="1"/>
          </p:cNvSpPr>
          <p:nvPr>
            <p:ph idx="1" hasCustomPrompt="1"/>
          </p:nvPr>
        </p:nvSpPr>
        <p:spPr>
          <a:xfrm>
            <a:off x="695326" y="1376773"/>
            <a:ext cx="3455988" cy="4644616"/>
          </a:xfrm>
        </p:spPr>
        <p:txBody>
          <a:bodyPr/>
          <a:lstStyle>
            <a:lvl1pPr>
              <a:defRPr/>
            </a:lvl1pPr>
          </a:lstStyle>
          <a:p>
            <a:pPr lvl="0"/>
            <a:r>
              <a:rPr lang="en-GB" noProof="0" dirty="0"/>
              <a:t>Add Content</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17920425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and four Image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dirty="0"/>
              <a:t>Add Title</a:t>
            </a:r>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0755539F-740B-40CC-ADDB-0396BA218BD4}" type="datetime1">
              <a:rPr lang="de-CH" noProof="0" smtClean="0"/>
              <a:t>14.11.25</a:t>
            </a:fld>
            <a:endParaRPr lang="en-GB" noProof="0" dirty="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en-GB" noProof="0"/>
              <a:t>PSI Center for Photon Science</a:t>
            </a:r>
            <a:endParaRPr lang="en-GB" noProof="0" dirty="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en-GB" noProof="0" smtClean="0"/>
              <a:pPr/>
              <a:t>‹#›</a:t>
            </a:fld>
            <a:endParaRPr lang="en-GB" noProof="0" dirty="0"/>
          </a:p>
        </p:txBody>
      </p:sp>
      <p:sp>
        <p:nvSpPr>
          <p:cNvPr id="7" name="Bildplatzhalter 4">
            <a:extLst>
              <a:ext uri="{FF2B5EF4-FFF2-40B4-BE49-F238E27FC236}">
                <a16:creationId xmlns:a16="http://schemas.microsoft.com/office/drawing/2014/main" id="{C1B2C62D-FBA5-44A1-36F5-135381BC9A6B}"/>
              </a:ext>
            </a:extLst>
          </p:cNvPr>
          <p:cNvSpPr>
            <a:spLocks noGrp="1"/>
          </p:cNvSpPr>
          <p:nvPr>
            <p:ph type="pic" sz="quarter" idx="13" hasCustomPrompt="1"/>
          </p:nvPr>
        </p:nvSpPr>
        <p:spPr>
          <a:xfrm>
            <a:off x="4367213" y="1449388"/>
            <a:ext cx="3457575" cy="2178000"/>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
        <p:nvSpPr>
          <p:cNvPr id="3" name="Bildplatzhalter 4">
            <a:extLst>
              <a:ext uri="{FF2B5EF4-FFF2-40B4-BE49-F238E27FC236}">
                <a16:creationId xmlns:a16="http://schemas.microsoft.com/office/drawing/2014/main" id="{FB98D413-4196-B49D-71B4-7CED7EED69F2}"/>
              </a:ext>
            </a:extLst>
          </p:cNvPr>
          <p:cNvSpPr>
            <a:spLocks noGrp="1"/>
          </p:cNvSpPr>
          <p:nvPr>
            <p:ph type="pic" sz="quarter" idx="14" hasCustomPrompt="1"/>
          </p:nvPr>
        </p:nvSpPr>
        <p:spPr>
          <a:xfrm>
            <a:off x="8040688" y="1449389"/>
            <a:ext cx="3455986" cy="2177999"/>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
        <p:nvSpPr>
          <p:cNvPr id="11" name="Bildplatzhalter 4">
            <a:extLst>
              <a:ext uri="{FF2B5EF4-FFF2-40B4-BE49-F238E27FC236}">
                <a16:creationId xmlns:a16="http://schemas.microsoft.com/office/drawing/2014/main" id="{FDF6C985-A691-B0CD-8A11-7C955F324589}"/>
              </a:ext>
            </a:extLst>
          </p:cNvPr>
          <p:cNvSpPr>
            <a:spLocks noGrp="1"/>
          </p:cNvSpPr>
          <p:nvPr>
            <p:ph type="pic" sz="quarter" idx="15" hasCustomPrompt="1"/>
          </p:nvPr>
        </p:nvSpPr>
        <p:spPr>
          <a:xfrm>
            <a:off x="4367213" y="3843389"/>
            <a:ext cx="3457575" cy="2178000"/>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
        <p:nvSpPr>
          <p:cNvPr id="9" name="Bildplatzhalter 4">
            <a:extLst>
              <a:ext uri="{FF2B5EF4-FFF2-40B4-BE49-F238E27FC236}">
                <a16:creationId xmlns:a16="http://schemas.microsoft.com/office/drawing/2014/main" id="{CE065AA4-86F5-4BAD-ED9D-98129FDEFEF4}"/>
              </a:ext>
            </a:extLst>
          </p:cNvPr>
          <p:cNvSpPr>
            <a:spLocks noGrp="1"/>
          </p:cNvSpPr>
          <p:nvPr>
            <p:ph type="pic" sz="quarter" idx="16" hasCustomPrompt="1"/>
          </p:nvPr>
        </p:nvSpPr>
        <p:spPr>
          <a:xfrm>
            <a:off x="8040688" y="3843387"/>
            <a:ext cx="3455986" cy="2178001"/>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
        <p:nvSpPr>
          <p:cNvPr id="12" name="Inhaltsplatzhalter 2">
            <a:extLst>
              <a:ext uri="{FF2B5EF4-FFF2-40B4-BE49-F238E27FC236}">
                <a16:creationId xmlns:a16="http://schemas.microsoft.com/office/drawing/2014/main" id="{089D7F61-76FC-5B15-D914-2BB427BF7163}"/>
              </a:ext>
            </a:extLst>
          </p:cNvPr>
          <p:cNvSpPr>
            <a:spLocks noGrp="1"/>
          </p:cNvSpPr>
          <p:nvPr>
            <p:ph idx="1" hasCustomPrompt="1"/>
          </p:nvPr>
        </p:nvSpPr>
        <p:spPr>
          <a:xfrm>
            <a:off x="695326" y="1376773"/>
            <a:ext cx="3455988" cy="4644616"/>
          </a:xfrm>
        </p:spPr>
        <p:txBody>
          <a:bodyPr/>
          <a:lstStyle>
            <a:lvl1pPr>
              <a:defRPr/>
            </a:lvl1pPr>
          </a:lstStyle>
          <a:p>
            <a:pPr lvl="0"/>
            <a:r>
              <a:rPr lang="en-GB" noProof="0" dirty="0"/>
              <a:t>Add Content</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27138349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and tall Imag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dirty="0"/>
              <a:t>Add Title</a:t>
            </a:r>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4B73531E-C764-4B51-9A6E-20FAD9DE85E8}" type="datetime1">
              <a:rPr lang="de-CH" noProof="0" smtClean="0"/>
              <a:t>14.11.25</a:t>
            </a:fld>
            <a:endParaRPr lang="en-GB" noProof="0" dirty="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en-GB" noProof="0"/>
              <a:t>PSI Center for Photon Science</a:t>
            </a:r>
            <a:endParaRPr lang="en-GB" noProof="0" dirty="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en-GB" noProof="0" smtClean="0"/>
              <a:pPr/>
              <a:t>‹#›</a:t>
            </a:fld>
            <a:endParaRPr lang="en-GB" noProof="0" dirty="0"/>
          </a:p>
        </p:txBody>
      </p:sp>
      <p:sp>
        <p:nvSpPr>
          <p:cNvPr id="12" name="Inhaltsplatzhalter 2">
            <a:extLst>
              <a:ext uri="{FF2B5EF4-FFF2-40B4-BE49-F238E27FC236}">
                <a16:creationId xmlns:a16="http://schemas.microsoft.com/office/drawing/2014/main" id="{EED849DD-27BF-60D5-0E2A-BC6C9A827ACC}"/>
              </a:ext>
            </a:extLst>
          </p:cNvPr>
          <p:cNvSpPr>
            <a:spLocks noGrp="1"/>
          </p:cNvSpPr>
          <p:nvPr>
            <p:ph idx="1" hasCustomPrompt="1"/>
          </p:nvPr>
        </p:nvSpPr>
        <p:spPr>
          <a:xfrm>
            <a:off x="695325" y="1376773"/>
            <a:ext cx="7129463" cy="4644616"/>
          </a:xfrm>
        </p:spPr>
        <p:txBody>
          <a:bodyPr/>
          <a:lstStyle>
            <a:lvl1pPr>
              <a:defRPr/>
            </a:lvl1pPr>
          </a:lstStyle>
          <a:p>
            <a:pPr lvl="0"/>
            <a:r>
              <a:rPr lang="en-GB" noProof="0" dirty="0"/>
              <a:t>Add Content</a:t>
            </a:r>
          </a:p>
          <a:p>
            <a:pPr lvl="1"/>
            <a:r>
              <a:rPr lang="en-GB" noProof="0" dirty="0"/>
              <a:t>Second Level</a:t>
            </a:r>
          </a:p>
          <a:p>
            <a:pPr lvl="2"/>
            <a:r>
              <a:rPr lang="en-GB" noProof="0" dirty="0"/>
              <a:t>Third Level</a:t>
            </a:r>
          </a:p>
        </p:txBody>
      </p:sp>
      <p:sp>
        <p:nvSpPr>
          <p:cNvPr id="13" name="Bildplatzhalter 4">
            <a:extLst>
              <a:ext uri="{FF2B5EF4-FFF2-40B4-BE49-F238E27FC236}">
                <a16:creationId xmlns:a16="http://schemas.microsoft.com/office/drawing/2014/main" id="{8CA68BBC-536B-0C49-B239-F2A8A8ACBAAC}"/>
              </a:ext>
            </a:extLst>
          </p:cNvPr>
          <p:cNvSpPr>
            <a:spLocks noGrp="1"/>
          </p:cNvSpPr>
          <p:nvPr>
            <p:ph type="pic" sz="quarter" idx="14" hasCustomPrompt="1"/>
          </p:nvPr>
        </p:nvSpPr>
        <p:spPr>
          <a:xfrm>
            <a:off x="8040688" y="1449389"/>
            <a:ext cx="3455986" cy="4572000"/>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Tree>
    <p:extLst>
      <p:ext uri="{BB962C8B-B14F-4D97-AF65-F5344CB8AC3E}">
        <p14:creationId xmlns:p14="http://schemas.microsoft.com/office/powerpoint/2010/main" val="10008472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and two wide Image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dirty="0"/>
              <a:t>Add Title</a:t>
            </a:r>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87BABFBA-A6AC-4DE6-B714-70B32052EFEA}" type="datetime1">
              <a:rPr lang="de-CH" noProof="0" smtClean="0"/>
              <a:t>14.11.25</a:t>
            </a:fld>
            <a:endParaRPr lang="en-GB" noProof="0" dirty="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en-GB" noProof="0"/>
              <a:t>PSI Center for Photon Science</a:t>
            </a:r>
            <a:endParaRPr lang="en-GB" noProof="0" dirty="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en-GB" noProof="0" smtClean="0"/>
              <a:pPr/>
              <a:t>‹#›</a:t>
            </a:fld>
            <a:endParaRPr lang="en-GB" noProof="0" dirty="0"/>
          </a:p>
        </p:txBody>
      </p:sp>
      <p:sp>
        <p:nvSpPr>
          <p:cNvPr id="3" name="Bildplatzhalter 4">
            <a:extLst>
              <a:ext uri="{FF2B5EF4-FFF2-40B4-BE49-F238E27FC236}">
                <a16:creationId xmlns:a16="http://schemas.microsoft.com/office/drawing/2014/main" id="{FB98D413-4196-B49D-71B4-7CED7EED69F2}"/>
              </a:ext>
            </a:extLst>
          </p:cNvPr>
          <p:cNvSpPr>
            <a:spLocks noGrp="1"/>
          </p:cNvSpPr>
          <p:nvPr>
            <p:ph type="pic" sz="quarter" idx="14" hasCustomPrompt="1"/>
          </p:nvPr>
        </p:nvSpPr>
        <p:spPr>
          <a:xfrm>
            <a:off x="8040688" y="1449389"/>
            <a:ext cx="3455986" cy="2177999"/>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
        <p:nvSpPr>
          <p:cNvPr id="9" name="Bildplatzhalter 4">
            <a:extLst>
              <a:ext uri="{FF2B5EF4-FFF2-40B4-BE49-F238E27FC236}">
                <a16:creationId xmlns:a16="http://schemas.microsoft.com/office/drawing/2014/main" id="{CE065AA4-86F5-4BAD-ED9D-98129FDEFEF4}"/>
              </a:ext>
            </a:extLst>
          </p:cNvPr>
          <p:cNvSpPr>
            <a:spLocks noGrp="1"/>
          </p:cNvSpPr>
          <p:nvPr>
            <p:ph type="pic" sz="quarter" idx="16" hasCustomPrompt="1"/>
          </p:nvPr>
        </p:nvSpPr>
        <p:spPr>
          <a:xfrm>
            <a:off x="8040688" y="3843387"/>
            <a:ext cx="3455986" cy="2178001"/>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
        <p:nvSpPr>
          <p:cNvPr id="12" name="Inhaltsplatzhalter 2">
            <a:extLst>
              <a:ext uri="{FF2B5EF4-FFF2-40B4-BE49-F238E27FC236}">
                <a16:creationId xmlns:a16="http://schemas.microsoft.com/office/drawing/2014/main" id="{EED849DD-27BF-60D5-0E2A-BC6C9A827ACC}"/>
              </a:ext>
            </a:extLst>
          </p:cNvPr>
          <p:cNvSpPr>
            <a:spLocks noGrp="1"/>
          </p:cNvSpPr>
          <p:nvPr>
            <p:ph idx="1" hasCustomPrompt="1"/>
          </p:nvPr>
        </p:nvSpPr>
        <p:spPr>
          <a:xfrm>
            <a:off x="695325" y="1376773"/>
            <a:ext cx="7129463" cy="4644616"/>
          </a:xfrm>
        </p:spPr>
        <p:txBody>
          <a:bodyPr/>
          <a:lstStyle>
            <a:lvl1pPr>
              <a:defRPr/>
            </a:lvl1pPr>
          </a:lstStyle>
          <a:p>
            <a:pPr lvl="0"/>
            <a:r>
              <a:rPr lang="en-GB" noProof="0" dirty="0"/>
              <a:t>Add Content</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1391598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aptioned Image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dirty="0"/>
              <a:t>Add Title</a:t>
            </a:r>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B75D0772-9396-4BF2-8DB8-A2945763C939}" type="datetime1">
              <a:rPr lang="de-CH" noProof="0" smtClean="0"/>
              <a:t>14.11.25</a:t>
            </a:fld>
            <a:endParaRPr lang="en-GB" noProof="0" dirty="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en-GB" noProof="0"/>
              <a:t>PSI Center for Photon Science</a:t>
            </a:r>
            <a:endParaRPr lang="en-GB" noProof="0" dirty="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en-GB" noProof="0" smtClean="0"/>
              <a:pPr/>
              <a:t>‹#›</a:t>
            </a:fld>
            <a:endParaRPr lang="en-GB" noProof="0" dirty="0"/>
          </a:p>
        </p:txBody>
      </p:sp>
      <p:sp>
        <p:nvSpPr>
          <p:cNvPr id="7" name="Bildplatzhalter 4">
            <a:extLst>
              <a:ext uri="{FF2B5EF4-FFF2-40B4-BE49-F238E27FC236}">
                <a16:creationId xmlns:a16="http://schemas.microsoft.com/office/drawing/2014/main" id="{C1B2C62D-FBA5-44A1-36F5-135381BC9A6B}"/>
              </a:ext>
            </a:extLst>
          </p:cNvPr>
          <p:cNvSpPr>
            <a:spLocks noGrp="1"/>
          </p:cNvSpPr>
          <p:nvPr>
            <p:ph type="pic" sz="quarter" idx="13" hasCustomPrompt="1"/>
          </p:nvPr>
        </p:nvSpPr>
        <p:spPr>
          <a:xfrm>
            <a:off x="695326" y="1449389"/>
            <a:ext cx="5292724" cy="2987723"/>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
        <p:nvSpPr>
          <p:cNvPr id="8" name="Bildplatzhalter 4">
            <a:extLst>
              <a:ext uri="{FF2B5EF4-FFF2-40B4-BE49-F238E27FC236}">
                <a16:creationId xmlns:a16="http://schemas.microsoft.com/office/drawing/2014/main" id="{17580FB4-DD13-1B0D-5A9E-15F0A7CB65B4}"/>
              </a:ext>
            </a:extLst>
          </p:cNvPr>
          <p:cNvSpPr>
            <a:spLocks noGrp="1"/>
          </p:cNvSpPr>
          <p:nvPr>
            <p:ph type="pic" sz="quarter" idx="14" hasCustomPrompt="1"/>
          </p:nvPr>
        </p:nvSpPr>
        <p:spPr>
          <a:xfrm>
            <a:off x="6203948" y="1449389"/>
            <a:ext cx="5292725" cy="2987723"/>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
        <p:nvSpPr>
          <p:cNvPr id="11" name="Inhaltsplatzhalter 2">
            <a:extLst>
              <a:ext uri="{FF2B5EF4-FFF2-40B4-BE49-F238E27FC236}">
                <a16:creationId xmlns:a16="http://schemas.microsoft.com/office/drawing/2014/main" id="{747A0213-C397-B258-EE3A-69DBB54DD3B9}"/>
              </a:ext>
            </a:extLst>
          </p:cNvPr>
          <p:cNvSpPr>
            <a:spLocks noGrp="1"/>
          </p:cNvSpPr>
          <p:nvPr>
            <p:ph idx="1" hasCustomPrompt="1"/>
          </p:nvPr>
        </p:nvSpPr>
        <p:spPr>
          <a:xfrm>
            <a:off x="695326" y="4553982"/>
            <a:ext cx="5291476" cy="1467406"/>
          </a:xfrm>
        </p:spPr>
        <p:txBody>
          <a:bodyPr tIns="18000"/>
          <a:lstStyle>
            <a:lvl1pPr>
              <a:spcBef>
                <a:spcPts val="400"/>
              </a:spcBef>
              <a:defRPr sz="1600"/>
            </a:lvl1pPr>
            <a:lvl2pPr marL="179388" indent="-179388">
              <a:spcBef>
                <a:spcPts val="400"/>
              </a:spcBef>
              <a:defRPr sz="1600"/>
            </a:lvl2pPr>
            <a:lvl3pPr marL="360363" indent="-180975">
              <a:spcBef>
                <a:spcPts val="400"/>
              </a:spcBef>
              <a:defRPr sz="1600"/>
            </a:lvl3pPr>
            <a:lvl4pPr>
              <a:defRPr sz="1600"/>
            </a:lvl4pPr>
            <a:lvl5pPr>
              <a:defRPr sz="1600"/>
            </a:lvl5pPr>
            <a:lvl6pPr marL="2286000" indent="0">
              <a:buNone/>
              <a:defRPr/>
            </a:lvl6pPr>
          </a:lstStyle>
          <a:p>
            <a:pPr lvl="0"/>
            <a:r>
              <a:rPr lang="en-GB" noProof="0" dirty="0"/>
              <a:t>Add Content</a:t>
            </a:r>
          </a:p>
          <a:p>
            <a:pPr lvl="1"/>
            <a:r>
              <a:rPr lang="en-GB" noProof="0" dirty="0"/>
              <a:t>Second Level</a:t>
            </a:r>
          </a:p>
          <a:p>
            <a:pPr lvl="2"/>
            <a:r>
              <a:rPr lang="en-GB" noProof="0" dirty="0"/>
              <a:t>Third Level</a:t>
            </a:r>
          </a:p>
        </p:txBody>
      </p:sp>
      <p:sp>
        <p:nvSpPr>
          <p:cNvPr id="12" name="Inhaltsplatzhalter 2">
            <a:extLst>
              <a:ext uri="{FF2B5EF4-FFF2-40B4-BE49-F238E27FC236}">
                <a16:creationId xmlns:a16="http://schemas.microsoft.com/office/drawing/2014/main" id="{7DE0905A-F588-783E-2408-3EEBCC47B7C5}"/>
              </a:ext>
            </a:extLst>
          </p:cNvPr>
          <p:cNvSpPr>
            <a:spLocks noGrp="1"/>
          </p:cNvSpPr>
          <p:nvPr>
            <p:ph idx="15" hasCustomPrompt="1"/>
          </p:nvPr>
        </p:nvSpPr>
        <p:spPr>
          <a:xfrm>
            <a:off x="6205201" y="4553982"/>
            <a:ext cx="5291474" cy="1467406"/>
          </a:xfrm>
        </p:spPr>
        <p:txBody>
          <a:bodyPr tIns="18000"/>
          <a:lstStyle>
            <a:lvl1pPr>
              <a:spcBef>
                <a:spcPts val="400"/>
              </a:spcBef>
              <a:defRPr sz="1600"/>
            </a:lvl1pPr>
            <a:lvl2pPr marL="179388" indent="-179388">
              <a:spcBef>
                <a:spcPts val="400"/>
              </a:spcBef>
              <a:defRPr sz="1600"/>
            </a:lvl2pPr>
            <a:lvl3pPr marL="360363" indent="-180975">
              <a:spcBef>
                <a:spcPts val="400"/>
              </a:spcBef>
              <a:defRPr sz="1600"/>
            </a:lvl3pPr>
            <a:lvl4pPr>
              <a:defRPr sz="1600"/>
            </a:lvl4pPr>
            <a:lvl5pPr>
              <a:defRPr sz="1600"/>
            </a:lvl5pPr>
            <a:lvl6pPr marL="2286000" indent="0">
              <a:buNone/>
              <a:defRPr/>
            </a:lvl6pPr>
          </a:lstStyle>
          <a:p>
            <a:pPr lvl="0"/>
            <a:r>
              <a:rPr lang="en-GB" noProof="0" dirty="0"/>
              <a:t>Add Content</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8212682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ree captioned Image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dirty="0"/>
              <a:t>Add Title</a:t>
            </a:r>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783DFB52-F702-4809-8F9B-2F72C617B315}" type="datetime1">
              <a:rPr lang="de-CH" noProof="0" smtClean="0"/>
              <a:t>14.11.25</a:t>
            </a:fld>
            <a:endParaRPr lang="en-GB" noProof="0" dirty="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en-GB" noProof="0"/>
              <a:t>PSI Center for Photon Science</a:t>
            </a:r>
            <a:endParaRPr lang="en-GB" noProof="0" dirty="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en-GB" noProof="0" smtClean="0"/>
              <a:pPr/>
              <a:t>‹#›</a:t>
            </a:fld>
            <a:endParaRPr lang="en-GB" noProof="0" dirty="0"/>
          </a:p>
        </p:txBody>
      </p:sp>
      <p:sp>
        <p:nvSpPr>
          <p:cNvPr id="7" name="Bildplatzhalter 4">
            <a:extLst>
              <a:ext uri="{FF2B5EF4-FFF2-40B4-BE49-F238E27FC236}">
                <a16:creationId xmlns:a16="http://schemas.microsoft.com/office/drawing/2014/main" id="{C1B2C62D-FBA5-44A1-36F5-135381BC9A6B}"/>
              </a:ext>
            </a:extLst>
          </p:cNvPr>
          <p:cNvSpPr>
            <a:spLocks noGrp="1"/>
          </p:cNvSpPr>
          <p:nvPr>
            <p:ph type="pic" sz="quarter" idx="13" hasCustomPrompt="1"/>
          </p:nvPr>
        </p:nvSpPr>
        <p:spPr>
          <a:xfrm>
            <a:off x="4367213" y="1449388"/>
            <a:ext cx="3457575" cy="2987724"/>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
        <p:nvSpPr>
          <p:cNvPr id="8" name="Inhaltsplatzhalter 2">
            <a:extLst>
              <a:ext uri="{FF2B5EF4-FFF2-40B4-BE49-F238E27FC236}">
                <a16:creationId xmlns:a16="http://schemas.microsoft.com/office/drawing/2014/main" id="{11B3F6C3-759F-AE0A-F24C-FF78D18C5F8E}"/>
              </a:ext>
            </a:extLst>
          </p:cNvPr>
          <p:cNvSpPr>
            <a:spLocks noGrp="1"/>
          </p:cNvSpPr>
          <p:nvPr>
            <p:ph idx="1" hasCustomPrompt="1"/>
          </p:nvPr>
        </p:nvSpPr>
        <p:spPr>
          <a:xfrm>
            <a:off x="695326" y="4545123"/>
            <a:ext cx="3455987" cy="1476265"/>
          </a:xfrm>
        </p:spPr>
        <p:txBody>
          <a:bodyPr tIns="18000"/>
          <a:lstStyle>
            <a:lvl1pPr>
              <a:spcBef>
                <a:spcPts val="400"/>
              </a:spcBef>
              <a:defRPr sz="1600"/>
            </a:lvl1pPr>
            <a:lvl2pPr marL="179388" indent="-179388">
              <a:spcBef>
                <a:spcPts val="400"/>
              </a:spcBef>
              <a:defRPr sz="1600"/>
            </a:lvl2pPr>
            <a:lvl3pPr marL="360363" indent="-180975">
              <a:spcBef>
                <a:spcPts val="400"/>
              </a:spcBef>
              <a:defRPr sz="1600"/>
            </a:lvl3pPr>
            <a:lvl4pPr>
              <a:defRPr sz="1600"/>
            </a:lvl4pPr>
            <a:lvl5pPr>
              <a:defRPr sz="1600"/>
            </a:lvl5pPr>
            <a:lvl6pPr marL="2286000" indent="0">
              <a:buNone/>
              <a:defRPr/>
            </a:lvl6pPr>
          </a:lstStyle>
          <a:p>
            <a:pPr lvl="0"/>
            <a:r>
              <a:rPr lang="en-GB" noProof="0" dirty="0"/>
              <a:t>Add Content</a:t>
            </a:r>
          </a:p>
          <a:p>
            <a:pPr lvl="1"/>
            <a:r>
              <a:rPr lang="en-GB" noProof="0" dirty="0"/>
              <a:t>Second Level</a:t>
            </a:r>
          </a:p>
          <a:p>
            <a:pPr lvl="2"/>
            <a:r>
              <a:rPr lang="en-GB" noProof="0" dirty="0"/>
              <a:t>Third Level</a:t>
            </a:r>
          </a:p>
        </p:txBody>
      </p:sp>
      <p:sp>
        <p:nvSpPr>
          <p:cNvPr id="3" name="Bildplatzhalter 4">
            <a:extLst>
              <a:ext uri="{FF2B5EF4-FFF2-40B4-BE49-F238E27FC236}">
                <a16:creationId xmlns:a16="http://schemas.microsoft.com/office/drawing/2014/main" id="{FB98D413-4196-B49D-71B4-7CED7EED69F2}"/>
              </a:ext>
            </a:extLst>
          </p:cNvPr>
          <p:cNvSpPr>
            <a:spLocks noGrp="1"/>
          </p:cNvSpPr>
          <p:nvPr>
            <p:ph type="pic" sz="quarter" idx="14" hasCustomPrompt="1"/>
          </p:nvPr>
        </p:nvSpPr>
        <p:spPr>
          <a:xfrm>
            <a:off x="8040688" y="1449389"/>
            <a:ext cx="3455986" cy="2987723"/>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
        <p:nvSpPr>
          <p:cNvPr id="11" name="Bildplatzhalter 4">
            <a:extLst>
              <a:ext uri="{FF2B5EF4-FFF2-40B4-BE49-F238E27FC236}">
                <a16:creationId xmlns:a16="http://schemas.microsoft.com/office/drawing/2014/main" id="{FDF6C985-A691-B0CD-8A11-7C955F324589}"/>
              </a:ext>
            </a:extLst>
          </p:cNvPr>
          <p:cNvSpPr>
            <a:spLocks noGrp="1"/>
          </p:cNvSpPr>
          <p:nvPr>
            <p:ph type="pic" sz="quarter" idx="15" hasCustomPrompt="1"/>
          </p:nvPr>
        </p:nvSpPr>
        <p:spPr>
          <a:xfrm>
            <a:off x="695325" y="1449388"/>
            <a:ext cx="3457575" cy="2987724"/>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
        <p:nvSpPr>
          <p:cNvPr id="12" name="Inhaltsplatzhalter 2">
            <a:extLst>
              <a:ext uri="{FF2B5EF4-FFF2-40B4-BE49-F238E27FC236}">
                <a16:creationId xmlns:a16="http://schemas.microsoft.com/office/drawing/2014/main" id="{7D982B28-131F-0EF1-DBEF-7E5426DA6F8C}"/>
              </a:ext>
            </a:extLst>
          </p:cNvPr>
          <p:cNvSpPr>
            <a:spLocks noGrp="1"/>
          </p:cNvSpPr>
          <p:nvPr>
            <p:ph idx="16" hasCustomPrompt="1"/>
          </p:nvPr>
        </p:nvSpPr>
        <p:spPr>
          <a:xfrm>
            <a:off x="4368801" y="4545123"/>
            <a:ext cx="3455987" cy="1476265"/>
          </a:xfrm>
        </p:spPr>
        <p:txBody>
          <a:bodyPr tIns="18000"/>
          <a:lstStyle>
            <a:lvl1pPr>
              <a:spcBef>
                <a:spcPts val="400"/>
              </a:spcBef>
              <a:defRPr sz="1600"/>
            </a:lvl1pPr>
            <a:lvl2pPr marL="179388" indent="-179388">
              <a:spcBef>
                <a:spcPts val="400"/>
              </a:spcBef>
              <a:defRPr sz="1600"/>
            </a:lvl2pPr>
            <a:lvl3pPr marL="360363" indent="-180975">
              <a:spcBef>
                <a:spcPts val="400"/>
              </a:spcBef>
              <a:defRPr sz="1600"/>
            </a:lvl3pPr>
            <a:lvl4pPr>
              <a:defRPr sz="1600"/>
            </a:lvl4pPr>
            <a:lvl5pPr>
              <a:defRPr sz="1600"/>
            </a:lvl5pPr>
            <a:lvl6pPr marL="2286000" indent="0">
              <a:buNone/>
              <a:defRPr/>
            </a:lvl6pPr>
          </a:lstStyle>
          <a:p>
            <a:pPr lvl="0"/>
            <a:r>
              <a:rPr lang="en-GB" noProof="0" dirty="0"/>
              <a:t>Add Content</a:t>
            </a:r>
          </a:p>
          <a:p>
            <a:pPr lvl="1"/>
            <a:r>
              <a:rPr lang="en-GB" noProof="0" dirty="0"/>
              <a:t>Second Level</a:t>
            </a:r>
          </a:p>
          <a:p>
            <a:pPr lvl="2"/>
            <a:r>
              <a:rPr lang="en-GB" noProof="0" dirty="0"/>
              <a:t>Third Level</a:t>
            </a:r>
          </a:p>
        </p:txBody>
      </p:sp>
      <p:sp>
        <p:nvSpPr>
          <p:cNvPr id="13" name="Inhaltsplatzhalter 2">
            <a:extLst>
              <a:ext uri="{FF2B5EF4-FFF2-40B4-BE49-F238E27FC236}">
                <a16:creationId xmlns:a16="http://schemas.microsoft.com/office/drawing/2014/main" id="{3A5C3130-D9C4-9998-9902-8B054B641165}"/>
              </a:ext>
            </a:extLst>
          </p:cNvPr>
          <p:cNvSpPr>
            <a:spLocks noGrp="1"/>
          </p:cNvSpPr>
          <p:nvPr>
            <p:ph idx="17" hasCustomPrompt="1"/>
          </p:nvPr>
        </p:nvSpPr>
        <p:spPr>
          <a:xfrm>
            <a:off x="8040688" y="4545123"/>
            <a:ext cx="3455987" cy="1476265"/>
          </a:xfrm>
        </p:spPr>
        <p:txBody>
          <a:bodyPr tIns="18000"/>
          <a:lstStyle>
            <a:lvl1pPr>
              <a:spcBef>
                <a:spcPts val="400"/>
              </a:spcBef>
              <a:defRPr sz="1600"/>
            </a:lvl1pPr>
            <a:lvl2pPr marL="179388" indent="-179388">
              <a:spcBef>
                <a:spcPts val="400"/>
              </a:spcBef>
              <a:defRPr sz="1600"/>
            </a:lvl2pPr>
            <a:lvl3pPr marL="360363" indent="-180975">
              <a:spcBef>
                <a:spcPts val="400"/>
              </a:spcBef>
              <a:defRPr sz="1600"/>
            </a:lvl3pPr>
            <a:lvl4pPr>
              <a:defRPr sz="1600"/>
            </a:lvl4pPr>
            <a:lvl5pPr>
              <a:defRPr sz="1600"/>
            </a:lvl5pPr>
            <a:lvl6pPr marL="2286000" indent="0">
              <a:buNone/>
              <a:defRPr/>
            </a:lvl6pPr>
          </a:lstStyle>
          <a:p>
            <a:pPr lvl="0"/>
            <a:r>
              <a:rPr lang="en-GB" noProof="0" dirty="0"/>
              <a:t>Add Content</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12258806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our captioned Image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dirty="0"/>
              <a:t>Add Title</a:t>
            </a:r>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B79B5D56-C3D3-4AC5-8C3E-A7E7B22ADE6B}" type="datetime1">
              <a:rPr lang="de-CH" noProof="0" smtClean="0"/>
              <a:t>14.11.25</a:t>
            </a:fld>
            <a:endParaRPr lang="en-GB" noProof="0" dirty="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en-GB" noProof="0"/>
              <a:t>PSI Center for Photon Science</a:t>
            </a:r>
            <a:endParaRPr lang="en-GB" noProof="0" dirty="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en-GB" noProof="0" smtClean="0"/>
              <a:pPr/>
              <a:t>‹#›</a:t>
            </a:fld>
            <a:endParaRPr lang="en-GB" noProof="0" dirty="0"/>
          </a:p>
        </p:txBody>
      </p:sp>
      <p:sp>
        <p:nvSpPr>
          <p:cNvPr id="9" name="Bildplatzhalter 4">
            <a:extLst>
              <a:ext uri="{FF2B5EF4-FFF2-40B4-BE49-F238E27FC236}">
                <a16:creationId xmlns:a16="http://schemas.microsoft.com/office/drawing/2014/main" id="{12784F6E-FB73-D6E4-8C2C-41F75D7C7223}"/>
              </a:ext>
            </a:extLst>
          </p:cNvPr>
          <p:cNvSpPr>
            <a:spLocks noGrp="1"/>
          </p:cNvSpPr>
          <p:nvPr>
            <p:ph type="pic" sz="quarter" idx="18" hasCustomPrompt="1"/>
          </p:nvPr>
        </p:nvSpPr>
        <p:spPr>
          <a:xfrm>
            <a:off x="695327" y="1449389"/>
            <a:ext cx="2538000" cy="2987723"/>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
        <p:nvSpPr>
          <p:cNvPr id="10" name="Bildplatzhalter 4">
            <a:extLst>
              <a:ext uri="{FF2B5EF4-FFF2-40B4-BE49-F238E27FC236}">
                <a16:creationId xmlns:a16="http://schemas.microsoft.com/office/drawing/2014/main" id="{2EA8E577-195E-4B1A-BC32-FE3D591B8C38}"/>
              </a:ext>
            </a:extLst>
          </p:cNvPr>
          <p:cNvSpPr>
            <a:spLocks noGrp="1"/>
          </p:cNvSpPr>
          <p:nvPr>
            <p:ph type="pic" sz="quarter" idx="14" hasCustomPrompt="1"/>
          </p:nvPr>
        </p:nvSpPr>
        <p:spPr>
          <a:xfrm>
            <a:off x="8958673" y="1449389"/>
            <a:ext cx="2538000" cy="2987723"/>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
        <p:nvSpPr>
          <p:cNvPr id="14" name="Bildplatzhalter 4">
            <a:extLst>
              <a:ext uri="{FF2B5EF4-FFF2-40B4-BE49-F238E27FC236}">
                <a16:creationId xmlns:a16="http://schemas.microsoft.com/office/drawing/2014/main" id="{0646FBB3-9915-B3D3-1716-7B2E4AB38A58}"/>
              </a:ext>
            </a:extLst>
          </p:cNvPr>
          <p:cNvSpPr>
            <a:spLocks noGrp="1"/>
          </p:cNvSpPr>
          <p:nvPr>
            <p:ph type="pic" sz="quarter" idx="19" hasCustomPrompt="1"/>
          </p:nvPr>
        </p:nvSpPr>
        <p:spPr>
          <a:xfrm>
            <a:off x="3450050" y="1449389"/>
            <a:ext cx="2538000" cy="2987723"/>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
        <p:nvSpPr>
          <p:cNvPr id="15" name="Bildplatzhalter 4">
            <a:extLst>
              <a:ext uri="{FF2B5EF4-FFF2-40B4-BE49-F238E27FC236}">
                <a16:creationId xmlns:a16="http://schemas.microsoft.com/office/drawing/2014/main" id="{B3FC8EB0-667A-22B3-F4B0-8DFF68655699}"/>
              </a:ext>
            </a:extLst>
          </p:cNvPr>
          <p:cNvSpPr>
            <a:spLocks noGrp="1"/>
          </p:cNvSpPr>
          <p:nvPr>
            <p:ph type="pic" sz="quarter" idx="20" hasCustomPrompt="1"/>
          </p:nvPr>
        </p:nvSpPr>
        <p:spPr>
          <a:xfrm>
            <a:off x="6203950" y="1449389"/>
            <a:ext cx="2538000" cy="2987723"/>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
        <p:nvSpPr>
          <p:cNvPr id="21" name="Textplatzhalter 19">
            <a:extLst>
              <a:ext uri="{FF2B5EF4-FFF2-40B4-BE49-F238E27FC236}">
                <a16:creationId xmlns:a16="http://schemas.microsoft.com/office/drawing/2014/main" id="{2B3EE353-935F-47F2-890E-86D599D69C34}"/>
              </a:ext>
            </a:extLst>
          </p:cNvPr>
          <p:cNvSpPr>
            <a:spLocks noGrp="1"/>
          </p:cNvSpPr>
          <p:nvPr>
            <p:ph type="body" sz="quarter" idx="22" hasCustomPrompt="1"/>
          </p:nvPr>
        </p:nvSpPr>
        <p:spPr>
          <a:xfrm>
            <a:off x="695325" y="4545013"/>
            <a:ext cx="2533650" cy="1476375"/>
          </a:xfrm>
        </p:spPr>
        <p:txBody>
          <a:bodyPr/>
          <a:lstStyle>
            <a:lvl1pPr>
              <a:spcBef>
                <a:spcPts val="40"/>
              </a:spcBef>
              <a:defRPr sz="1600"/>
            </a:lvl1pPr>
            <a:lvl2pPr marL="179388" indent="-179388">
              <a:spcBef>
                <a:spcPts val="40"/>
              </a:spcBef>
              <a:defRPr sz="1600"/>
            </a:lvl2pPr>
            <a:lvl3pPr marL="360363" indent="-180975">
              <a:spcBef>
                <a:spcPts val="40"/>
              </a:spcBef>
              <a:defRPr sz="1600"/>
            </a:lvl3pPr>
            <a:lvl4pPr>
              <a:spcBef>
                <a:spcPts val="40"/>
              </a:spcBef>
              <a:defRPr sz="1600"/>
            </a:lvl4pPr>
            <a:lvl5pPr>
              <a:spcBef>
                <a:spcPts val="40"/>
              </a:spcBef>
              <a:defRPr sz="1600"/>
            </a:lvl5pPr>
          </a:lstStyle>
          <a:p>
            <a:pPr lvl="0"/>
            <a:r>
              <a:rPr lang="en-GB" noProof="0" dirty="0"/>
              <a:t>Add Text</a:t>
            </a:r>
          </a:p>
          <a:p>
            <a:pPr lvl="1"/>
            <a:r>
              <a:rPr lang="en-GB" noProof="0" dirty="0"/>
              <a:t>Second Level</a:t>
            </a:r>
          </a:p>
          <a:p>
            <a:pPr lvl="2"/>
            <a:r>
              <a:rPr lang="en-GB" noProof="0" dirty="0"/>
              <a:t>Third Level</a:t>
            </a:r>
          </a:p>
        </p:txBody>
      </p:sp>
      <p:sp>
        <p:nvSpPr>
          <p:cNvPr id="22" name="Textplatzhalter 19">
            <a:extLst>
              <a:ext uri="{FF2B5EF4-FFF2-40B4-BE49-F238E27FC236}">
                <a16:creationId xmlns:a16="http://schemas.microsoft.com/office/drawing/2014/main" id="{7650EC49-433E-6552-2740-6B65EFF94806}"/>
              </a:ext>
            </a:extLst>
          </p:cNvPr>
          <p:cNvSpPr>
            <a:spLocks noGrp="1"/>
          </p:cNvSpPr>
          <p:nvPr>
            <p:ph type="body" sz="quarter" idx="23" hasCustomPrompt="1"/>
          </p:nvPr>
        </p:nvSpPr>
        <p:spPr>
          <a:xfrm>
            <a:off x="3449108" y="4545013"/>
            <a:ext cx="2533650" cy="1476375"/>
          </a:xfrm>
        </p:spPr>
        <p:txBody>
          <a:bodyPr/>
          <a:lstStyle>
            <a:lvl1pPr>
              <a:spcBef>
                <a:spcPts val="40"/>
              </a:spcBef>
              <a:defRPr sz="1600"/>
            </a:lvl1pPr>
            <a:lvl2pPr marL="179388" indent="-179388">
              <a:spcBef>
                <a:spcPts val="40"/>
              </a:spcBef>
              <a:defRPr sz="1600"/>
            </a:lvl2pPr>
            <a:lvl3pPr marL="360363" indent="-180975">
              <a:spcBef>
                <a:spcPts val="40"/>
              </a:spcBef>
              <a:defRPr sz="1600"/>
            </a:lvl3pPr>
            <a:lvl4pPr>
              <a:spcBef>
                <a:spcPts val="40"/>
              </a:spcBef>
              <a:defRPr sz="1600"/>
            </a:lvl4pPr>
            <a:lvl5pPr>
              <a:spcBef>
                <a:spcPts val="40"/>
              </a:spcBef>
              <a:defRPr sz="1600"/>
            </a:lvl5pPr>
          </a:lstStyle>
          <a:p>
            <a:pPr lvl="0"/>
            <a:r>
              <a:rPr lang="en-GB" noProof="0" dirty="0"/>
              <a:t>Add Text</a:t>
            </a:r>
          </a:p>
          <a:p>
            <a:pPr lvl="1"/>
            <a:r>
              <a:rPr lang="en-GB" noProof="0" dirty="0"/>
              <a:t>Second Level</a:t>
            </a:r>
          </a:p>
          <a:p>
            <a:pPr lvl="2"/>
            <a:r>
              <a:rPr lang="en-GB" noProof="0" dirty="0"/>
              <a:t>Third Level</a:t>
            </a:r>
          </a:p>
        </p:txBody>
      </p:sp>
      <p:sp>
        <p:nvSpPr>
          <p:cNvPr id="23" name="Textplatzhalter 19">
            <a:extLst>
              <a:ext uri="{FF2B5EF4-FFF2-40B4-BE49-F238E27FC236}">
                <a16:creationId xmlns:a16="http://schemas.microsoft.com/office/drawing/2014/main" id="{38A397CC-14F5-DD8F-565D-CB576CCEF0AC}"/>
              </a:ext>
            </a:extLst>
          </p:cNvPr>
          <p:cNvSpPr>
            <a:spLocks noGrp="1"/>
          </p:cNvSpPr>
          <p:nvPr>
            <p:ph type="body" sz="quarter" idx="24" hasCustomPrompt="1"/>
          </p:nvPr>
        </p:nvSpPr>
        <p:spPr>
          <a:xfrm>
            <a:off x="6202891" y="4545013"/>
            <a:ext cx="2533650" cy="1476375"/>
          </a:xfrm>
        </p:spPr>
        <p:txBody>
          <a:bodyPr/>
          <a:lstStyle>
            <a:lvl1pPr>
              <a:spcBef>
                <a:spcPts val="40"/>
              </a:spcBef>
              <a:defRPr sz="1600"/>
            </a:lvl1pPr>
            <a:lvl2pPr marL="179388" indent="-179388">
              <a:spcBef>
                <a:spcPts val="40"/>
              </a:spcBef>
              <a:defRPr sz="1600"/>
            </a:lvl2pPr>
            <a:lvl3pPr marL="360363" indent="-180975">
              <a:spcBef>
                <a:spcPts val="40"/>
              </a:spcBef>
              <a:defRPr sz="1600"/>
            </a:lvl3pPr>
            <a:lvl4pPr>
              <a:spcBef>
                <a:spcPts val="40"/>
              </a:spcBef>
              <a:defRPr sz="1600"/>
            </a:lvl4pPr>
            <a:lvl5pPr>
              <a:spcBef>
                <a:spcPts val="40"/>
              </a:spcBef>
              <a:defRPr sz="1600"/>
            </a:lvl5pPr>
          </a:lstStyle>
          <a:p>
            <a:pPr lvl="0"/>
            <a:r>
              <a:rPr lang="en-GB" noProof="0" dirty="0"/>
              <a:t>Add Text</a:t>
            </a:r>
          </a:p>
          <a:p>
            <a:pPr lvl="1"/>
            <a:r>
              <a:rPr lang="en-GB" noProof="0" dirty="0"/>
              <a:t>Second Level</a:t>
            </a:r>
          </a:p>
          <a:p>
            <a:pPr lvl="2"/>
            <a:r>
              <a:rPr lang="en-GB" noProof="0" dirty="0"/>
              <a:t>Third Level</a:t>
            </a:r>
          </a:p>
        </p:txBody>
      </p:sp>
      <p:sp>
        <p:nvSpPr>
          <p:cNvPr id="24" name="Textplatzhalter 19">
            <a:extLst>
              <a:ext uri="{FF2B5EF4-FFF2-40B4-BE49-F238E27FC236}">
                <a16:creationId xmlns:a16="http://schemas.microsoft.com/office/drawing/2014/main" id="{52C714DB-CD94-62D4-DBCC-363F77E96BFD}"/>
              </a:ext>
            </a:extLst>
          </p:cNvPr>
          <p:cNvSpPr>
            <a:spLocks noGrp="1"/>
          </p:cNvSpPr>
          <p:nvPr>
            <p:ph type="body" sz="quarter" idx="25" hasCustomPrompt="1"/>
          </p:nvPr>
        </p:nvSpPr>
        <p:spPr>
          <a:xfrm>
            <a:off x="8956675" y="4545013"/>
            <a:ext cx="2533650" cy="1476375"/>
          </a:xfrm>
        </p:spPr>
        <p:txBody>
          <a:bodyPr/>
          <a:lstStyle>
            <a:lvl1pPr>
              <a:spcBef>
                <a:spcPts val="40"/>
              </a:spcBef>
              <a:defRPr sz="1600"/>
            </a:lvl1pPr>
            <a:lvl2pPr marL="179388" indent="-179388">
              <a:spcBef>
                <a:spcPts val="40"/>
              </a:spcBef>
              <a:defRPr sz="1600"/>
            </a:lvl2pPr>
            <a:lvl3pPr marL="360363" indent="-180975">
              <a:spcBef>
                <a:spcPts val="40"/>
              </a:spcBef>
              <a:defRPr sz="1600"/>
            </a:lvl3pPr>
            <a:lvl4pPr>
              <a:spcBef>
                <a:spcPts val="40"/>
              </a:spcBef>
              <a:defRPr sz="1600"/>
            </a:lvl4pPr>
            <a:lvl5pPr>
              <a:spcBef>
                <a:spcPts val="40"/>
              </a:spcBef>
              <a:defRPr sz="1600"/>
            </a:lvl5pPr>
          </a:lstStyle>
          <a:p>
            <a:pPr lvl="0"/>
            <a:r>
              <a:rPr lang="en-GB" noProof="0" dirty="0"/>
              <a:t>Add Text</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18021725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ix captioned Image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dirty="0"/>
              <a:t>Add Title</a:t>
            </a:r>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6E676CB0-FECC-48CA-B9BA-8FAA3855801E}" type="datetime1">
              <a:rPr lang="de-CH" noProof="0" smtClean="0"/>
              <a:t>14.11.25</a:t>
            </a:fld>
            <a:endParaRPr lang="en-GB" noProof="0" dirty="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en-GB" noProof="0"/>
              <a:t>PSI Center for Photon Science</a:t>
            </a:r>
            <a:endParaRPr lang="en-GB" noProof="0" dirty="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en-GB" noProof="0" smtClean="0"/>
              <a:pPr/>
              <a:t>‹#›</a:t>
            </a:fld>
            <a:endParaRPr lang="en-GB" noProof="0" dirty="0"/>
          </a:p>
        </p:txBody>
      </p:sp>
      <p:sp>
        <p:nvSpPr>
          <p:cNvPr id="10" name="Bildplatzhalter 4">
            <a:extLst>
              <a:ext uri="{FF2B5EF4-FFF2-40B4-BE49-F238E27FC236}">
                <a16:creationId xmlns:a16="http://schemas.microsoft.com/office/drawing/2014/main" id="{18983A1D-4D6A-20A1-246F-D90E834D6804}"/>
              </a:ext>
            </a:extLst>
          </p:cNvPr>
          <p:cNvSpPr>
            <a:spLocks noGrp="1"/>
          </p:cNvSpPr>
          <p:nvPr>
            <p:ph type="pic" sz="quarter" idx="13" hasCustomPrompt="1"/>
          </p:nvPr>
        </p:nvSpPr>
        <p:spPr>
          <a:xfrm>
            <a:off x="4367213" y="1449388"/>
            <a:ext cx="3457575" cy="1799593"/>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
        <p:nvSpPr>
          <p:cNvPr id="14" name="Bildplatzhalter 4">
            <a:extLst>
              <a:ext uri="{FF2B5EF4-FFF2-40B4-BE49-F238E27FC236}">
                <a16:creationId xmlns:a16="http://schemas.microsoft.com/office/drawing/2014/main" id="{1EC548A2-BD24-9227-A6CD-523677F543BD}"/>
              </a:ext>
            </a:extLst>
          </p:cNvPr>
          <p:cNvSpPr>
            <a:spLocks noGrp="1"/>
          </p:cNvSpPr>
          <p:nvPr>
            <p:ph type="pic" sz="quarter" idx="14" hasCustomPrompt="1"/>
          </p:nvPr>
        </p:nvSpPr>
        <p:spPr>
          <a:xfrm>
            <a:off x="8040688" y="1449389"/>
            <a:ext cx="3455986" cy="1799592"/>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
        <p:nvSpPr>
          <p:cNvPr id="15" name="Bildplatzhalter 4">
            <a:extLst>
              <a:ext uri="{FF2B5EF4-FFF2-40B4-BE49-F238E27FC236}">
                <a16:creationId xmlns:a16="http://schemas.microsoft.com/office/drawing/2014/main" id="{B1FDEC21-8808-4E1C-5D07-37DFA5117527}"/>
              </a:ext>
            </a:extLst>
          </p:cNvPr>
          <p:cNvSpPr>
            <a:spLocks noGrp="1"/>
          </p:cNvSpPr>
          <p:nvPr>
            <p:ph type="pic" sz="quarter" idx="15" hasCustomPrompt="1"/>
          </p:nvPr>
        </p:nvSpPr>
        <p:spPr>
          <a:xfrm>
            <a:off x="695325" y="1449388"/>
            <a:ext cx="3457575" cy="1799593"/>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
        <p:nvSpPr>
          <p:cNvPr id="16" name="Bildplatzhalter 4">
            <a:extLst>
              <a:ext uri="{FF2B5EF4-FFF2-40B4-BE49-F238E27FC236}">
                <a16:creationId xmlns:a16="http://schemas.microsoft.com/office/drawing/2014/main" id="{C093E107-B829-CEE4-9295-B1B84BEAE140}"/>
              </a:ext>
            </a:extLst>
          </p:cNvPr>
          <p:cNvSpPr>
            <a:spLocks noGrp="1"/>
          </p:cNvSpPr>
          <p:nvPr>
            <p:ph type="pic" sz="quarter" idx="18" hasCustomPrompt="1"/>
          </p:nvPr>
        </p:nvSpPr>
        <p:spPr>
          <a:xfrm>
            <a:off x="4367212" y="3852000"/>
            <a:ext cx="3457575" cy="1799593"/>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
        <p:nvSpPr>
          <p:cNvPr id="17" name="Bildplatzhalter 4">
            <a:extLst>
              <a:ext uri="{FF2B5EF4-FFF2-40B4-BE49-F238E27FC236}">
                <a16:creationId xmlns:a16="http://schemas.microsoft.com/office/drawing/2014/main" id="{269E9327-75CD-A94E-4F13-6C971DCF19A5}"/>
              </a:ext>
            </a:extLst>
          </p:cNvPr>
          <p:cNvSpPr>
            <a:spLocks noGrp="1"/>
          </p:cNvSpPr>
          <p:nvPr>
            <p:ph type="pic" sz="quarter" idx="19" hasCustomPrompt="1"/>
          </p:nvPr>
        </p:nvSpPr>
        <p:spPr>
          <a:xfrm>
            <a:off x="8040688" y="3852000"/>
            <a:ext cx="3455986" cy="1799592"/>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
        <p:nvSpPr>
          <p:cNvPr id="18" name="Bildplatzhalter 4">
            <a:extLst>
              <a:ext uri="{FF2B5EF4-FFF2-40B4-BE49-F238E27FC236}">
                <a16:creationId xmlns:a16="http://schemas.microsoft.com/office/drawing/2014/main" id="{7B4B6D58-21AF-6B45-2504-E31EDE54A33E}"/>
              </a:ext>
            </a:extLst>
          </p:cNvPr>
          <p:cNvSpPr>
            <a:spLocks noGrp="1"/>
          </p:cNvSpPr>
          <p:nvPr>
            <p:ph type="pic" sz="quarter" idx="20" hasCustomPrompt="1"/>
          </p:nvPr>
        </p:nvSpPr>
        <p:spPr>
          <a:xfrm>
            <a:off x="695325" y="3852000"/>
            <a:ext cx="3457575" cy="1799593"/>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
        <p:nvSpPr>
          <p:cNvPr id="20" name="Textplatzhalter 19">
            <a:extLst>
              <a:ext uri="{FF2B5EF4-FFF2-40B4-BE49-F238E27FC236}">
                <a16:creationId xmlns:a16="http://schemas.microsoft.com/office/drawing/2014/main" id="{7EDE1E8A-EFD6-AFE3-8FC8-A8781D081C65}"/>
              </a:ext>
            </a:extLst>
          </p:cNvPr>
          <p:cNvSpPr>
            <a:spLocks noGrp="1"/>
          </p:cNvSpPr>
          <p:nvPr>
            <p:ph type="body" sz="quarter" idx="21" hasCustomPrompt="1"/>
          </p:nvPr>
        </p:nvSpPr>
        <p:spPr>
          <a:xfrm>
            <a:off x="695325" y="5689101"/>
            <a:ext cx="3457575" cy="332288"/>
          </a:xfrm>
        </p:spPr>
        <p:txBody>
          <a:bodyPr/>
          <a:lstStyle>
            <a:lvl1pPr>
              <a:spcBef>
                <a:spcPts val="20"/>
              </a:spcBef>
              <a:defRPr sz="1200"/>
            </a:lvl1pPr>
            <a:lvl2pPr marL="179388" indent="-179388">
              <a:spcBef>
                <a:spcPts val="20"/>
              </a:spcBef>
              <a:defRPr sz="1200"/>
            </a:lvl2pPr>
            <a:lvl3pPr>
              <a:spcBef>
                <a:spcPts val="20"/>
              </a:spcBef>
              <a:defRPr sz="1200"/>
            </a:lvl3pPr>
            <a:lvl4pPr>
              <a:spcBef>
                <a:spcPts val="20"/>
              </a:spcBef>
              <a:defRPr sz="1200"/>
            </a:lvl4pPr>
            <a:lvl5pPr>
              <a:spcBef>
                <a:spcPts val="20"/>
              </a:spcBef>
              <a:defRPr sz="1200"/>
            </a:lvl5pPr>
          </a:lstStyle>
          <a:p>
            <a:pPr lvl="0"/>
            <a:r>
              <a:rPr lang="en-GB" noProof="0" dirty="0"/>
              <a:t>Add Text</a:t>
            </a:r>
          </a:p>
          <a:p>
            <a:pPr lvl="1"/>
            <a:r>
              <a:rPr lang="en-GB" noProof="0" dirty="0"/>
              <a:t>Second Level</a:t>
            </a:r>
          </a:p>
        </p:txBody>
      </p:sp>
      <p:sp>
        <p:nvSpPr>
          <p:cNvPr id="21" name="Textplatzhalter 19">
            <a:extLst>
              <a:ext uri="{FF2B5EF4-FFF2-40B4-BE49-F238E27FC236}">
                <a16:creationId xmlns:a16="http://schemas.microsoft.com/office/drawing/2014/main" id="{90B09162-F170-AF79-446C-2FD12FCF2EF5}"/>
              </a:ext>
            </a:extLst>
          </p:cNvPr>
          <p:cNvSpPr>
            <a:spLocks noGrp="1"/>
          </p:cNvSpPr>
          <p:nvPr>
            <p:ph type="body" sz="quarter" idx="22" hasCustomPrompt="1"/>
          </p:nvPr>
        </p:nvSpPr>
        <p:spPr>
          <a:xfrm>
            <a:off x="4367212" y="5689101"/>
            <a:ext cx="3457575" cy="332288"/>
          </a:xfrm>
        </p:spPr>
        <p:txBody>
          <a:bodyPr/>
          <a:lstStyle>
            <a:lvl1pPr>
              <a:spcBef>
                <a:spcPts val="20"/>
              </a:spcBef>
              <a:defRPr sz="1200"/>
            </a:lvl1pPr>
            <a:lvl2pPr marL="179388" indent="-179388">
              <a:spcBef>
                <a:spcPts val="20"/>
              </a:spcBef>
              <a:defRPr sz="1200"/>
            </a:lvl2pPr>
            <a:lvl3pPr>
              <a:spcBef>
                <a:spcPts val="20"/>
              </a:spcBef>
              <a:defRPr sz="1200"/>
            </a:lvl3pPr>
            <a:lvl4pPr>
              <a:spcBef>
                <a:spcPts val="20"/>
              </a:spcBef>
              <a:defRPr sz="1200"/>
            </a:lvl4pPr>
            <a:lvl5pPr>
              <a:spcBef>
                <a:spcPts val="20"/>
              </a:spcBef>
              <a:defRPr sz="1200"/>
            </a:lvl5pPr>
          </a:lstStyle>
          <a:p>
            <a:pPr lvl="0"/>
            <a:r>
              <a:rPr lang="en-GB" noProof="0" dirty="0"/>
              <a:t>Add Text</a:t>
            </a:r>
          </a:p>
          <a:p>
            <a:pPr lvl="1"/>
            <a:r>
              <a:rPr lang="en-GB" noProof="0" dirty="0"/>
              <a:t>Second Level</a:t>
            </a:r>
          </a:p>
        </p:txBody>
      </p:sp>
      <p:sp>
        <p:nvSpPr>
          <p:cNvPr id="22" name="Textplatzhalter 19">
            <a:extLst>
              <a:ext uri="{FF2B5EF4-FFF2-40B4-BE49-F238E27FC236}">
                <a16:creationId xmlns:a16="http://schemas.microsoft.com/office/drawing/2014/main" id="{B625CAA8-22B4-0491-F50F-A64DB8182052}"/>
              </a:ext>
            </a:extLst>
          </p:cNvPr>
          <p:cNvSpPr>
            <a:spLocks noGrp="1"/>
          </p:cNvSpPr>
          <p:nvPr>
            <p:ph type="body" sz="quarter" idx="23" hasCustomPrompt="1"/>
          </p:nvPr>
        </p:nvSpPr>
        <p:spPr>
          <a:xfrm>
            <a:off x="8040688" y="5689101"/>
            <a:ext cx="3457575" cy="332288"/>
          </a:xfrm>
        </p:spPr>
        <p:txBody>
          <a:bodyPr/>
          <a:lstStyle>
            <a:lvl1pPr>
              <a:spcBef>
                <a:spcPts val="20"/>
              </a:spcBef>
              <a:defRPr sz="1200"/>
            </a:lvl1pPr>
            <a:lvl2pPr marL="179388" indent="-179388">
              <a:spcBef>
                <a:spcPts val="20"/>
              </a:spcBef>
              <a:defRPr sz="1200"/>
            </a:lvl2pPr>
            <a:lvl3pPr>
              <a:spcBef>
                <a:spcPts val="20"/>
              </a:spcBef>
              <a:defRPr sz="1200"/>
            </a:lvl3pPr>
            <a:lvl4pPr>
              <a:spcBef>
                <a:spcPts val="20"/>
              </a:spcBef>
              <a:defRPr sz="1200"/>
            </a:lvl4pPr>
            <a:lvl5pPr>
              <a:spcBef>
                <a:spcPts val="20"/>
              </a:spcBef>
              <a:defRPr sz="1200"/>
            </a:lvl5pPr>
          </a:lstStyle>
          <a:p>
            <a:pPr lvl="0"/>
            <a:r>
              <a:rPr lang="en-GB" noProof="0" dirty="0"/>
              <a:t>Add Text</a:t>
            </a:r>
          </a:p>
          <a:p>
            <a:pPr lvl="1"/>
            <a:r>
              <a:rPr lang="en-GB" noProof="0" dirty="0"/>
              <a:t>Second Level</a:t>
            </a:r>
          </a:p>
        </p:txBody>
      </p:sp>
      <p:sp>
        <p:nvSpPr>
          <p:cNvPr id="23" name="Textplatzhalter 19">
            <a:extLst>
              <a:ext uri="{FF2B5EF4-FFF2-40B4-BE49-F238E27FC236}">
                <a16:creationId xmlns:a16="http://schemas.microsoft.com/office/drawing/2014/main" id="{233B6E2E-EE51-3815-5A82-51C2D0BDCDE9}"/>
              </a:ext>
            </a:extLst>
          </p:cNvPr>
          <p:cNvSpPr>
            <a:spLocks noGrp="1"/>
          </p:cNvSpPr>
          <p:nvPr>
            <p:ph type="body" sz="quarter" idx="24" hasCustomPrompt="1"/>
          </p:nvPr>
        </p:nvSpPr>
        <p:spPr>
          <a:xfrm>
            <a:off x="695325" y="3299877"/>
            <a:ext cx="3457575" cy="332288"/>
          </a:xfrm>
        </p:spPr>
        <p:txBody>
          <a:bodyPr/>
          <a:lstStyle>
            <a:lvl1pPr>
              <a:spcBef>
                <a:spcPts val="20"/>
              </a:spcBef>
              <a:defRPr sz="1200"/>
            </a:lvl1pPr>
            <a:lvl2pPr marL="179388" indent="-179388">
              <a:spcBef>
                <a:spcPts val="20"/>
              </a:spcBef>
              <a:defRPr sz="1200"/>
            </a:lvl2pPr>
            <a:lvl3pPr>
              <a:spcBef>
                <a:spcPts val="20"/>
              </a:spcBef>
              <a:defRPr sz="1200"/>
            </a:lvl3pPr>
            <a:lvl4pPr>
              <a:spcBef>
                <a:spcPts val="20"/>
              </a:spcBef>
              <a:defRPr sz="1200"/>
            </a:lvl4pPr>
            <a:lvl5pPr>
              <a:spcBef>
                <a:spcPts val="20"/>
              </a:spcBef>
              <a:defRPr sz="1200"/>
            </a:lvl5pPr>
          </a:lstStyle>
          <a:p>
            <a:pPr lvl="0"/>
            <a:r>
              <a:rPr lang="en-GB" noProof="0" dirty="0"/>
              <a:t>Add Text</a:t>
            </a:r>
          </a:p>
          <a:p>
            <a:pPr lvl="1"/>
            <a:r>
              <a:rPr lang="en-GB" noProof="0" dirty="0"/>
              <a:t>Second Level</a:t>
            </a:r>
          </a:p>
        </p:txBody>
      </p:sp>
      <p:sp>
        <p:nvSpPr>
          <p:cNvPr id="24" name="Textplatzhalter 19">
            <a:extLst>
              <a:ext uri="{FF2B5EF4-FFF2-40B4-BE49-F238E27FC236}">
                <a16:creationId xmlns:a16="http://schemas.microsoft.com/office/drawing/2014/main" id="{DC029808-0B66-A918-9826-7CF902C7DE37}"/>
              </a:ext>
            </a:extLst>
          </p:cNvPr>
          <p:cNvSpPr>
            <a:spLocks noGrp="1"/>
          </p:cNvSpPr>
          <p:nvPr>
            <p:ph type="body" sz="quarter" idx="25" hasCustomPrompt="1"/>
          </p:nvPr>
        </p:nvSpPr>
        <p:spPr>
          <a:xfrm>
            <a:off x="4367212" y="3299877"/>
            <a:ext cx="3457575" cy="332288"/>
          </a:xfrm>
        </p:spPr>
        <p:txBody>
          <a:bodyPr/>
          <a:lstStyle>
            <a:lvl1pPr>
              <a:spcBef>
                <a:spcPts val="20"/>
              </a:spcBef>
              <a:defRPr sz="1200"/>
            </a:lvl1pPr>
            <a:lvl2pPr marL="179388" indent="-179388">
              <a:spcBef>
                <a:spcPts val="20"/>
              </a:spcBef>
              <a:defRPr sz="1200"/>
            </a:lvl2pPr>
            <a:lvl3pPr>
              <a:spcBef>
                <a:spcPts val="20"/>
              </a:spcBef>
              <a:defRPr sz="1200"/>
            </a:lvl3pPr>
            <a:lvl4pPr>
              <a:spcBef>
                <a:spcPts val="20"/>
              </a:spcBef>
              <a:defRPr sz="1200"/>
            </a:lvl4pPr>
            <a:lvl5pPr>
              <a:spcBef>
                <a:spcPts val="20"/>
              </a:spcBef>
              <a:defRPr sz="1200"/>
            </a:lvl5pPr>
          </a:lstStyle>
          <a:p>
            <a:pPr lvl="0"/>
            <a:r>
              <a:rPr lang="en-GB" noProof="0" dirty="0"/>
              <a:t>Add Text</a:t>
            </a:r>
          </a:p>
          <a:p>
            <a:pPr lvl="1"/>
            <a:r>
              <a:rPr lang="en-GB" noProof="0" dirty="0"/>
              <a:t>Second Level</a:t>
            </a:r>
          </a:p>
        </p:txBody>
      </p:sp>
      <p:sp>
        <p:nvSpPr>
          <p:cNvPr id="25" name="Textplatzhalter 19">
            <a:extLst>
              <a:ext uri="{FF2B5EF4-FFF2-40B4-BE49-F238E27FC236}">
                <a16:creationId xmlns:a16="http://schemas.microsoft.com/office/drawing/2014/main" id="{0C032556-82F7-0D1B-C717-506C730F768B}"/>
              </a:ext>
            </a:extLst>
          </p:cNvPr>
          <p:cNvSpPr>
            <a:spLocks noGrp="1"/>
          </p:cNvSpPr>
          <p:nvPr>
            <p:ph type="body" sz="quarter" idx="26" hasCustomPrompt="1"/>
          </p:nvPr>
        </p:nvSpPr>
        <p:spPr>
          <a:xfrm>
            <a:off x="8040688" y="3299877"/>
            <a:ext cx="3457575" cy="332288"/>
          </a:xfrm>
        </p:spPr>
        <p:txBody>
          <a:bodyPr/>
          <a:lstStyle>
            <a:lvl1pPr>
              <a:spcBef>
                <a:spcPts val="20"/>
              </a:spcBef>
              <a:defRPr sz="1200"/>
            </a:lvl1pPr>
            <a:lvl2pPr marL="179388" indent="-179388">
              <a:spcBef>
                <a:spcPts val="20"/>
              </a:spcBef>
              <a:defRPr sz="1200"/>
            </a:lvl2pPr>
            <a:lvl3pPr>
              <a:spcBef>
                <a:spcPts val="20"/>
              </a:spcBef>
              <a:defRPr sz="1200"/>
            </a:lvl3pPr>
            <a:lvl4pPr>
              <a:spcBef>
                <a:spcPts val="20"/>
              </a:spcBef>
              <a:defRPr sz="1200"/>
            </a:lvl4pPr>
            <a:lvl5pPr>
              <a:spcBef>
                <a:spcPts val="20"/>
              </a:spcBef>
              <a:defRPr sz="1200"/>
            </a:lvl5pPr>
          </a:lstStyle>
          <a:p>
            <a:pPr lvl="0"/>
            <a:r>
              <a:rPr lang="en-GB" noProof="0" dirty="0"/>
              <a:t>Add Text</a:t>
            </a:r>
          </a:p>
          <a:p>
            <a:pPr lvl="1"/>
            <a:r>
              <a:rPr lang="en-GB" noProof="0" dirty="0"/>
              <a:t>Second Level</a:t>
            </a:r>
          </a:p>
        </p:txBody>
      </p:sp>
    </p:spTree>
    <p:extLst>
      <p:ext uri="{BB962C8B-B14F-4D97-AF65-F5344CB8AC3E}">
        <p14:creationId xmlns:p14="http://schemas.microsoft.com/office/powerpoint/2010/main" val="39472543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Eight captioned Image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dirty="0"/>
              <a:t>Add Title</a:t>
            </a:r>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349F5EED-6066-42D9-8A29-51ADB10AB9A7}" type="datetime1">
              <a:rPr lang="de-CH" noProof="0" smtClean="0"/>
              <a:t>14.11.25</a:t>
            </a:fld>
            <a:endParaRPr lang="en-GB" noProof="0" dirty="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en-GB" noProof="0"/>
              <a:t>PSI Center for Photon Science</a:t>
            </a:r>
            <a:endParaRPr lang="en-GB" noProof="0" dirty="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en-GB" noProof="0" smtClean="0"/>
              <a:pPr/>
              <a:t>‹#›</a:t>
            </a:fld>
            <a:endParaRPr lang="en-GB" noProof="0" dirty="0"/>
          </a:p>
        </p:txBody>
      </p:sp>
      <p:sp>
        <p:nvSpPr>
          <p:cNvPr id="9" name="Bildplatzhalter 4">
            <a:extLst>
              <a:ext uri="{FF2B5EF4-FFF2-40B4-BE49-F238E27FC236}">
                <a16:creationId xmlns:a16="http://schemas.microsoft.com/office/drawing/2014/main" id="{12784F6E-FB73-D6E4-8C2C-41F75D7C7223}"/>
              </a:ext>
            </a:extLst>
          </p:cNvPr>
          <p:cNvSpPr>
            <a:spLocks noGrp="1"/>
          </p:cNvSpPr>
          <p:nvPr>
            <p:ph type="pic" sz="quarter" idx="18" hasCustomPrompt="1"/>
          </p:nvPr>
        </p:nvSpPr>
        <p:spPr>
          <a:xfrm>
            <a:off x="695327" y="1449390"/>
            <a:ext cx="2538000" cy="1799592"/>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
        <p:nvSpPr>
          <p:cNvPr id="10" name="Bildplatzhalter 4">
            <a:extLst>
              <a:ext uri="{FF2B5EF4-FFF2-40B4-BE49-F238E27FC236}">
                <a16:creationId xmlns:a16="http://schemas.microsoft.com/office/drawing/2014/main" id="{2EA8E577-195E-4B1A-BC32-FE3D591B8C38}"/>
              </a:ext>
            </a:extLst>
          </p:cNvPr>
          <p:cNvSpPr>
            <a:spLocks noGrp="1"/>
          </p:cNvSpPr>
          <p:nvPr>
            <p:ph type="pic" sz="quarter" idx="14" hasCustomPrompt="1"/>
          </p:nvPr>
        </p:nvSpPr>
        <p:spPr>
          <a:xfrm>
            <a:off x="8958673" y="1449390"/>
            <a:ext cx="2538000" cy="1799592"/>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
        <p:nvSpPr>
          <p:cNvPr id="14" name="Bildplatzhalter 4">
            <a:extLst>
              <a:ext uri="{FF2B5EF4-FFF2-40B4-BE49-F238E27FC236}">
                <a16:creationId xmlns:a16="http://schemas.microsoft.com/office/drawing/2014/main" id="{0646FBB3-9915-B3D3-1716-7B2E4AB38A58}"/>
              </a:ext>
            </a:extLst>
          </p:cNvPr>
          <p:cNvSpPr>
            <a:spLocks noGrp="1"/>
          </p:cNvSpPr>
          <p:nvPr>
            <p:ph type="pic" sz="quarter" idx="19" hasCustomPrompt="1"/>
          </p:nvPr>
        </p:nvSpPr>
        <p:spPr>
          <a:xfrm>
            <a:off x="3450050" y="1449390"/>
            <a:ext cx="2538000" cy="1799592"/>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
        <p:nvSpPr>
          <p:cNvPr id="15" name="Bildplatzhalter 4">
            <a:extLst>
              <a:ext uri="{FF2B5EF4-FFF2-40B4-BE49-F238E27FC236}">
                <a16:creationId xmlns:a16="http://schemas.microsoft.com/office/drawing/2014/main" id="{B3FC8EB0-667A-22B3-F4B0-8DFF68655699}"/>
              </a:ext>
            </a:extLst>
          </p:cNvPr>
          <p:cNvSpPr>
            <a:spLocks noGrp="1"/>
          </p:cNvSpPr>
          <p:nvPr>
            <p:ph type="pic" sz="quarter" idx="20" hasCustomPrompt="1"/>
          </p:nvPr>
        </p:nvSpPr>
        <p:spPr>
          <a:xfrm>
            <a:off x="6203950" y="1449390"/>
            <a:ext cx="2538000" cy="1799592"/>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
        <p:nvSpPr>
          <p:cNvPr id="22" name="Textplatzhalter 19">
            <a:extLst>
              <a:ext uri="{FF2B5EF4-FFF2-40B4-BE49-F238E27FC236}">
                <a16:creationId xmlns:a16="http://schemas.microsoft.com/office/drawing/2014/main" id="{7650EC49-433E-6552-2740-6B65EFF94806}"/>
              </a:ext>
            </a:extLst>
          </p:cNvPr>
          <p:cNvSpPr>
            <a:spLocks noGrp="1"/>
          </p:cNvSpPr>
          <p:nvPr>
            <p:ph type="body" sz="quarter" idx="23" hasCustomPrompt="1"/>
          </p:nvPr>
        </p:nvSpPr>
        <p:spPr>
          <a:xfrm>
            <a:off x="3449108" y="5689100"/>
            <a:ext cx="2533650" cy="332288"/>
          </a:xfrm>
        </p:spPr>
        <p:txBody>
          <a:bodyPr/>
          <a:lstStyle>
            <a:lvl1pPr>
              <a:spcBef>
                <a:spcPts val="40"/>
              </a:spcBef>
              <a:defRPr sz="1200"/>
            </a:lvl1pPr>
            <a:lvl2pPr marL="179388" indent="-179388">
              <a:spcBef>
                <a:spcPts val="40"/>
              </a:spcBef>
              <a:defRPr sz="1200"/>
            </a:lvl2pPr>
            <a:lvl3pPr>
              <a:spcBef>
                <a:spcPts val="40"/>
              </a:spcBef>
              <a:defRPr sz="1200"/>
            </a:lvl3pPr>
            <a:lvl4pPr>
              <a:spcBef>
                <a:spcPts val="40"/>
              </a:spcBef>
              <a:defRPr sz="1600"/>
            </a:lvl4pPr>
            <a:lvl5pPr>
              <a:spcBef>
                <a:spcPts val="40"/>
              </a:spcBef>
              <a:defRPr sz="1600"/>
            </a:lvl5pPr>
          </a:lstStyle>
          <a:p>
            <a:pPr lvl="0"/>
            <a:r>
              <a:rPr lang="en-GB" noProof="0" dirty="0"/>
              <a:t>Add Text</a:t>
            </a:r>
          </a:p>
          <a:p>
            <a:pPr lvl="1"/>
            <a:r>
              <a:rPr lang="en-GB" noProof="0" dirty="0"/>
              <a:t>Second Level</a:t>
            </a:r>
          </a:p>
        </p:txBody>
      </p:sp>
      <p:sp>
        <p:nvSpPr>
          <p:cNvPr id="23" name="Textplatzhalter 19">
            <a:extLst>
              <a:ext uri="{FF2B5EF4-FFF2-40B4-BE49-F238E27FC236}">
                <a16:creationId xmlns:a16="http://schemas.microsoft.com/office/drawing/2014/main" id="{38A397CC-14F5-DD8F-565D-CB576CCEF0AC}"/>
              </a:ext>
            </a:extLst>
          </p:cNvPr>
          <p:cNvSpPr>
            <a:spLocks noGrp="1"/>
          </p:cNvSpPr>
          <p:nvPr>
            <p:ph type="body" sz="quarter" idx="24" hasCustomPrompt="1"/>
          </p:nvPr>
        </p:nvSpPr>
        <p:spPr>
          <a:xfrm>
            <a:off x="6208300" y="5689100"/>
            <a:ext cx="2533650" cy="332288"/>
          </a:xfrm>
        </p:spPr>
        <p:txBody>
          <a:bodyPr/>
          <a:lstStyle>
            <a:lvl1pPr>
              <a:spcBef>
                <a:spcPts val="40"/>
              </a:spcBef>
              <a:defRPr sz="1200"/>
            </a:lvl1pPr>
            <a:lvl2pPr marL="179388" indent="-179388">
              <a:spcBef>
                <a:spcPts val="40"/>
              </a:spcBef>
              <a:defRPr sz="1200"/>
            </a:lvl2pPr>
            <a:lvl3pPr>
              <a:spcBef>
                <a:spcPts val="40"/>
              </a:spcBef>
              <a:defRPr sz="1200"/>
            </a:lvl3pPr>
            <a:lvl4pPr>
              <a:spcBef>
                <a:spcPts val="40"/>
              </a:spcBef>
              <a:defRPr sz="1600"/>
            </a:lvl4pPr>
            <a:lvl5pPr>
              <a:spcBef>
                <a:spcPts val="40"/>
              </a:spcBef>
              <a:defRPr sz="1600"/>
            </a:lvl5pPr>
          </a:lstStyle>
          <a:p>
            <a:pPr lvl="0"/>
            <a:r>
              <a:rPr lang="en-GB" noProof="0" dirty="0"/>
              <a:t>Add Text</a:t>
            </a:r>
          </a:p>
          <a:p>
            <a:pPr lvl="1"/>
            <a:r>
              <a:rPr lang="en-GB" noProof="0" dirty="0"/>
              <a:t>Second Level</a:t>
            </a:r>
          </a:p>
        </p:txBody>
      </p:sp>
      <p:sp>
        <p:nvSpPr>
          <p:cNvPr id="24" name="Textplatzhalter 19">
            <a:extLst>
              <a:ext uri="{FF2B5EF4-FFF2-40B4-BE49-F238E27FC236}">
                <a16:creationId xmlns:a16="http://schemas.microsoft.com/office/drawing/2014/main" id="{52C714DB-CD94-62D4-DBCC-363F77E96BFD}"/>
              </a:ext>
            </a:extLst>
          </p:cNvPr>
          <p:cNvSpPr>
            <a:spLocks noGrp="1"/>
          </p:cNvSpPr>
          <p:nvPr>
            <p:ph type="body" sz="quarter" idx="25" hasCustomPrompt="1"/>
          </p:nvPr>
        </p:nvSpPr>
        <p:spPr>
          <a:xfrm>
            <a:off x="8956675" y="5689100"/>
            <a:ext cx="2533650" cy="332288"/>
          </a:xfrm>
        </p:spPr>
        <p:txBody>
          <a:bodyPr/>
          <a:lstStyle>
            <a:lvl1pPr>
              <a:spcBef>
                <a:spcPts val="40"/>
              </a:spcBef>
              <a:defRPr sz="1200"/>
            </a:lvl1pPr>
            <a:lvl2pPr marL="179388" indent="-179388">
              <a:spcBef>
                <a:spcPts val="40"/>
              </a:spcBef>
              <a:defRPr sz="1200"/>
            </a:lvl2pPr>
            <a:lvl3pPr>
              <a:spcBef>
                <a:spcPts val="40"/>
              </a:spcBef>
              <a:defRPr sz="1200"/>
            </a:lvl3pPr>
            <a:lvl4pPr>
              <a:spcBef>
                <a:spcPts val="40"/>
              </a:spcBef>
              <a:defRPr sz="1600"/>
            </a:lvl4pPr>
            <a:lvl5pPr>
              <a:spcBef>
                <a:spcPts val="40"/>
              </a:spcBef>
              <a:defRPr sz="1600"/>
            </a:lvl5pPr>
          </a:lstStyle>
          <a:p>
            <a:pPr lvl="0"/>
            <a:r>
              <a:rPr lang="en-GB" noProof="0" dirty="0"/>
              <a:t>Add Text</a:t>
            </a:r>
          </a:p>
          <a:p>
            <a:pPr lvl="1"/>
            <a:r>
              <a:rPr lang="en-GB" noProof="0" dirty="0"/>
              <a:t>Second Level</a:t>
            </a:r>
          </a:p>
        </p:txBody>
      </p:sp>
      <p:sp>
        <p:nvSpPr>
          <p:cNvPr id="7" name="Bildplatzhalter 4">
            <a:extLst>
              <a:ext uri="{FF2B5EF4-FFF2-40B4-BE49-F238E27FC236}">
                <a16:creationId xmlns:a16="http://schemas.microsoft.com/office/drawing/2014/main" id="{FF900A0F-DD38-976A-BFC1-92B5ACB7395B}"/>
              </a:ext>
            </a:extLst>
          </p:cNvPr>
          <p:cNvSpPr>
            <a:spLocks noGrp="1"/>
          </p:cNvSpPr>
          <p:nvPr>
            <p:ph type="pic" sz="quarter" idx="26" hasCustomPrompt="1"/>
          </p:nvPr>
        </p:nvSpPr>
        <p:spPr>
          <a:xfrm>
            <a:off x="695325" y="3852000"/>
            <a:ext cx="2538000" cy="1799593"/>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
        <p:nvSpPr>
          <p:cNvPr id="8" name="Textplatzhalter 19">
            <a:extLst>
              <a:ext uri="{FF2B5EF4-FFF2-40B4-BE49-F238E27FC236}">
                <a16:creationId xmlns:a16="http://schemas.microsoft.com/office/drawing/2014/main" id="{530B9B83-A2E6-A97A-6B7B-389BCDC2C8CF}"/>
              </a:ext>
            </a:extLst>
          </p:cNvPr>
          <p:cNvSpPr>
            <a:spLocks noGrp="1"/>
          </p:cNvSpPr>
          <p:nvPr>
            <p:ph type="body" sz="quarter" idx="27" hasCustomPrompt="1"/>
          </p:nvPr>
        </p:nvSpPr>
        <p:spPr>
          <a:xfrm>
            <a:off x="695325" y="3299877"/>
            <a:ext cx="2536825" cy="332288"/>
          </a:xfrm>
        </p:spPr>
        <p:txBody>
          <a:bodyPr/>
          <a:lstStyle>
            <a:lvl1pPr>
              <a:spcBef>
                <a:spcPts val="20"/>
              </a:spcBef>
              <a:defRPr sz="1200"/>
            </a:lvl1pPr>
            <a:lvl2pPr marL="179388" indent="-179388">
              <a:spcBef>
                <a:spcPts val="20"/>
              </a:spcBef>
              <a:defRPr sz="1200"/>
            </a:lvl2pPr>
            <a:lvl3pPr>
              <a:spcBef>
                <a:spcPts val="20"/>
              </a:spcBef>
              <a:defRPr sz="1200"/>
            </a:lvl3pPr>
            <a:lvl4pPr>
              <a:spcBef>
                <a:spcPts val="20"/>
              </a:spcBef>
              <a:defRPr sz="1200"/>
            </a:lvl4pPr>
            <a:lvl5pPr>
              <a:spcBef>
                <a:spcPts val="20"/>
              </a:spcBef>
              <a:defRPr sz="1200"/>
            </a:lvl5pPr>
          </a:lstStyle>
          <a:p>
            <a:pPr lvl="0"/>
            <a:r>
              <a:rPr lang="en-GB" noProof="0" dirty="0"/>
              <a:t>Add Text</a:t>
            </a:r>
          </a:p>
          <a:p>
            <a:pPr lvl="1"/>
            <a:r>
              <a:rPr lang="en-GB" noProof="0" dirty="0"/>
              <a:t>Second Level</a:t>
            </a:r>
          </a:p>
        </p:txBody>
      </p:sp>
      <p:sp>
        <p:nvSpPr>
          <p:cNvPr id="11" name="Textplatzhalter 19">
            <a:extLst>
              <a:ext uri="{FF2B5EF4-FFF2-40B4-BE49-F238E27FC236}">
                <a16:creationId xmlns:a16="http://schemas.microsoft.com/office/drawing/2014/main" id="{CD6A5AE7-8194-069E-96C6-A9A19A691F17}"/>
              </a:ext>
            </a:extLst>
          </p:cNvPr>
          <p:cNvSpPr>
            <a:spLocks noGrp="1"/>
          </p:cNvSpPr>
          <p:nvPr>
            <p:ph type="body" sz="quarter" idx="21" hasCustomPrompt="1"/>
          </p:nvPr>
        </p:nvSpPr>
        <p:spPr>
          <a:xfrm>
            <a:off x="695325" y="5689101"/>
            <a:ext cx="2540001" cy="332288"/>
          </a:xfrm>
        </p:spPr>
        <p:txBody>
          <a:bodyPr/>
          <a:lstStyle>
            <a:lvl1pPr>
              <a:spcBef>
                <a:spcPts val="20"/>
              </a:spcBef>
              <a:defRPr sz="1200"/>
            </a:lvl1pPr>
            <a:lvl2pPr marL="179388" indent="-179388">
              <a:spcBef>
                <a:spcPts val="20"/>
              </a:spcBef>
              <a:defRPr sz="1200"/>
            </a:lvl2pPr>
            <a:lvl3pPr>
              <a:spcBef>
                <a:spcPts val="20"/>
              </a:spcBef>
              <a:defRPr sz="1200"/>
            </a:lvl3pPr>
            <a:lvl4pPr>
              <a:spcBef>
                <a:spcPts val="20"/>
              </a:spcBef>
              <a:defRPr sz="1200"/>
            </a:lvl4pPr>
            <a:lvl5pPr>
              <a:spcBef>
                <a:spcPts val="20"/>
              </a:spcBef>
              <a:defRPr sz="1200"/>
            </a:lvl5pPr>
          </a:lstStyle>
          <a:p>
            <a:pPr lvl="0"/>
            <a:r>
              <a:rPr lang="en-GB" noProof="0" dirty="0"/>
              <a:t>Add Text</a:t>
            </a:r>
          </a:p>
          <a:p>
            <a:pPr lvl="1"/>
            <a:r>
              <a:rPr lang="en-GB" noProof="0" dirty="0"/>
              <a:t>Second Level</a:t>
            </a:r>
          </a:p>
        </p:txBody>
      </p:sp>
      <p:sp>
        <p:nvSpPr>
          <p:cNvPr id="12" name="Textplatzhalter 19">
            <a:extLst>
              <a:ext uri="{FF2B5EF4-FFF2-40B4-BE49-F238E27FC236}">
                <a16:creationId xmlns:a16="http://schemas.microsoft.com/office/drawing/2014/main" id="{E33B1E40-AEE0-028C-74FA-4DA2F2785C86}"/>
              </a:ext>
            </a:extLst>
          </p:cNvPr>
          <p:cNvSpPr>
            <a:spLocks noGrp="1"/>
          </p:cNvSpPr>
          <p:nvPr>
            <p:ph type="body" sz="quarter" idx="28" hasCustomPrompt="1"/>
          </p:nvPr>
        </p:nvSpPr>
        <p:spPr>
          <a:xfrm>
            <a:off x="3448050" y="3299877"/>
            <a:ext cx="2533650" cy="332288"/>
          </a:xfrm>
        </p:spPr>
        <p:txBody>
          <a:bodyPr/>
          <a:lstStyle>
            <a:lvl1pPr>
              <a:spcBef>
                <a:spcPts val="40"/>
              </a:spcBef>
              <a:defRPr sz="1200"/>
            </a:lvl1pPr>
            <a:lvl2pPr marL="179388" indent="-179388">
              <a:spcBef>
                <a:spcPts val="40"/>
              </a:spcBef>
              <a:defRPr sz="1200"/>
            </a:lvl2pPr>
            <a:lvl3pPr>
              <a:spcBef>
                <a:spcPts val="40"/>
              </a:spcBef>
              <a:defRPr sz="1200"/>
            </a:lvl3pPr>
            <a:lvl4pPr>
              <a:spcBef>
                <a:spcPts val="40"/>
              </a:spcBef>
              <a:defRPr sz="1600"/>
            </a:lvl4pPr>
            <a:lvl5pPr>
              <a:spcBef>
                <a:spcPts val="40"/>
              </a:spcBef>
              <a:defRPr sz="1600"/>
            </a:lvl5pPr>
          </a:lstStyle>
          <a:p>
            <a:pPr lvl="0"/>
            <a:r>
              <a:rPr lang="en-GB" noProof="0" dirty="0"/>
              <a:t>Add Text</a:t>
            </a:r>
          </a:p>
          <a:p>
            <a:pPr lvl="1"/>
            <a:r>
              <a:rPr lang="en-GB" noProof="0" dirty="0"/>
              <a:t>Second Level</a:t>
            </a:r>
          </a:p>
        </p:txBody>
      </p:sp>
      <p:sp>
        <p:nvSpPr>
          <p:cNvPr id="13" name="Textplatzhalter 19">
            <a:extLst>
              <a:ext uri="{FF2B5EF4-FFF2-40B4-BE49-F238E27FC236}">
                <a16:creationId xmlns:a16="http://schemas.microsoft.com/office/drawing/2014/main" id="{6CF8C6E7-2EBA-0F42-5F97-0B15A298F57D}"/>
              </a:ext>
            </a:extLst>
          </p:cNvPr>
          <p:cNvSpPr>
            <a:spLocks noGrp="1"/>
          </p:cNvSpPr>
          <p:nvPr>
            <p:ph type="body" sz="quarter" idx="29" hasCustomPrompt="1"/>
          </p:nvPr>
        </p:nvSpPr>
        <p:spPr>
          <a:xfrm>
            <a:off x="6208300" y="3299877"/>
            <a:ext cx="2533650" cy="332288"/>
          </a:xfrm>
        </p:spPr>
        <p:txBody>
          <a:bodyPr/>
          <a:lstStyle>
            <a:lvl1pPr>
              <a:spcBef>
                <a:spcPts val="40"/>
              </a:spcBef>
              <a:defRPr sz="1200"/>
            </a:lvl1pPr>
            <a:lvl2pPr marL="179388" indent="-179388">
              <a:spcBef>
                <a:spcPts val="40"/>
              </a:spcBef>
              <a:defRPr sz="1200"/>
            </a:lvl2pPr>
            <a:lvl3pPr>
              <a:spcBef>
                <a:spcPts val="40"/>
              </a:spcBef>
              <a:defRPr sz="1200"/>
            </a:lvl3pPr>
            <a:lvl4pPr>
              <a:spcBef>
                <a:spcPts val="40"/>
              </a:spcBef>
              <a:defRPr sz="1600"/>
            </a:lvl4pPr>
            <a:lvl5pPr>
              <a:spcBef>
                <a:spcPts val="40"/>
              </a:spcBef>
              <a:defRPr sz="1600"/>
            </a:lvl5pPr>
          </a:lstStyle>
          <a:p>
            <a:pPr lvl="0"/>
            <a:r>
              <a:rPr lang="en-GB" noProof="0" dirty="0"/>
              <a:t>Add Text</a:t>
            </a:r>
          </a:p>
          <a:p>
            <a:pPr lvl="1"/>
            <a:r>
              <a:rPr lang="en-GB" noProof="0" dirty="0"/>
              <a:t>Second Level</a:t>
            </a:r>
          </a:p>
        </p:txBody>
      </p:sp>
      <p:sp>
        <p:nvSpPr>
          <p:cNvPr id="16" name="Textplatzhalter 19">
            <a:extLst>
              <a:ext uri="{FF2B5EF4-FFF2-40B4-BE49-F238E27FC236}">
                <a16:creationId xmlns:a16="http://schemas.microsoft.com/office/drawing/2014/main" id="{A8581B57-63E2-3060-2AF6-9711ABA14922}"/>
              </a:ext>
            </a:extLst>
          </p:cNvPr>
          <p:cNvSpPr>
            <a:spLocks noGrp="1"/>
          </p:cNvSpPr>
          <p:nvPr>
            <p:ph type="body" sz="quarter" idx="30" hasCustomPrompt="1"/>
          </p:nvPr>
        </p:nvSpPr>
        <p:spPr>
          <a:xfrm>
            <a:off x="8955617" y="3299877"/>
            <a:ext cx="2533650" cy="332288"/>
          </a:xfrm>
        </p:spPr>
        <p:txBody>
          <a:bodyPr/>
          <a:lstStyle>
            <a:lvl1pPr>
              <a:spcBef>
                <a:spcPts val="40"/>
              </a:spcBef>
              <a:defRPr sz="1200"/>
            </a:lvl1pPr>
            <a:lvl2pPr marL="179388" indent="-179388">
              <a:spcBef>
                <a:spcPts val="40"/>
              </a:spcBef>
              <a:defRPr sz="1200"/>
            </a:lvl2pPr>
            <a:lvl3pPr>
              <a:spcBef>
                <a:spcPts val="40"/>
              </a:spcBef>
              <a:defRPr sz="1200"/>
            </a:lvl3pPr>
            <a:lvl4pPr>
              <a:spcBef>
                <a:spcPts val="40"/>
              </a:spcBef>
              <a:defRPr sz="1600"/>
            </a:lvl4pPr>
            <a:lvl5pPr>
              <a:spcBef>
                <a:spcPts val="40"/>
              </a:spcBef>
              <a:defRPr sz="1600"/>
            </a:lvl5pPr>
          </a:lstStyle>
          <a:p>
            <a:pPr lvl="0"/>
            <a:r>
              <a:rPr lang="en-GB" noProof="0" dirty="0"/>
              <a:t>Add Text</a:t>
            </a:r>
          </a:p>
          <a:p>
            <a:pPr lvl="1"/>
            <a:r>
              <a:rPr lang="en-GB" noProof="0" dirty="0"/>
              <a:t>Second Level</a:t>
            </a:r>
          </a:p>
        </p:txBody>
      </p:sp>
      <p:sp>
        <p:nvSpPr>
          <p:cNvPr id="17" name="Bildplatzhalter 4">
            <a:extLst>
              <a:ext uri="{FF2B5EF4-FFF2-40B4-BE49-F238E27FC236}">
                <a16:creationId xmlns:a16="http://schemas.microsoft.com/office/drawing/2014/main" id="{615C431B-993D-61F7-28CB-6E9C6E916B27}"/>
              </a:ext>
            </a:extLst>
          </p:cNvPr>
          <p:cNvSpPr>
            <a:spLocks noGrp="1"/>
          </p:cNvSpPr>
          <p:nvPr>
            <p:ph type="pic" sz="quarter" idx="31" hasCustomPrompt="1"/>
          </p:nvPr>
        </p:nvSpPr>
        <p:spPr>
          <a:xfrm>
            <a:off x="8957560" y="3852000"/>
            <a:ext cx="2538000" cy="1799592"/>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
        <p:nvSpPr>
          <p:cNvPr id="18" name="Bildplatzhalter 4">
            <a:extLst>
              <a:ext uri="{FF2B5EF4-FFF2-40B4-BE49-F238E27FC236}">
                <a16:creationId xmlns:a16="http://schemas.microsoft.com/office/drawing/2014/main" id="{5F9CC3CC-2D09-5169-EE63-2F307DD025AE}"/>
              </a:ext>
            </a:extLst>
          </p:cNvPr>
          <p:cNvSpPr>
            <a:spLocks noGrp="1"/>
          </p:cNvSpPr>
          <p:nvPr>
            <p:ph type="pic" sz="quarter" idx="32" hasCustomPrompt="1"/>
          </p:nvPr>
        </p:nvSpPr>
        <p:spPr>
          <a:xfrm>
            <a:off x="3448937" y="3852000"/>
            <a:ext cx="2538000" cy="1799592"/>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
        <p:nvSpPr>
          <p:cNvPr id="19" name="Bildplatzhalter 4">
            <a:extLst>
              <a:ext uri="{FF2B5EF4-FFF2-40B4-BE49-F238E27FC236}">
                <a16:creationId xmlns:a16="http://schemas.microsoft.com/office/drawing/2014/main" id="{05CD9CF5-8030-A2FA-B5F1-BDE8A3AB64FE}"/>
              </a:ext>
            </a:extLst>
          </p:cNvPr>
          <p:cNvSpPr>
            <a:spLocks noGrp="1"/>
          </p:cNvSpPr>
          <p:nvPr>
            <p:ph type="pic" sz="quarter" idx="33" hasCustomPrompt="1"/>
          </p:nvPr>
        </p:nvSpPr>
        <p:spPr>
          <a:xfrm>
            <a:off x="6202837" y="3852000"/>
            <a:ext cx="2538000" cy="1799592"/>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Tree>
    <p:extLst>
      <p:ext uri="{BB962C8B-B14F-4D97-AF65-F5344CB8AC3E}">
        <p14:creationId xmlns:p14="http://schemas.microsoft.com/office/powerpoint/2010/main" val="23318096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Red">
    <p:bg>
      <p:bgPr>
        <a:solidFill>
          <a:schemeClr val="accent3"/>
        </a:solidFill>
        <a:effectLst/>
      </p:bgPr>
    </p:bg>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D61A34A1-2093-78E5-BDC0-6F5FCE18495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384" y="1948"/>
            <a:ext cx="12190615" cy="6855662"/>
          </a:xfrm>
          <a:prstGeom prst="rect">
            <a:avLst/>
          </a:prstGeom>
        </p:spPr>
      </p:pic>
      <p:sp>
        <p:nvSpPr>
          <p:cNvPr id="2" name="Titel 1"/>
          <p:cNvSpPr>
            <a:spLocks noGrp="1"/>
          </p:cNvSpPr>
          <p:nvPr>
            <p:ph type="ctrTitle" hasCustomPrompt="1"/>
          </p:nvPr>
        </p:nvSpPr>
        <p:spPr>
          <a:xfrm>
            <a:off x="695325" y="1445464"/>
            <a:ext cx="8045451" cy="2008384"/>
          </a:xfrm>
        </p:spPr>
        <p:txBody>
          <a:bodyPr anchor="b"/>
          <a:lstStyle>
            <a:lvl1pPr algn="l">
              <a:lnSpc>
                <a:spcPct val="92000"/>
              </a:lnSpc>
              <a:defRPr sz="4200">
                <a:solidFill>
                  <a:schemeClr val="bg1"/>
                </a:solidFill>
              </a:defRPr>
            </a:lvl1pPr>
          </a:lstStyle>
          <a:p>
            <a:r>
              <a:rPr lang="en-GB" noProof="0" dirty="0"/>
              <a:t>Add Title</a:t>
            </a:r>
          </a:p>
        </p:txBody>
      </p:sp>
      <p:sp>
        <p:nvSpPr>
          <p:cNvPr id="3" name="Untertitel 2"/>
          <p:cNvSpPr>
            <a:spLocks noGrp="1"/>
          </p:cNvSpPr>
          <p:nvPr>
            <p:ph type="subTitle" idx="1" hasCustomPrompt="1"/>
          </p:nvPr>
        </p:nvSpPr>
        <p:spPr>
          <a:xfrm>
            <a:off x="695325" y="3789040"/>
            <a:ext cx="8045451" cy="1080120"/>
          </a:xfrm>
        </p:spPr>
        <p:txBody>
          <a:bodyPr/>
          <a:lstStyle>
            <a:lvl1pPr marL="0" indent="0" algn="l">
              <a:lnSpc>
                <a:spcPct val="92000"/>
              </a:lnSpc>
              <a:buNone/>
              <a:defRPr sz="26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Add Subtitle</a:t>
            </a:r>
          </a:p>
        </p:txBody>
      </p:sp>
      <p:sp>
        <p:nvSpPr>
          <p:cNvPr id="11" name="Textplatzhalter 10">
            <a:extLst>
              <a:ext uri="{FF2B5EF4-FFF2-40B4-BE49-F238E27FC236}">
                <a16:creationId xmlns:a16="http://schemas.microsoft.com/office/drawing/2014/main" id="{68F03BE3-7C85-C716-E994-40806F5A8462}"/>
              </a:ext>
            </a:extLst>
          </p:cNvPr>
          <p:cNvSpPr>
            <a:spLocks noGrp="1"/>
          </p:cNvSpPr>
          <p:nvPr>
            <p:ph type="body" sz="quarter" idx="13" hasCustomPrompt="1"/>
          </p:nvPr>
        </p:nvSpPr>
        <p:spPr>
          <a:xfrm>
            <a:off x="695325" y="5841268"/>
            <a:ext cx="5292725" cy="288032"/>
          </a:xfrm>
        </p:spPr>
        <p:txBody>
          <a:bodyPr anchor="b"/>
          <a:lstStyle>
            <a:lvl1pPr>
              <a:defRPr sz="1600">
                <a:solidFill>
                  <a:schemeClr val="bg1"/>
                </a:solidFill>
              </a:defRPr>
            </a:lvl1pPr>
            <a:lvl2pPr marL="0" indent="0">
              <a:buNone/>
              <a:defRPr/>
            </a:lvl2pPr>
          </a:lstStyle>
          <a:p>
            <a:pPr lvl="0"/>
            <a:r>
              <a:rPr lang="en-GB" noProof="0" dirty="0"/>
              <a:t>Author</a:t>
            </a:r>
          </a:p>
        </p:txBody>
      </p:sp>
      <p:sp>
        <p:nvSpPr>
          <p:cNvPr id="12" name="Textplatzhalter 10">
            <a:extLst>
              <a:ext uri="{FF2B5EF4-FFF2-40B4-BE49-F238E27FC236}">
                <a16:creationId xmlns:a16="http://schemas.microsoft.com/office/drawing/2014/main" id="{BB6EAADF-428F-C6D8-43A9-FBCA196FE958}"/>
              </a:ext>
            </a:extLst>
          </p:cNvPr>
          <p:cNvSpPr>
            <a:spLocks noGrp="1"/>
          </p:cNvSpPr>
          <p:nvPr>
            <p:ph type="body" sz="quarter" idx="14" hasCustomPrompt="1"/>
          </p:nvPr>
        </p:nvSpPr>
        <p:spPr>
          <a:xfrm>
            <a:off x="695325" y="6129300"/>
            <a:ext cx="5292725" cy="252028"/>
          </a:xfrm>
        </p:spPr>
        <p:txBody>
          <a:bodyPr anchor="t"/>
          <a:lstStyle>
            <a:lvl1pPr>
              <a:defRPr sz="1600">
                <a:solidFill>
                  <a:schemeClr val="bg1"/>
                </a:solidFill>
              </a:defRPr>
            </a:lvl1pPr>
            <a:lvl2pPr marL="0" indent="0">
              <a:buNone/>
              <a:defRPr/>
            </a:lvl2pPr>
          </a:lstStyle>
          <a:p>
            <a:pPr lvl="0"/>
            <a:r>
              <a:rPr lang="en-GB" noProof="0" dirty="0"/>
              <a:t>Location, DD Month YYYY</a:t>
            </a:r>
          </a:p>
        </p:txBody>
      </p:sp>
      <p:pic>
        <p:nvPicPr>
          <p:cNvPr id="13" name="Grafik 12">
            <a:extLst>
              <a:ext uri="{FF2B5EF4-FFF2-40B4-BE49-F238E27FC236}">
                <a16:creationId xmlns:a16="http://schemas.microsoft.com/office/drawing/2014/main" id="{601D5720-24EF-D102-D260-2D0ECB313EF5}"/>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631137" y="358671"/>
            <a:ext cx="1773820" cy="730070"/>
          </a:xfrm>
          <a:prstGeom prst="rect">
            <a:avLst/>
          </a:prstGeom>
        </p:spPr>
      </p:pic>
      <p:pic>
        <p:nvPicPr>
          <p:cNvPr id="5" name="Grafik 4">
            <a:extLst>
              <a:ext uri="{FF2B5EF4-FFF2-40B4-BE49-F238E27FC236}">
                <a16:creationId xmlns:a16="http://schemas.microsoft.com/office/drawing/2014/main" id="{B1FEE30C-2586-654A-BF54-CCEAD6C813D2}"/>
              </a:ext>
            </a:extLst>
          </p:cNvPr>
          <p:cNvPicPr>
            <a:picLocks/>
          </p:cNvPicPr>
          <p:nvPr userDrawn="1"/>
        </p:nvPicPr>
        <p:blipFill rotWithShape="1">
          <a:blip r:embed="rId4" cstate="print">
            <a:extLst>
              <a:ext uri="{28A0092B-C50C-407E-A947-70E740481C1C}">
                <a14:useLocalDpi xmlns:a14="http://schemas.microsoft.com/office/drawing/2010/main" val="0"/>
              </a:ext>
            </a:extLst>
          </a:blip>
          <a:srcRect l="43689"/>
          <a:stretch/>
        </p:blipFill>
        <p:spPr>
          <a:xfrm>
            <a:off x="2532062" y="536705"/>
            <a:ext cx="1110909" cy="379393"/>
          </a:xfrm>
          <a:prstGeom prst="rect">
            <a:avLst/>
          </a:prstGeom>
        </p:spPr>
      </p:pic>
    </p:spTree>
    <p:extLst>
      <p:ext uri="{BB962C8B-B14F-4D97-AF65-F5344CB8AC3E}">
        <p14:creationId xmlns:p14="http://schemas.microsoft.com/office/powerpoint/2010/main" val="3892997710"/>
      </p:ext>
    </p:extLst>
  </p:cSld>
  <p:clrMapOvr>
    <a:masterClrMapping/>
  </p:clrMapOvr>
  <p:extLst>
    <p:ext uri="{DCECCB84-F9BA-43D5-87BE-67443E8EF086}">
      <p15:sldGuideLst xmlns:p15="http://schemas.microsoft.com/office/powerpoint/2012/main">
        <p15:guide id="2" pos="7106">
          <p15:clr>
            <a:srgbClr val="A4A3A4"/>
          </p15:clr>
        </p15:guide>
        <p15:guide id="3" orient="horz" pos="3181">
          <p15:clr>
            <a:srgbClr val="A4A3A4"/>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elve captioned Image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dirty="0"/>
              <a:t>Add Title</a:t>
            </a:r>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E5DAF998-1E8C-4D58-AFA0-82C5DF4AD287}" type="datetime1">
              <a:rPr lang="de-CH" noProof="0" smtClean="0"/>
              <a:t>14.11.25</a:t>
            </a:fld>
            <a:endParaRPr lang="en-GB" noProof="0" dirty="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en-GB" noProof="0"/>
              <a:t>PSI Center for Photon Science</a:t>
            </a:r>
            <a:endParaRPr lang="en-GB" noProof="0" dirty="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en-GB" noProof="0" smtClean="0"/>
              <a:pPr/>
              <a:t>‹#›</a:t>
            </a:fld>
            <a:endParaRPr lang="en-GB" noProof="0" dirty="0"/>
          </a:p>
        </p:txBody>
      </p:sp>
      <p:sp>
        <p:nvSpPr>
          <p:cNvPr id="10" name="Bildplatzhalter 4">
            <a:extLst>
              <a:ext uri="{FF2B5EF4-FFF2-40B4-BE49-F238E27FC236}">
                <a16:creationId xmlns:a16="http://schemas.microsoft.com/office/drawing/2014/main" id="{18983A1D-4D6A-20A1-246F-D90E834D6804}"/>
              </a:ext>
            </a:extLst>
          </p:cNvPr>
          <p:cNvSpPr>
            <a:spLocks noGrp="1"/>
          </p:cNvSpPr>
          <p:nvPr>
            <p:ph type="pic" sz="quarter" idx="13" hasCustomPrompt="1"/>
          </p:nvPr>
        </p:nvSpPr>
        <p:spPr>
          <a:xfrm>
            <a:off x="4367213" y="1449389"/>
            <a:ext cx="1620837" cy="1692000"/>
          </a:xfrm>
          <a:pattFill prst="lgCheck">
            <a:fgClr>
              <a:schemeClr val="bg1">
                <a:lumMod val="85000"/>
              </a:schemeClr>
            </a:fgClr>
            <a:bgClr>
              <a:schemeClr val="bg1"/>
            </a:bgClr>
          </a:pattFill>
        </p:spPr>
        <p:txBody>
          <a:bodyPr tIns="720000" anchor="ctr"/>
          <a:lstStyle>
            <a:lvl1pPr algn="ctr">
              <a:defRPr sz="1000"/>
            </a:lvl1pPr>
          </a:lstStyle>
          <a:p>
            <a:r>
              <a:rPr lang="en-GB" noProof="0" dirty="0"/>
              <a:t>Add image by tapping on icon</a:t>
            </a:r>
          </a:p>
        </p:txBody>
      </p:sp>
      <p:sp>
        <p:nvSpPr>
          <p:cNvPr id="14" name="Bildplatzhalter 4">
            <a:extLst>
              <a:ext uri="{FF2B5EF4-FFF2-40B4-BE49-F238E27FC236}">
                <a16:creationId xmlns:a16="http://schemas.microsoft.com/office/drawing/2014/main" id="{1EC548A2-BD24-9227-A6CD-523677F543BD}"/>
              </a:ext>
            </a:extLst>
          </p:cNvPr>
          <p:cNvSpPr>
            <a:spLocks noGrp="1"/>
          </p:cNvSpPr>
          <p:nvPr>
            <p:ph type="pic" sz="quarter" idx="14" hasCustomPrompt="1"/>
          </p:nvPr>
        </p:nvSpPr>
        <p:spPr>
          <a:xfrm>
            <a:off x="9874248" y="1449389"/>
            <a:ext cx="1622425" cy="1692000"/>
          </a:xfrm>
          <a:pattFill prst="lgCheck">
            <a:fgClr>
              <a:schemeClr val="bg1">
                <a:lumMod val="85000"/>
              </a:schemeClr>
            </a:fgClr>
            <a:bgClr>
              <a:schemeClr val="bg1"/>
            </a:bgClr>
          </a:pattFill>
        </p:spPr>
        <p:txBody>
          <a:bodyPr tIns="720000" anchor="ctr"/>
          <a:lstStyle>
            <a:lvl1pPr algn="ctr">
              <a:defRPr sz="1000"/>
            </a:lvl1pPr>
          </a:lstStyle>
          <a:p>
            <a:r>
              <a:rPr lang="en-GB" noProof="0" dirty="0"/>
              <a:t>Add image by tapping on icon</a:t>
            </a:r>
          </a:p>
        </p:txBody>
      </p:sp>
      <p:sp>
        <p:nvSpPr>
          <p:cNvPr id="15" name="Bildplatzhalter 4">
            <a:extLst>
              <a:ext uri="{FF2B5EF4-FFF2-40B4-BE49-F238E27FC236}">
                <a16:creationId xmlns:a16="http://schemas.microsoft.com/office/drawing/2014/main" id="{B1FDEC21-8808-4E1C-5D07-37DFA5117527}"/>
              </a:ext>
            </a:extLst>
          </p:cNvPr>
          <p:cNvSpPr>
            <a:spLocks noGrp="1"/>
          </p:cNvSpPr>
          <p:nvPr>
            <p:ph type="pic" sz="quarter" idx="15" hasCustomPrompt="1"/>
          </p:nvPr>
        </p:nvSpPr>
        <p:spPr>
          <a:xfrm>
            <a:off x="695326" y="1449389"/>
            <a:ext cx="1620838" cy="1692000"/>
          </a:xfrm>
          <a:pattFill prst="lgCheck">
            <a:fgClr>
              <a:schemeClr val="bg1">
                <a:lumMod val="85000"/>
              </a:schemeClr>
            </a:fgClr>
            <a:bgClr>
              <a:schemeClr val="bg1"/>
            </a:bgClr>
          </a:pattFill>
        </p:spPr>
        <p:txBody>
          <a:bodyPr tIns="720000" anchor="ctr"/>
          <a:lstStyle>
            <a:lvl1pPr algn="ctr">
              <a:defRPr sz="1000"/>
            </a:lvl1pPr>
          </a:lstStyle>
          <a:p>
            <a:r>
              <a:rPr lang="en-GB" noProof="0" dirty="0"/>
              <a:t>Add image by tapping on icon</a:t>
            </a:r>
          </a:p>
        </p:txBody>
      </p:sp>
      <p:sp>
        <p:nvSpPr>
          <p:cNvPr id="16" name="Bildplatzhalter 4">
            <a:extLst>
              <a:ext uri="{FF2B5EF4-FFF2-40B4-BE49-F238E27FC236}">
                <a16:creationId xmlns:a16="http://schemas.microsoft.com/office/drawing/2014/main" id="{C093E107-B829-CEE4-9295-B1B84BEAE140}"/>
              </a:ext>
            </a:extLst>
          </p:cNvPr>
          <p:cNvSpPr>
            <a:spLocks noGrp="1"/>
          </p:cNvSpPr>
          <p:nvPr>
            <p:ph type="pic" sz="quarter" idx="18" hasCustomPrompt="1"/>
          </p:nvPr>
        </p:nvSpPr>
        <p:spPr>
          <a:xfrm>
            <a:off x="4367212" y="3851999"/>
            <a:ext cx="1620837" cy="1692000"/>
          </a:xfrm>
          <a:pattFill prst="lgCheck">
            <a:fgClr>
              <a:schemeClr val="bg1">
                <a:lumMod val="85000"/>
              </a:schemeClr>
            </a:fgClr>
            <a:bgClr>
              <a:schemeClr val="bg1"/>
            </a:bgClr>
          </a:pattFill>
        </p:spPr>
        <p:txBody>
          <a:bodyPr tIns="720000" anchor="ctr"/>
          <a:lstStyle>
            <a:lvl1pPr algn="ctr">
              <a:defRPr sz="1000"/>
            </a:lvl1pPr>
          </a:lstStyle>
          <a:p>
            <a:r>
              <a:rPr lang="en-GB" noProof="0" dirty="0"/>
              <a:t>Add image by tapping on icon</a:t>
            </a:r>
          </a:p>
        </p:txBody>
      </p:sp>
      <p:sp>
        <p:nvSpPr>
          <p:cNvPr id="17" name="Bildplatzhalter 4">
            <a:extLst>
              <a:ext uri="{FF2B5EF4-FFF2-40B4-BE49-F238E27FC236}">
                <a16:creationId xmlns:a16="http://schemas.microsoft.com/office/drawing/2014/main" id="{269E9327-75CD-A94E-4F13-6C971DCF19A5}"/>
              </a:ext>
            </a:extLst>
          </p:cNvPr>
          <p:cNvSpPr>
            <a:spLocks noGrp="1"/>
          </p:cNvSpPr>
          <p:nvPr>
            <p:ph type="pic" sz="quarter" idx="19" hasCustomPrompt="1"/>
          </p:nvPr>
        </p:nvSpPr>
        <p:spPr>
          <a:xfrm>
            <a:off x="8040688" y="3852000"/>
            <a:ext cx="1619250" cy="1692000"/>
          </a:xfrm>
          <a:pattFill prst="lgCheck">
            <a:fgClr>
              <a:schemeClr val="bg1">
                <a:lumMod val="85000"/>
              </a:schemeClr>
            </a:fgClr>
            <a:bgClr>
              <a:schemeClr val="bg1"/>
            </a:bgClr>
          </a:pattFill>
        </p:spPr>
        <p:txBody>
          <a:bodyPr tIns="720000" anchor="ctr"/>
          <a:lstStyle>
            <a:lvl1pPr algn="ctr">
              <a:defRPr sz="1000"/>
            </a:lvl1pPr>
          </a:lstStyle>
          <a:p>
            <a:r>
              <a:rPr lang="en-GB" noProof="0" dirty="0"/>
              <a:t>Add image by tapping on icon</a:t>
            </a:r>
          </a:p>
        </p:txBody>
      </p:sp>
      <p:sp>
        <p:nvSpPr>
          <p:cNvPr id="18" name="Bildplatzhalter 4">
            <a:extLst>
              <a:ext uri="{FF2B5EF4-FFF2-40B4-BE49-F238E27FC236}">
                <a16:creationId xmlns:a16="http://schemas.microsoft.com/office/drawing/2014/main" id="{7B4B6D58-21AF-6B45-2504-E31EDE54A33E}"/>
              </a:ext>
            </a:extLst>
          </p:cNvPr>
          <p:cNvSpPr>
            <a:spLocks noGrp="1"/>
          </p:cNvSpPr>
          <p:nvPr>
            <p:ph type="pic" sz="quarter" idx="20" hasCustomPrompt="1"/>
          </p:nvPr>
        </p:nvSpPr>
        <p:spPr>
          <a:xfrm>
            <a:off x="695326" y="3851999"/>
            <a:ext cx="1620838" cy="1692000"/>
          </a:xfrm>
          <a:pattFill prst="lgCheck">
            <a:fgClr>
              <a:schemeClr val="bg1">
                <a:lumMod val="85000"/>
              </a:schemeClr>
            </a:fgClr>
            <a:bgClr>
              <a:schemeClr val="bg1"/>
            </a:bgClr>
          </a:pattFill>
        </p:spPr>
        <p:txBody>
          <a:bodyPr tIns="720000" anchor="ctr"/>
          <a:lstStyle>
            <a:lvl1pPr algn="ctr">
              <a:defRPr sz="1000"/>
            </a:lvl1pPr>
          </a:lstStyle>
          <a:p>
            <a:r>
              <a:rPr lang="en-GB" noProof="0" dirty="0"/>
              <a:t>Add image by tapping on icon</a:t>
            </a:r>
          </a:p>
        </p:txBody>
      </p:sp>
      <p:sp>
        <p:nvSpPr>
          <p:cNvPr id="20" name="Textplatzhalter 19">
            <a:extLst>
              <a:ext uri="{FF2B5EF4-FFF2-40B4-BE49-F238E27FC236}">
                <a16:creationId xmlns:a16="http://schemas.microsoft.com/office/drawing/2014/main" id="{7EDE1E8A-EFD6-AFE3-8FC8-A8781D081C65}"/>
              </a:ext>
            </a:extLst>
          </p:cNvPr>
          <p:cNvSpPr>
            <a:spLocks noGrp="1"/>
          </p:cNvSpPr>
          <p:nvPr>
            <p:ph type="body" sz="quarter" idx="21" hasCustomPrompt="1"/>
          </p:nvPr>
        </p:nvSpPr>
        <p:spPr>
          <a:xfrm>
            <a:off x="695326" y="5589240"/>
            <a:ext cx="1620838" cy="332288"/>
          </a:xfrm>
        </p:spPr>
        <p:txBody>
          <a:bodyPr/>
          <a:lstStyle>
            <a:lvl1pPr>
              <a:spcBef>
                <a:spcPts val="20"/>
              </a:spcBef>
              <a:defRPr sz="1000"/>
            </a:lvl1pPr>
            <a:lvl2pPr marL="90488" indent="-90488">
              <a:spcBef>
                <a:spcPts val="20"/>
              </a:spcBef>
              <a:defRPr sz="1000"/>
            </a:lvl2pPr>
            <a:lvl3pPr>
              <a:spcBef>
                <a:spcPts val="20"/>
              </a:spcBef>
              <a:defRPr sz="1200"/>
            </a:lvl3pPr>
            <a:lvl4pPr>
              <a:spcBef>
                <a:spcPts val="20"/>
              </a:spcBef>
              <a:defRPr sz="1200"/>
            </a:lvl4pPr>
            <a:lvl5pPr>
              <a:spcBef>
                <a:spcPts val="20"/>
              </a:spcBef>
              <a:defRPr sz="1200"/>
            </a:lvl5pPr>
          </a:lstStyle>
          <a:p>
            <a:pPr lvl="0"/>
            <a:r>
              <a:rPr lang="en-GB" noProof="0" dirty="0"/>
              <a:t>Add Text</a:t>
            </a:r>
          </a:p>
          <a:p>
            <a:pPr lvl="1"/>
            <a:r>
              <a:rPr lang="en-GB" noProof="0" dirty="0"/>
              <a:t>Second Level</a:t>
            </a:r>
          </a:p>
        </p:txBody>
      </p:sp>
      <p:sp>
        <p:nvSpPr>
          <p:cNvPr id="21" name="Textplatzhalter 19">
            <a:extLst>
              <a:ext uri="{FF2B5EF4-FFF2-40B4-BE49-F238E27FC236}">
                <a16:creationId xmlns:a16="http://schemas.microsoft.com/office/drawing/2014/main" id="{90B09162-F170-AF79-446C-2FD12FCF2EF5}"/>
              </a:ext>
            </a:extLst>
          </p:cNvPr>
          <p:cNvSpPr>
            <a:spLocks noGrp="1"/>
          </p:cNvSpPr>
          <p:nvPr>
            <p:ph type="body" sz="quarter" idx="22" hasCustomPrompt="1"/>
          </p:nvPr>
        </p:nvSpPr>
        <p:spPr>
          <a:xfrm>
            <a:off x="4367212" y="5589240"/>
            <a:ext cx="1620837" cy="332288"/>
          </a:xfrm>
        </p:spPr>
        <p:txBody>
          <a:bodyPr/>
          <a:lstStyle>
            <a:lvl1pPr>
              <a:spcBef>
                <a:spcPts val="20"/>
              </a:spcBef>
              <a:defRPr sz="1000"/>
            </a:lvl1pPr>
            <a:lvl2pPr marL="90488" indent="-90488">
              <a:spcBef>
                <a:spcPts val="20"/>
              </a:spcBef>
              <a:defRPr sz="1000"/>
            </a:lvl2pPr>
            <a:lvl3pPr>
              <a:spcBef>
                <a:spcPts val="20"/>
              </a:spcBef>
              <a:defRPr sz="1200"/>
            </a:lvl3pPr>
            <a:lvl4pPr>
              <a:spcBef>
                <a:spcPts val="20"/>
              </a:spcBef>
              <a:defRPr sz="1200"/>
            </a:lvl4pPr>
            <a:lvl5pPr>
              <a:spcBef>
                <a:spcPts val="20"/>
              </a:spcBef>
              <a:defRPr sz="1200"/>
            </a:lvl5pPr>
          </a:lstStyle>
          <a:p>
            <a:pPr lvl="0"/>
            <a:r>
              <a:rPr lang="en-GB" noProof="0" dirty="0"/>
              <a:t>Add Text</a:t>
            </a:r>
          </a:p>
          <a:p>
            <a:pPr lvl="1"/>
            <a:r>
              <a:rPr lang="en-GB" noProof="0" dirty="0"/>
              <a:t>Second Level</a:t>
            </a:r>
          </a:p>
        </p:txBody>
      </p:sp>
      <p:sp>
        <p:nvSpPr>
          <p:cNvPr id="22" name="Textplatzhalter 19">
            <a:extLst>
              <a:ext uri="{FF2B5EF4-FFF2-40B4-BE49-F238E27FC236}">
                <a16:creationId xmlns:a16="http://schemas.microsoft.com/office/drawing/2014/main" id="{B625CAA8-22B4-0491-F50F-A64DB8182052}"/>
              </a:ext>
            </a:extLst>
          </p:cNvPr>
          <p:cNvSpPr>
            <a:spLocks noGrp="1"/>
          </p:cNvSpPr>
          <p:nvPr>
            <p:ph type="body" sz="quarter" idx="23" hasCustomPrompt="1"/>
          </p:nvPr>
        </p:nvSpPr>
        <p:spPr>
          <a:xfrm>
            <a:off x="8040688" y="5589240"/>
            <a:ext cx="1619995" cy="332288"/>
          </a:xfrm>
        </p:spPr>
        <p:txBody>
          <a:bodyPr/>
          <a:lstStyle>
            <a:lvl1pPr>
              <a:spcBef>
                <a:spcPts val="20"/>
              </a:spcBef>
              <a:defRPr sz="1000"/>
            </a:lvl1pPr>
            <a:lvl2pPr marL="90488" indent="-90488">
              <a:spcBef>
                <a:spcPts val="20"/>
              </a:spcBef>
              <a:defRPr sz="1000"/>
            </a:lvl2pPr>
            <a:lvl3pPr>
              <a:spcBef>
                <a:spcPts val="20"/>
              </a:spcBef>
              <a:defRPr sz="1200"/>
            </a:lvl3pPr>
            <a:lvl4pPr>
              <a:spcBef>
                <a:spcPts val="20"/>
              </a:spcBef>
              <a:defRPr sz="1200"/>
            </a:lvl4pPr>
            <a:lvl5pPr>
              <a:spcBef>
                <a:spcPts val="20"/>
              </a:spcBef>
              <a:defRPr sz="1200"/>
            </a:lvl5pPr>
          </a:lstStyle>
          <a:p>
            <a:pPr lvl="0"/>
            <a:r>
              <a:rPr lang="en-GB" noProof="0" dirty="0"/>
              <a:t>Add Text</a:t>
            </a:r>
          </a:p>
          <a:p>
            <a:pPr lvl="1"/>
            <a:r>
              <a:rPr lang="en-GB" noProof="0" dirty="0"/>
              <a:t>Second Level</a:t>
            </a:r>
          </a:p>
        </p:txBody>
      </p:sp>
      <p:sp>
        <p:nvSpPr>
          <p:cNvPr id="23" name="Textplatzhalter 19">
            <a:extLst>
              <a:ext uri="{FF2B5EF4-FFF2-40B4-BE49-F238E27FC236}">
                <a16:creationId xmlns:a16="http://schemas.microsoft.com/office/drawing/2014/main" id="{233B6E2E-EE51-3815-5A82-51C2D0BDCDE9}"/>
              </a:ext>
            </a:extLst>
          </p:cNvPr>
          <p:cNvSpPr>
            <a:spLocks noGrp="1"/>
          </p:cNvSpPr>
          <p:nvPr>
            <p:ph type="body" sz="quarter" idx="24" hasCustomPrompt="1"/>
          </p:nvPr>
        </p:nvSpPr>
        <p:spPr>
          <a:xfrm>
            <a:off x="695326" y="3204724"/>
            <a:ext cx="1620838" cy="332288"/>
          </a:xfrm>
        </p:spPr>
        <p:txBody>
          <a:bodyPr/>
          <a:lstStyle>
            <a:lvl1pPr>
              <a:spcBef>
                <a:spcPts val="20"/>
              </a:spcBef>
              <a:defRPr sz="1000"/>
            </a:lvl1pPr>
            <a:lvl2pPr marL="90488" indent="-90488">
              <a:spcBef>
                <a:spcPts val="20"/>
              </a:spcBef>
              <a:defRPr sz="1000"/>
            </a:lvl2pPr>
            <a:lvl3pPr>
              <a:spcBef>
                <a:spcPts val="20"/>
              </a:spcBef>
              <a:defRPr sz="1200"/>
            </a:lvl3pPr>
            <a:lvl4pPr>
              <a:spcBef>
                <a:spcPts val="20"/>
              </a:spcBef>
              <a:defRPr sz="1200"/>
            </a:lvl4pPr>
            <a:lvl5pPr>
              <a:spcBef>
                <a:spcPts val="20"/>
              </a:spcBef>
              <a:defRPr sz="1200"/>
            </a:lvl5pPr>
          </a:lstStyle>
          <a:p>
            <a:pPr lvl="0"/>
            <a:r>
              <a:rPr lang="en-GB" noProof="0" dirty="0"/>
              <a:t>Add Text</a:t>
            </a:r>
          </a:p>
          <a:p>
            <a:pPr lvl="1"/>
            <a:r>
              <a:rPr lang="en-GB" noProof="0" dirty="0"/>
              <a:t>Second Level</a:t>
            </a:r>
          </a:p>
        </p:txBody>
      </p:sp>
      <p:sp>
        <p:nvSpPr>
          <p:cNvPr id="24" name="Textplatzhalter 19">
            <a:extLst>
              <a:ext uri="{FF2B5EF4-FFF2-40B4-BE49-F238E27FC236}">
                <a16:creationId xmlns:a16="http://schemas.microsoft.com/office/drawing/2014/main" id="{DC029808-0B66-A918-9826-7CF902C7DE37}"/>
              </a:ext>
            </a:extLst>
          </p:cNvPr>
          <p:cNvSpPr>
            <a:spLocks noGrp="1"/>
          </p:cNvSpPr>
          <p:nvPr>
            <p:ph type="body" sz="quarter" idx="25" hasCustomPrompt="1"/>
          </p:nvPr>
        </p:nvSpPr>
        <p:spPr>
          <a:xfrm>
            <a:off x="4367212" y="3204724"/>
            <a:ext cx="1620837" cy="332288"/>
          </a:xfrm>
        </p:spPr>
        <p:txBody>
          <a:bodyPr/>
          <a:lstStyle>
            <a:lvl1pPr>
              <a:spcBef>
                <a:spcPts val="20"/>
              </a:spcBef>
              <a:defRPr sz="1000"/>
            </a:lvl1pPr>
            <a:lvl2pPr marL="90488" indent="-90488">
              <a:spcBef>
                <a:spcPts val="20"/>
              </a:spcBef>
              <a:defRPr sz="1000"/>
            </a:lvl2pPr>
            <a:lvl3pPr>
              <a:spcBef>
                <a:spcPts val="20"/>
              </a:spcBef>
              <a:defRPr sz="1200"/>
            </a:lvl3pPr>
            <a:lvl4pPr>
              <a:spcBef>
                <a:spcPts val="20"/>
              </a:spcBef>
              <a:defRPr sz="1200"/>
            </a:lvl4pPr>
            <a:lvl5pPr>
              <a:spcBef>
                <a:spcPts val="20"/>
              </a:spcBef>
              <a:defRPr sz="1200"/>
            </a:lvl5pPr>
          </a:lstStyle>
          <a:p>
            <a:pPr lvl="0"/>
            <a:r>
              <a:rPr lang="en-GB" noProof="0" dirty="0"/>
              <a:t>Add Text</a:t>
            </a:r>
          </a:p>
          <a:p>
            <a:pPr lvl="1"/>
            <a:r>
              <a:rPr lang="en-GB" noProof="0" dirty="0"/>
              <a:t>Second Level</a:t>
            </a:r>
          </a:p>
        </p:txBody>
      </p:sp>
      <p:sp>
        <p:nvSpPr>
          <p:cNvPr id="25" name="Textplatzhalter 19">
            <a:extLst>
              <a:ext uri="{FF2B5EF4-FFF2-40B4-BE49-F238E27FC236}">
                <a16:creationId xmlns:a16="http://schemas.microsoft.com/office/drawing/2014/main" id="{0C032556-82F7-0D1B-C717-506C730F768B}"/>
              </a:ext>
            </a:extLst>
          </p:cNvPr>
          <p:cNvSpPr>
            <a:spLocks noGrp="1"/>
          </p:cNvSpPr>
          <p:nvPr>
            <p:ph type="body" sz="quarter" idx="26" hasCustomPrompt="1"/>
          </p:nvPr>
        </p:nvSpPr>
        <p:spPr>
          <a:xfrm>
            <a:off x="9875092" y="3204724"/>
            <a:ext cx="1623171" cy="332288"/>
          </a:xfrm>
        </p:spPr>
        <p:txBody>
          <a:bodyPr/>
          <a:lstStyle>
            <a:lvl1pPr>
              <a:spcBef>
                <a:spcPts val="20"/>
              </a:spcBef>
              <a:defRPr sz="1000"/>
            </a:lvl1pPr>
            <a:lvl2pPr marL="90488" indent="-90488">
              <a:spcBef>
                <a:spcPts val="20"/>
              </a:spcBef>
              <a:defRPr sz="1000"/>
            </a:lvl2pPr>
            <a:lvl3pPr>
              <a:spcBef>
                <a:spcPts val="20"/>
              </a:spcBef>
              <a:defRPr sz="1200"/>
            </a:lvl3pPr>
            <a:lvl4pPr>
              <a:spcBef>
                <a:spcPts val="20"/>
              </a:spcBef>
              <a:defRPr sz="1200"/>
            </a:lvl4pPr>
            <a:lvl5pPr>
              <a:spcBef>
                <a:spcPts val="20"/>
              </a:spcBef>
              <a:defRPr sz="1200"/>
            </a:lvl5pPr>
          </a:lstStyle>
          <a:p>
            <a:pPr lvl="0"/>
            <a:r>
              <a:rPr lang="en-GB" noProof="0" dirty="0"/>
              <a:t>Add Text</a:t>
            </a:r>
          </a:p>
          <a:p>
            <a:pPr lvl="1"/>
            <a:r>
              <a:rPr lang="en-GB" noProof="0" dirty="0"/>
              <a:t>Second Level</a:t>
            </a:r>
          </a:p>
        </p:txBody>
      </p:sp>
      <p:sp>
        <p:nvSpPr>
          <p:cNvPr id="3" name="Bildplatzhalter 4">
            <a:extLst>
              <a:ext uri="{FF2B5EF4-FFF2-40B4-BE49-F238E27FC236}">
                <a16:creationId xmlns:a16="http://schemas.microsoft.com/office/drawing/2014/main" id="{1C50D6C7-B8FE-16E3-A56F-215DF2E7FD00}"/>
              </a:ext>
            </a:extLst>
          </p:cNvPr>
          <p:cNvSpPr>
            <a:spLocks noGrp="1"/>
          </p:cNvSpPr>
          <p:nvPr>
            <p:ph type="pic" sz="quarter" idx="27" hasCustomPrompt="1"/>
          </p:nvPr>
        </p:nvSpPr>
        <p:spPr>
          <a:xfrm>
            <a:off x="2532062" y="1449389"/>
            <a:ext cx="1620838" cy="1692000"/>
          </a:xfrm>
          <a:pattFill prst="lgCheck">
            <a:fgClr>
              <a:schemeClr val="bg1">
                <a:lumMod val="85000"/>
              </a:schemeClr>
            </a:fgClr>
            <a:bgClr>
              <a:schemeClr val="bg1"/>
            </a:bgClr>
          </a:pattFill>
        </p:spPr>
        <p:txBody>
          <a:bodyPr tIns="720000" anchor="ctr"/>
          <a:lstStyle>
            <a:lvl1pPr algn="ctr">
              <a:defRPr sz="1000"/>
            </a:lvl1pPr>
          </a:lstStyle>
          <a:p>
            <a:r>
              <a:rPr lang="en-GB" noProof="0" dirty="0"/>
              <a:t>Add image by tapping on icon</a:t>
            </a:r>
          </a:p>
        </p:txBody>
      </p:sp>
      <p:sp>
        <p:nvSpPr>
          <p:cNvPr id="7" name="Textplatzhalter 19">
            <a:extLst>
              <a:ext uri="{FF2B5EF4-FFF2-40B4-BE49-F238E27FC236}">
                <a16:creationId xmlns:a16="http://schemas.microsoft.com/office/drawing/2014/main" id="{F254DC50-8CC2-CE50-0FB2-B9D82F2F6FB7}"/>
              </a:ext>
            </a:extLst>
          </p:cNvPr>
          <p:cNvSpPr>
            <a:spLocks noGrp="1"/>
          </p:cNvSpPr>
          <p:nvPr>
            <p:ph type="body" sz="quarter" idx="28" hasCustomPrompt="1"/>
          </p:nvPr>
        </p:nvSpPr>
        <p:spPr>
          <a:xfrm>
            <a:off x="2532062" y="3204724"/>
            <a:ext cx="1620838" cy="332288"/>
          </a:xfrm>
        </p:spPr>
        <p:txBody>
          <a:bodyPr/>
          <a:lstStyle>
            <a:lvl1pPr>
              <a:spcBef>
                <a:spcPts val="20"/>
              </a:spcBef>
              <a:defRPr sz="1000"/>
            </a:lvl1pPr>
            <a:lvl2pPr marL="90488" indent="-90488">
              <a:spcBef>
                <a:spcPts val="20"/>
              </a:spcBef>
              <a:defRPr sz="1000"/>
            </a:lvl2pPr>
            <a:lvl3pPr>
              <a:spcBef>
                <a:spcPts val="20"/>
              </a:spcBef>
              <a:defRPr sz="1200"/>
            </a:lvl3pPr>
            <a:lvl4pPr>
              <a:spcBef>
                <a:spcPts val="20"/>
              </a:spcBef>
              <a:defRPr sz="1200"/>
            </a:lvl4pPr>
            <a:lvl5pPr>
              <a:spcBef>
                <a:spcPts val="20"/>
              </a:spcBef>
              <a:defRPr sz="1200"/>
            </a:lvl5pPr>
          </a:lstStyle>
          <a:p>
            <a:pPr lvl="0"/>
            <a:r>
              <a:rPr lang="en-GB" noProof="0" dirty="0"/>
              <a:t>Add Text</a:t>
            </a:r>
          </a:p>
          <a:p>
            <a:pPr lvl="1"/>
            <a:r>
              <a:rPr lang="en-GB" noProof="0" dirty="0"/>
              <a:t>Second Level</a:t>
            </a:r>
          </a:p>
        </p:txBody>
      </p:sp>
      <p:sp>
        <p:nvSpPr>
          <p:cNvPr id="9" name="Bildplatzhalter 4">
            <a:extLst>
              <a:ext uri="{FF2B5EF4-FFF2-40B4-BE49-F238E27FC236}">
                <a16:creationId xmlns:a16="http://schemas.microsoft.com/office/drawing/2014/main" id="{4356FD2E-817C-6008-A624-C0ED226EC77F}"/>
              </a:ext>
            </a:extLst>
          </p:cNvPr>
          <p:cNvSpPr>
            <a:spLocks noGrp="1"/>
          </p:cNvSpPr>
          <p:nvPr>
            <p:ph type="pic" sz="quarter" idx="29" hasCustomPrompt="1"/>
          </p:nvPr>
        </p:nvSpPr>
        <p:spPr>
          <a:xfrm>
            <a:off x="6202363" y="1449389"/>
            <a:ext cx="1622425" cy="1692000"/>
          </a:xfrm>
          <a:pattFill prst="lgCheck">
            <a:fgClr>
              <a:schemeClr val="bg1">
                <a:lumMod val="85000"/>
              </a:schemeClr>
            </a:fgClr>
            <a:bgClr>
              <a:schemeClr val="bg1"/>
            </a:bgClr>
          </a:pattFill>
        </p:spPr>
        <p:txBody>
          <a:bodyPr tIns="720000" anchor="ctr"/>
          <a:lstStyle>
            <a:lvl1pPr algn="ctr">
              <a:defRPr sz="1000"/>
            </a:lvl1pPr>
          </a:lstStyle>
          <a:p>
            <a:r>
              <a:rPr lang="en-GB" noProof="0" dirty="0"/>
              <a:t>Add image by tapping on icon</a:t>
            </a:r>
          </a:p>
        </p:txBody>
      </p:sp>
      <p:sp>
        <p:nvSpPr>
          <p:cNvPr id="11" name="Textplatzhalter 19">
            <a:extLst>
              <a:ext uri="{FF2B5EF4-FFF2-40B4-BE49-F238E27FC236}">
                <a16:creationId xmlns:a16="http://schemas.microsoft.com/office/drawing/2014/main" id="{B844240D-6410-EAE1-FBFE-02793B43B596}"/>
              </a:ext>
            </a:extLst>
          </p:cNvPr>
          <p:cNvSpPr>
            <a:spLocks noGrp="1"/>
          </p:cNvSpPr>
          <p:nvPr>
            <p:ph type="body" sz="quarter" idx="30" hasCustomPrompt="1"/>
          </p:nvPr>
        </p:nvSpPr>
        <p:spPr>
          <a:xfrm>
            <a:off x="6202362" y="3204724"/>
            <a:ext cx="1622425" cy="332288"/>
          </a:xfrm>
        </p:spPr>
        <p:txBody>
          <a:bodyPr/>
          <a:lstStyle>
            <a:lvl1pPr>
              <a:spcBef>
                <a:spcPts val="20"/>
              </a:spcBef>
              <a:defRPr sz="1000"/>
            </a:lvl1pPr>
            <a:lvl2pPr marL="90488" indent="-90488">
              <a:spcBef>
                <a:spcPts val="20"/>
              </a:spcBef>
              <a:defRPr sz="1000"/>
            </a:lvl2pPr>
            <a:lvl3pPr>
              <a:spcBef>
                <a:spcPts val="20"/>
              </a:spcBef>
              <a:defRPr sz="1200"/>
            </a:lvl3pPr>
            <a:lvl4pPr>
              <a:spcBef>
                <a:spcPts val="20"/>
              </a:spcBef>
              <a:defRPr sz="1200"/>
            </a:lvl4pPr>
            <a:lvl5pPr>
              <a:spcBef>
                <a:spcPts val="20"/>
              </a:spcBef>
              <a:defRPr sz="1200"/>
            </a:lvl5pPr>
          </a:lstStyle>
          <a:p>
            <a:pPr lvl="0"/>
            <a:r>
              <a:rPr lang="en-GB" noProof="0" dirty="0"/>
              <a:t>Add Text</a:t>
            </a:r>
          </a:p>
          <a:p>
            <a:pPr lvl="1"/>
            <a:r>
              <a:rPr lang="en-GB" noProof="0" dirty="0"/>
              <a:t>Second Level</a:t>
            </a:r>
          </a:p>
        </p:txBody>
      </p:sp>
      <p:sp>
        <p:nvSpPr>
          <p:cNvPr id="12" name="Bildplatzhalter 4">
            <a:extLst>
              <a:ext uri="{FF2B5EF4-FFF2-40B4-BE49-F238E27FC236}">
                <a16:creationId xmlns:a16="http://schemas.microsoft.com/office/drawing/2014/main" id="{4729A6D7-E881-5FD5-1C1E-FD7A660187BE}"/>
              </a:ext>
            </a:extLst>
          </p:cNvPr>
          <p:cNvSpPr>
            <a:spLocks noGrp="1"/>
          </p:cNvSpPr>
          <p:nvPr>
            <p:ph type="pic" sz="quarter" idx="31" hasCustomPrompt="1"/>
          </p:nvPr>
        </p:nvSpPr>
        <p:spPr>
          <a:xfrm>
            <a:off x="8040688" y="1449389"/>
            <a:ext cx="1619250" cy="1692000"/>
          </a:xfrm>
          <a:pattFill prst="lgCheck">
            <a:fgClr>
              <a:schemeClr val="bg1">
                <a:lumMod val="85000"/>
              </a:schemeClr>
            </a:fgClr>
            <a:bgClr>
              <a:schemeClr val="bg1"/>
            </a:bgClr>
          </a:pattFill>
        </p:spPr>
        <p:txBody>
          <a:bodyPr tIns="720000" anchor="ctr"/>
          <a:lstStyle>
            <a:lvl1pPr algn="ctr">
              <a:defRPr sz="1000"/>
            </a:lvl1pPr>
          </a:lstStyle>
          <a:p>
            <a:r>
              <a:rPr lang="en-GB" noProof="0" dirty="0"/>
              <a:t>Add image by tapping on icon</a:t>
            </a:r>
          </a:p>
        </p:txBody>
      </p:sp>
      <p:sp>
        <p:nvSpPr>
          <p:cNvPr id="13" name="Textplatzhalter 19">
            <a:extLst>
              <a:ext uri="{FF2B5EF4-FFF2-40B4-BE49-F238E27FC236}">
                <a16:creationId xmlns:a16="http://schemas.microsoft.com/office/drawing/2014/main" id="{86799E5C-45B4-E8EF-0A33-26FADBDA89C8}"/>
              </a:ext>
            </a:extLst>
          </p:cNvPr>
          <p:cNvSpPr>
            <a:spLocks noGrp="1"/>
          </p:cNvSpPr>
          <p:nvPr>
            <p:ph type="body" sz="quarter" idx="32" hasCustomPrompt="1"/>
          </p:nvPr>
        </p:nvSpPr>
        <p:spPr>
          <a:xfrm>
            <a:off x="8040688" y="3204724"/>
            <a:ext cx="1619995" cy="332288"/>
          </a:xfrm>
        </p:spPr>
        <p:txBody>
          <a:bodyPr/>
          <a:lstStyle>
            <a:lvl1pPr>
              <a:spcBef>
                <a:spcPts val="20"/>
              </a:spcBef>
              <a:defRPr sz="1000"/>
            </a:lvl1pPr>
            <a:lvl2pPr marL="90488" indent="-90488">
              <a:spcBef>
                <a:spcPts val="20"/>
              </a:spcBef>
              <a:defRPr sz="1000"/>
            </a:lvl2pPr>
            <a:lvl3pPr>
              <a:spcBef>
                <a:spcPts val="20"/>
              </a:spcBef>
              <a:defRPr sz="1200"/>
            </a:lvl3pPr>
            <a:lvl4pPr>
              <a:spcBef>
                <a:spcPts val="20"/>
              </a:spcBef>
              <a:defRPr sz="1200"/>
            </a:lvl4pPr>
            <a:lvl5pPr>
              <a:spcBef>
                <a:spcPts val="20"/>
              </a:spcBef>
              <a:defRPr sz="1200"/>
            </a:lvl5pPr>
          </a:lstStyle>
          <a:p>
            <a:pPr lvl="0"/>
            <a:r>
              <a:rPr lang="en-GB" noProof="0" dirty="0"/>
              <a:t>Add Text</a:t>
            </a:r>
          </a:p>
          <a:p>
            <a:pPr lvl="1"/>
            <a:r>
              <a:rPr lang="en-GB" noProof="0" dirty="0"/>
              <a:t>Second Level</a:t>
            </a:r>
          </a:p>
        </p:txBody>
      </p:sp>
      <p:sp>
        <p:nvSpPr>
          <p:cNvPr id="19" name="Bildplatzhalter 4">
            <a:extLst>
              <a:ext uri="{FF2B5EF4-FFF2-40B4-BE49-F238E27FC236}">
                <a16:creationId xmlns:a16="http://schemas.microsoft.com/office/drawing/2014/main" id="{20480596-0358-6167-AD5A-A43149936E4D}"/>
              </a:ext>
            </a:extLst>
          </p:cNvPr>
          <p:cNvSpPr>
            <a:spLocks noGrp="1"/>
          </p:cNvSpPr>
          <p:nvPr>
            <p:ph type="pic" sz="quarter" idx="33" hasCustomPrompt="1"/>
          </p:nvPr>
        </p:nvSpPr>
        <p:spPr>
          <a:xfrm>
            <a:off x="2532062" y="3851999"/>
            <a:ext cx="1620838" cy="1692000"/>
          </a:xfrm>
          <a:pattFill prst="lgCheck">
            <a:fgClr>
              <a:schemeClr val="bg1">
                <a:lumMod val="85000"/>
              </a:schemeClr>
            </a:fgClr>
            <a:bgClr>
              <a:schemeClr val="bg1"/>
            </a:bgClr>
          </a:pattFill>
        </p:spPr>
        <p:txBody>
          <a:bodyPr tIns="720000" anchor="ctr"/>
          <a:lstStyle>
            <a:lvl1pPr algn="ctr">
              <a:defRPr sz="1000"/>
            </a:lvl1pPr>
          </a:lstStyle>
          <a:p>
            <a:r>
              <a:rPr lang="en-GB" noProof="0" dirty="0"/>
              <a:t>Add image by tapping on icon</a:t>
            </a:r>
          </a:p>
        </p:txBody>
      </p:sp>
      <p:sp>
        <p:nvSpPr>
          <p:cNvPr id="26" name="Textplatzhalter 19">
            <a:extLst>
              <a:ext uri="{FF2B5EF4-FFF2-40B4-BE49-F238E27FC236}">
                <a16:creationId xmlns:a16="http://schemas.microsoft.com/office/drawing/2014/main" id="{99EB327B-0262-FA88-4B41-185878FCDBA4}"/>
              </a:ext>
            </a:extLst>
          </p:cNvPr>
          <p:cNvSpPr>
            <a:spLocks noGrp="1"/>
          </p:cNvSpPr>
          <p:nvPr>
            <p:ph type="body" sz="quarter" idx="34" hasCustomPrompt="1"/>
          </p:nvPr>
        </p:nvSpPr>
        <p:spPr>
          <a:xfrm>
            <a:off x="2532062" y="5589240"/>
            <a:ext cx="1620838" cy="332288"/>
          </a:xfrm>
        </p:spPr>
        <p:txBody>
          <a:bodyPr/>
          <a:lstStyle>
            <a:lvl1pPr>
              <a:spcBef>
                <a:spcPts val="20"/>
              </a:spcBef>
              <a:defRPr sz="1000"/>
            </a:lvl1pPr>
            <a:lvl2pPr marL="90488" indent="-90488">
              <a:spcBef>
                <a:spcPts val="20"/>
              </a:spcBef>
              <a:defRPr sz="1000"/>
            </a:lvl2pPr>
            <a:lvl3pPr>
              <a:spcBef>
                <a:spcPts val="20"/>
              </a:spcBef>
              <a:defRPr sz="1200"/>
            </a:lvl3pPr>
            <a:lvl4pPr>
              <a:spcBef>
                <a:spcPts val="20"/>
              </a:spcBef>
              <a:defRPr sz="1200"/>
            </a:lvl4pPr>
            <a:lvl5pPr>
              <a:spcBef>
                <a:spcPts val="20"/>
              </a:spcBef>
              <a:defRPr sz="1200"/>
            </a:lvl5pPr>
          </a:lstStyle>
          <a:p>
            <a:pPr lvl="0"/>
            <a:r>
              <a:rPr lang="en-GB" noProof="0" dirty="0"/>
              <a:t>Add Text</a:t>
            </a:r>
          </a:p>
          <a:p>
            <a:pPr lvl="1"/>
            <a:r>
              <a:rPr lang="en-GB" noProof="0" dirty="0"/>
              <a:t>Second Level</a:t>
            </a:r>
          </a:p>
        </p:txBody>
      </p:sp>
      <p:sp>
        <p:nvSpPr>
          <p:cNvPr id="27" name="Bildplatzhalter 4">
            <a:extLst>
              <a:ext uri="{FF2B5EF4-FFF2-40B4-BE49-F238E27FC236}">
                <a16:creationId xmlns:a16="http://schemas.microsoft.com/office/drawing/2014/main" id="{7383DAC6-063E-B185-1200-CBEAF6F1917B}"/>
              </a:ext>
            </a:extLst>
          </p:cNvPr>
          <p:cNvSpPr>
            <a:spLocks noGrp="1"/>
          </p:cNvSpPr>
          <p:nvPr>
            <p:ph type="pic" sz="quarter" idx="35" hasCustomPrompt="1"/>
          </p:nvPr>
        </p:nvSpPr>
        <p:spPr>
          <a:xfrm>
            <a:off x="6203950" y="3851999"/>
            <a:ext cx="1620837" cy="1692000"/>
          </a:xfrm>
          <a:pattFill prst="lgCheck">
            <a:fgClr>
              <a:schemeClr val="bg1">
                <a:lumMod val="85000"/>
              </a:schemeClr>
            </a:fgClr>
            <a:bgClr>
              <a:schemeClr val="bg1"/>
            </a:bgClr>
          </a:pattFill>
        </p:spPr>
        <p:txBody>
          <a:bodyPr tIns="720000" anchor="ctr"/>
          <a:lstStyle>
            <a:lvl1pPr algn="ctr">
              <a:defRPr sz="1000"/>
            </a:lvl1pPr>
          </a:lstStyle>
          <a:p>
            <a:r>
              <a:rPr lang="en-GB" noProof="0" dirty="0"/>
              <a:t>Add image by tapping on icon</a:t>
            </a:r>
          </a:p>
        </p:txBody>
      </p:sp>
      <p:sp>
        <p:nvSpPr>
          <p:cNvPr id="28" name="Textplatzhalter 19">
            <a:extLst>
              <a:ext uri="{FF2B5EF4-FFF2-40B4-BE49-F238E27FC236}">
                <a16:creationId xmlns:a16="http://schemas.microsoft.com/office/drawing/2014/main" id="{814D2A83-C214-5D3D-33E5-499378F10FD0}"/>
              </a:ext>
            </a:extLst>
          </p:cNvPr>
          <p:cNvSpPr>
            <a:spLocks noGrp="1"/>
          </p:cNvSpPr>
          <p:nvPr>
            <p:ph type="body" sz="quarter" idx="36" hasCustomPrompt="1"/>
          </p:nvPr>
        </p:nvSpPr>
        <p:spPr>
          <a:xfrm>
            <a:off x="6203950" y="5589240"/>
            <a:ext cx="1620837" cy="332288"/>
          </a:xfrm>
        </p:spPr>
        <p:txBody>
          <a:bodyPr/>
          <a:lstStyle>
            <a:lvl1pPr>
              <a:spcBef>
                <a:spcPts val="20"/>
              </a:spcBef>
              <a:defRPr sz="1000"/>
            </a:lvl1pPr>
            <a:lvl2pPr marL="90488" indent="-90488">
              <a:spcBef>
                <a:spcPts val="20"/>
              </a:spcBef>
              <a:defRPr sz="1000"/>
            </a:lvl2pPr>
            <a:lvl3pPr>
              <a:spcBef>
                <a:spcPts val="20"/>
              </a:spcBef>
              <a:defRPr sz="1200"/>
            </a:lvl3pPr>
            <a:lvl4pPr>
              <a:spcBef>
                <a:spcPts val="20"/>
              </a:spcBef>
              <a:defRPr sz="1200"/>
            </a:lvl4pPr>
            <a:lvl5pPr>
              <a:spcBef>
                <a:spcPts val="20"/>
              </a:spcBef>
              <a:defRPr sz="1200"/>
            </a:lvl5pPr>
          </a:lstStyle>
          <a:p>
            <a:pPr lvl="0"/>
            <a:r>
              <a:rPr lang="en-GB" noProof="0" dirty="0"/>
              <a:t>Add Text</a:t>
            </a:r>
          </a:p>
          <a:p>
            <a:pPr lvl="1"/>
            <a:r>
              <a:rPr lang="en-GB" noProof="0" dirty="0"/>
              <a:t>Second Level</a:t>
            </a:r>
          </a:p>
        </p:txBody>
      </p:sp>
      <p:sp>
        <p:nvSpPr>
          <p:cNvPr id="29" name="Bildplatzhalter 4">
            <a:extLst>
              <a:ext uri="{FF2B5EF4-FFF2-40B4-BE49-F238E27FC236}">
                <a16:creationId xmlns:a16="http://schemas.microsoft.com/office/drawing/2014/main" id="{0C7EA178-EA7E-CEB6-BCCA-A6C695A390C4}"/>
              </a:ext>
            </a:extLst>
          </p:cNvPr>
          <p:cNvSpPr>
            <a:spLocks noGrp="1"/>
          </p:cNvSpPr>
          <p:nvPr>
            <p:ph type="pic" sz="quarter" idx="37" hasCustomPrompt="1"/>
          </p:nvPr>
        </p:nvSpPr>
        <p:spPr>
          <a:xfrm>
            <a:off x="9873502" y="3852000"/>
            <a:ext cx="1623171" cy="1692000"/>
          </a:xfrm>
          <a:pattFill prst="lgCheck">
            <a:fgClr>
              <a:schemeClr val="bg1">
                <a:lumMod val="85000"/>
              </a:schemeClr>
            </a:fgClr>
            <a:bgClr>
              <a:schemeClr val="bg1"/>
            </a:bgClr>
          </a:pattFill>
        </p:spPr>
        <p:txBody>
          <a:bodyPr tIns="720000" anchor="ctr"/>
          <a:lstStyle>
            <a:lvl1pPr algn="ctr">
              <a:defRPr sz="1000"/>
            </a:lvl1pPr>
          </a:lstStyle>
          <a:p>
            <a:r>
              <a:rPr lang="en-GB" noProof="0" dirty="0"/>
              <a:t>Add image by tapping on icon</a:t>
            </a:r>
          </a:p>
        </p:txBody>
      </p:sp>
      <p:sp>
        <p:nvSpPr>
          <p:cNvPr id="30" name="Textplatzhalter 19">
            <a:extLst>
              <a:ext uri="{FF2B5EF4-FFF2-40B4-BE49-F238E27FC236}">
                <a16:creationId xmlns:a16="http://schemas.microsoft.com/office/drawing/2014/main" id="{67FC58FF-0434-E3CF-0015-FA751A6F2C40}"/>
              </a:ext>
            </a:extLst>
          </p:cNvPr>
          <p:cNvSpPr>
            <a:spLocks noGrp="1"/>
          </p:cNvSpPr>
          <p:nvPr>
            <p:ph type="body" sz="quarter" idx="38" hasCustomPrompt="1"/>
          </p:nvPr>
        </p:nvSpPr>
        <p:spPr>
          <a:xfrm>
            <a:off x="9874346" y="5589240"/>
            <a:ext cx="1623917" cy="332288"/>
          </a:xfrm>
        </p:spPr>
        <p:txBody>
          <a:bodyPr/>
          <a:lstStyle>
            <a:lvl1pPr>
              <a:spcBef>
                <a:spcPts val="20"/>
              </a:spcBef>
              <a:defRPr sz="1000"/>
            </a:lvl1pPr>
            <a:lvl2pPr marL="90488" indent="-90488">
              <a:spcBef>
                <a:spcPts val="20"/>
              </a:spcBef>
              <a:defRPr sz="1000"/>
            </a:lvl2pPr>
            <a:lvl3pPr>
              <a:spcBef>
                <a:spcPts val="20"/>
              </a:spcBef>
              <a:defRPr sz="1200"/>
            </a:lvl3pPr>
            <a:lvl4pPr>
              <a:spcBef>
                <a:spcPts val="20"/>
              </a:spcBef>
              <a:defRPr sz="1200"/>
            </a:lvl4pPr>
            <a:lvl5pPr>
              <a:spcBef>
                <a:spcPts val="20"/>
              </a:spcBef>
              <a:defRPr sz="1200"/>
            </a:lvl5pPr>
          </a:lstStyle>
          <a:p>
            <a:pPr lvl="0"/>
            <a:r>
              <a:rPr lang="en-GB" noProof="0" dirty="0"/>
              <a:t>Add Text</a:t>
            </a:r>
          </a:p>
          <a:p>
            <a:pPr lvl="1"/>
            <a:r>
              <a:rPr lang="en-GB" noProof="0" dirty="0"/>
              <a:t>Second Level</a:t>
            </a:r>
          </a:p>
        </p:txBody>
      </p:sp>
    </p:spTree>
    <p:extLst>
      <p:ext uri="{BB962C8B-B14F-4D97-AF65-F5344CB8AC3E}">
        <p14:creationId xmlns:p14="http://schemas.microsoft.com/office/powerpoint/2010/main" val="30221216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full sized Images">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4F65860C-4767-4D45-9F8C-51FCF48D8AAA}" type="datetime1">
              <a:rPr lang="de-CH" noProof="0" smtClean="0"/>
              <a:t>14.11.25</a:t>
            </a:fld>
            <a:endParaRPr lang="en-GB" noProof="0" dirty="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en-GB" noProof="0"/>
              <a:t>PSI Center for Photon Science</a:t>
            </a:r>
            <a:endParaRPr lang="en-GB" noProof="0" dirty="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en-GB" noProof="0" smtClean="0"/>
              <a:pPr/>
              <a:t>‹#›</a:t>
            </a:fld>
            <a:endParaRPr lang="en-GB" noProof="0" dirty="0"/>
          </a:p>
        </p:txBody>
      </p:sp>
      <p:sp>
        <p:nvSpPr>
          <p:cNvPr id="8" name="Bildplatzhalter 4">
            <a:extLst>
              <a:ext uri="{FF2B5EF4-FFF2-40B4-BE49-F238E27FC236}">
                <a16:creationId xmlns:a16="http://schemas.microsoft.com/office/drawing/2014/main" id="{17580FB4-DD13-1B0D-5A9E-15F0A7CB65B4}"/>
              </a:ext>
            </a:extLst>
          </p:cNvPr>
          <p:cNvSpPr>
            <a:spLocks noGrp="1"/>
          </p:cNvSpPr>
          <p:nvPr>
            <p:ph type="pic" sz="quarter" idx="14" hasCustomPrompt="1"/>
          </p:nvPr>
        </p:nvSpPr>
        <p:spPr>
          <a:xfrm>
            <a:off x="6203948" y="0"/>
            <a:ext cx="5988052" cy="6857999"/>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
        <p:nvSpPr>
          <p:cNvPr id="7" name="Bildplatzhalter 4">
            <a:extLst>
              <a:ext uri="{FF2B5EF4-FFF2-40B4-BE49-F238E27FC236}">
                <a16:creationId xmlns:a16="http://schemas.microsoft.com/office/drawing/2014/main" id="{C1B2C62D-FBA5-44A1-36F5-135381BC9A6B}"/>
              </a:ext>
            </a:extLst>
          </p:cNvPr>
          <p:cNvSpPr>
            <a:spLocks noGrp="1"/>
          </p:cNvSpPr>
          <p:nvPr>
            <p:ph type="pic" sz="quarter" idx="13" hasCustomPrompt="1"/>
          </p:nvPr>
        </p:nvSpPr>
        <p:spPr>
          <a:xfrm>
            <a:off x="0" y="1"/>
            <a:ext cx="5988050" cy="6858000"/>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Tree>
    <p:extLst>
      <p:ext uri="{BB962C8B-B14F-4D97-AF65-F5344CB8AC3E}">
        <p14:creationId xmlns:p14="http://schemas.microsoft.com/office/powerpoint/2010/main" val="41314079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ull sized Image">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673AEA20-1531-4CB2-A523-B37CFD4CEC22}" type="datetime1">
              <a:rPr lang="de-CH" noProof="0" smtClean="0"/>
              <a:t>14.11.25</a:t>
            </a:fld>
            <a:endParaRPr lang="en-GB" noProof="0" dirty="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en-GB" noProof="0"/>
              <a:t>PSI Center for Photon Science</a:t>
            </a:r>
            <a:endParaRPr lang="en-GB" noProof="0" dirty="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en-GB" noProof="0" smtClean="0"/>
              <a:pPr/>
              <a:t>‹#›</a:t>
            </a:fld>
            <a:endParaRPr lang="en-GB" noProof="0" dirty="0"/>
          </a:p>
        </p:txBody>
      </p:sp>
      <p:sp>
        <p:nvSpPr>
          <p:cNvPr id="7" name="Bildplatzhalter 4">
            <a:extLst>
              <a:ext uri="{FF2B5EF4-FFF2-40B4-BE49-F238E27FC236}">
                <a16:creationId xmlns:a16="http://schemas.microsoft.com/office/drawing/2014/main" id="{C1B2C62D-FBA5-44A1-36F5-135381BC9A6B}"/>
              </a:ext>
            </a:extLst>
          </p:cNvPr>
          <p:cNvSpPr>
            <a:spLocks noGrp="1"/>
          </p:cNvSpPr>
          <p:nvPr>
            <p:ph type="pic" sz="quarter" idx="13" hasCustomPrompt="1"/>
          </p:nvPr>
        </p:nvSpPr>
        <p:spPr>
          <a:xfrm>
            <a:off x="0" y="1"/>
            <a:ext cx="12192000" cy="6858000"/>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Tree>
    <p:extLst>
      <p:ext uri="{BB962C8B-B14F-4D97-AF65-F5344CB8AC3E}">
        <p14:creationId xmlns:p14="http://schemas.microsoft.com/office/powerpoint/2010/main" val="36847926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dirty="0"/>
              <a:t>Add Title</a:t>
            </a:r>
          </a:p>
        </p:txBody>
      </p:sp>
      <p:sp>
        <p:nvSpPr>
          <p:cNvPr id="3" name="Datumsplatzhalter 2">
            <a:extLst>
              <a:ext uri="{FF2B5EF4-FFF2-40B4-BE49-F238E27FC236}">
                <a16:creationId xmlns:a16="http://schemas.microsoft.com/office/drawing/2014/main" id="{9846EAAB-E9CC-4FBB-A777-DFD68618EF51}"/>
              </a:ext>
            </a:extLst>
          </p:cNvPr>
          <p:cNvSpPr>
            <a:spLocks noGrp="1"/>
          </p:cNvSpPr>
          <p:nvPr>
            <p:ph type="dt" sz="half" idx="10"/>
          </p:nvPr>
        </p:nvSpPr>
        <p:spPr/>
        <p:txBody>
          <a:bodyPr/>
          <a:lstStyle/>
          <a:p>
            <a:fld id="{14313D8B-4F9A-468E-AF60-68991D42DEDE}" type="datetime1">
              <a:rPr lang="de-CH" noProof="0" smtClean="0"/>
              <a:t>14.11.25</a:t>
            </a:fld>
            <a:endParaRPr lang="en-GB" noProof="0" dirty="0"/>
          </a:p>
        </p:txBody>
      </p:sp>
      <p:sp>
        <p:nvSpPr>
          <p:cNvPr id="4" name="Fußzeilenplatzhalter 3">
            <a:extLst>
              <a:ext uri="{FF2B5EF4-FFF2-40B4-BE49-F238E27FC236}">
                <a16:creationId xmlns:a16="http://schemas.microsoft.com/office/drawing/2014/main" id="{4490A60D-3123-4534-B4E1-1B214E40238B}"/>
              </a:ext>
            </a:extLst>
          </p:cNvPr>
          <p:cNvSpPr>
            <a:spLocks noGrp="1"/>
          </p:cNvSpPr>
          <p:nvPr>
            <p:ph type="ftr" sz="quarter" idx="11"/>
          </p:nvPr>
        </p:nvSpPr>
        <p:spPr/>
        <p:txBody>
          <a:bodyPr/>
          <a:lstStyle/>
          <a:p>
            <a:r>
              <a:rPr lang="en-GB" noProof="0"/>
              <a:t>PSI Center for Photon Science</a:t>
            </a:r>
            <a:endParaRPr lang="en-GB" noProof="0" dirty="0"/>
          </a:p>
        </p:txBody>
      </p:sp>
      <p:sp>
        <p:nvSpPr>
          <p:cNvPr id="5" name="Foliennummernplatzhalter 4">
            <a:extLst>
              <a:ext uri="{FF2B5EF4-FFF2-40B4-BE49-F238E27FC236}">
                <a16:creationId xmlns:a16="http://schemas.microsoft.com/office/drawing/2014/main" id="{9CA66DD1-3165-483D-99FB-202ADC04E1FF}"/>
              </a:ext>
            </a:extLst>
          </p:cNvPr>
          <p:cNvSpPr>
            <a:spLocks noGrp="1"/>
          </p:cNvSpPr>
          <p:nvPr>
            <p:ph type="sldNum" sz="quarter" idx="12"/>
          </p:nvPr>
        </p:nvSpPr>
        <p:spPr/>
        <p:txBody>
          <a:bodyPr/>
          <a:lstStyle/>
          <a:p>
            <a:fld id="{442AD375-037F-43D0-B059-5172DA06796A}" type="slidenum">
              <a:rPr lang="en-GB" noProof="0" smtClean="0"/>
              <a:pPr/>
              <a:t>‹#›</a:t>
            </a:fld>
            <a:endParaRPr lang="en-GB" noProof="0" dirty="0"/>
          </a:p>
        </p:txBody>
      </p:sp>
    </p:spTree>
    <p:extLst>
      <p:ext uri="{BB962C8B-B14F-4D97-AF65-F5344CB8AC3E}">
        <p14:creationId xmlns:p14="http://schemas.microsoft.com/office/powerpoint/2010/main" val="38379844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B84E75BB-61FF-4F7E-9CDB-A5E34775C9B4}"/>
              </a:ext>
            </a:extLst>
          </p:cNvPr>
          <p:cNvSpPr>
            <a:spLocks noGrp="1"/>
          </p:cNvSpPr>
          <p:nvPr>
            <p:ph type="dt" sz="half" idx="10"/>
          </p:nvPr>
        </p:nvSpPr>
        <p:spPr/>
        <p:txBody>
          <a:bodyPr/>
          <a:lstStyle/>
          <a:p>
            <a:fld id="{5C0626C9-455A-48F0-9E5E-EAFC4E008CE3}" type="datetime1">
              <a:rPr lang="de-CH" noProof="0" smtClean="0"/>
              <a:t>14.11.25</a:t>
            </a:fld>
            <a:endParaRPr lang="en-GB" noProof="0" dirty="0"/>
          </a:p>
        </p:txBody>
      </p:sp>
      <p:sp>
        <p:nvSpPr>
          <p:cNvPr id="3" name="Fußzeilenplatzhalter 2">
            <a:extLst>
              <a:ext uri="{FF2B5EF4-FFF2-40B4-BE49-F238E27FC236}">
                <a16:creationId xmlns:a16="http://schemas.microsoft.com/office/drawing/2014/main" id="{B909AB7D-DBAB-4FFF-BA65-85B952116264}"/>
              </a:ext>
            </a:extLst>
          </p:cNvPr>
          <p:cNvSpPr>
            <a:spLocks noGrp="1"/>
          </p:cNvSpPr>
          <p:nvPr>
            <p:ph type="ftr" sz="quarter" idx="11"/>
          </p:nvPr>
        </p:nvSpPr>
        <p:spPr/>
        <p:txBody>
          <a:bodyPr/>
          <a:lstStyle/>
          <a:p>
            <a:r>
              <a:rPr lang="en-GB" noProof="0"/>
              <a:t>PSI Center for Photon Science</a:t>
            </a:r>
            <a:endParaRPr lang="en-GB" noProof="0" dirty="0"/>
          </a:p>
        </p:txBody>
      </p:sp>
      <p:sp>
        <p:nvSpPr>
          <p:cNvPr id="4" name="Foliennummernplatzhalter 3">
            <a:extLst>
              <a:ext uri="{FF2B5EF4-FFF2-40B4-BE49-F238E27FC236}">
                <a16:creationId xmlns:a16="http://schemas.microsoft.com/office/drawing/2014/main" id="{EB9B7570-0B3E-4F91-B744-978CA7BDE965}"/>
              </a:ext>
            </a:extLst>
          </p:cNvPr>
          <p:cNvSpPr>
            <a:spLocks noGrp="1"/>
          </p:cNvSpPr>
          <p:nvPr>
            <p:ph type="sldNum" sz="quarter" idx="12"/>
          </p:nvPr>
        </p:nvSpPr>
        <p:spPr/>
        <p:txBody>
          <a:bodyPr/>
          <a:lstStyle/>
          <a:p>
            <a:fld id="{442AD375-037F-43D0-B059-5172DA06796A}" type="slidenum">
              <a:rPr lang="en-GB" noProof="0" smtClean="0"/>
              <a:pPr/>
              <a:t>‹#›</a:t>
            </a:fld>
            <a:endParaRPr lang="en-GB" noProof="0" dirty="0"/>
          </a:p>
        </p:txBody>
      </p:sp>
    </p:spTree>
    <p:extLst>
      <p:ext uri="{BB962C8B-B14F-4D97-AF65-F5344CB8AC3E}">
        <p14:creationId xmlns:p14="http://schemas.microsoft.com/office/powerpoint/2010/main" val="40054461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8" name="Inhaltsplatzhalter 7"/>
          <p:cNvSpPr>
            <a:spLocks noGrp="1"/>
          </p:cNvSpPr>
          <p:nvPr>
            <p:ph sz="quarter" idx="13" hasCustomPrompt="1"/>
          </p:nvPr>
        </p:nvSpPr>
        <p:spPr/>
        <p:txBody>
          <a:bodyPr/>
          <a:lstStyle>
            <a:lvl1pPr marL="177788" marR="0" indent="-177788" algn="l" defTabSz="914332" rtl="0" eaLnBrk="1" fontAlgn="auto" latinLnBrk="0" hangingPunct="1">
              <a:lnSpc>
                <a:spcPct val="110000"/>
              </a:lnSpc>
              <a:spcBef>
                <a:spcPts val="0"/>
              </a:spcBef>
              <a:spcAft>
                <a:spcPts val="0"/>
              </a:spcAft>
              <a:buClr>
                <a:schemeClr val="tx1"/>
              </a:buClr>
              <a:buSzPct val="100000"/>
              <a:buFont typeface="Arial" panose="020B0604020202020204" pitchFamily="34" charset="0"/>
              <a:buChar char="•"/>
              <a:tabLst/>
              <a:defRPr sz="1700">
                <a:latin typeface="+mn-lt"/>
              </a:defRPr>
            </a:lvl1pPr>
            <a:lvl2pPr marL="355574" marR="0" indent="-177788" algn="l" defTabSz="914332"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1700">
                <a:latin typeface="+mn-lt"/>
              </a:defRPr>
            </a:lvl2pPr>
            <a:lvl3pPr marL="539711" marR="0" indent="-184138" algn="l" defTabSz="914332"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1700">
                <a:latin typeface="+mn-lt"/>
              </a:defRPr>
            </a:lvl3pPr>
            <a:lvl4pPr marL="717497" marR="0" indent="-177788" algn="l" defTabSz="914332"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1700">
                <a:latin typeface="+mn-lt"/>
              </a:defRPr>
            </a:lvl4pPr>
            <a:lvl5pPr marL="895284" marR="0" indent="-177788" algn="l" defTabSz="914332"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1700">
                <a:latin typeface="+mn-lt"/>
              </a:defRPr>
            </a:lvl5pPr>
            <a:lvl6pPr marL="1074658" indent="-179376">
              <a:lnSpc>
                <a:spcPct val="110000"/>
              </a:lnSpc>
              <a:buClr>
                <a:schemeClr val="tx1"/>
              </a:buClr>
              <a:buFont typeface="Symbol" panose="05050102010706020507" pitchFamily="18" charset="2"/>
              <a:buChar char="-"/>
              <a:defRPr sz="1500"/>
            </a:lvl6pPr>
            <a:lvl7pPr marL="1257207" indent="-182550">
              <a:lnSpc>
                <a:spcPct val="110000"/>
              </a:lnSpc>
              <a:buFont typeface="Symbol" panose="05050102010706020507" pitchFamily="18" charset="2"/>
              <a:buChar char="-"/>
              <a:defRPr sz="1500"/>
            </a:lvl7pPr>
            <a:lvl8pPr marL="1436580" indent="-179376">
              <a:lnSpc>
                <a:spcPct val="110000"/>
              </a:lnSpc>
              <a:buFont typeface="Symbol" panose="05050102010706020507" pitchFamily="18" charset="2"/>
              <a:buChar char="-"/>
              <a:defRPr sz="1500"/>
            </a:lvl8pPr>
            <a:lvl9pPr marL="1614368" indent="-177788">
              <a:lnSpc>
                <a:spcPct val="110000"/>
              </a:lnSpc>
              <a:buFont typeface="Symbol" panose="05050102010706020507" pitchFamily="18" charset="2"/>
              <a:buChar char="-"/>
              <a:defRPr sz="1500"/>
            </a:lvl9pPr>
          </a:lstStyle>
          <a:p>
            <a:pPr lvl="0"/>
            <a:r>
              <a:rPr lang="en-GB" noProof="0" dirty="0"/>
              <a:t>Edit master text format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Sixth level</a:t>
            </a:r>
          </a:p>
          <a:p>
            <a:pPr lvl="6"/>
            <a:r>
              <a:rPr lang="en-GB" noProof="0" dirty="0"/>
              <a:t>Seventh level</a:t>
            </a:r>
          </a:p>
          <a:p>
            <a:pPr lvl="7"/>
            <a:r>
              <a:rPr lang="en-GB" noProof="0" dirty="0"/>
              <a:t>Eighth level</a:t>
            </a:r>
          </a:p>
          <a:p>
            <a:pPr lvl="8"/>
            <a:r>
              <a:rPr lang="en-GB" noProof="0" dirty="0"/>
              <a:t>Ninth level</a:t>
            </a:r>
          </a:p>
        </p:txBody>
      </p:sp>
      <p:sp>
        <p:nvSpPr>
          <p:cNvPr id="10" name="Titel 9"/>
          <p:cNvSpPr>
            <a:spLocks noGrp="1"/>
          </p:cNvSpPr>
          <p:nvPr>
            <p:ph type="title" hasCustomPrompt="1"/>
          </p:nvPr>
        </p:nvSpPr>
        <p:spPr>
          <a:xfrm>
            <a:off x="2769615" y="288002"/>
            <a:ext cx="8944033" cy="508500"/>
          </a:xfrm>
        </p:spPr>
        <p:txBody>
          <a:bodyPr/>
          <a:lstStyle>
            <a:lvl1pPr>
              <a:defRPr sz="2400"/>
            </a:lvl1pPr>
          </a:lstStyle>
          <a:p>
            <a:r>
              <a:rPr lang="en-GB" noProof="0" dirty="0">
                <a:effectLst/>
              </a:rPr>
              <a:t>Enter slide title</a:t>
            </a:r>
            <a:endParaRPr lang="en-GB" noProof="0" dirty="0"/>
          </a:p>
        </p:txBody>
      </p:sp>
      <p:sp>
        <p:nvSpPr>
          <p:cNvPr id="14" name="Foliennummernplatzhalter 13"/>
          <p:cNvSpPr>
            <a:spLocks noGrp="1"/>
          </p:cNvSpPr>
          <p:nvPr>
            <p:ph type="sldNum" sz="quarter" idx="16"/>
          </p:nvPr>
        </p:nvSpPr>
        <p:spPr/>
        <p:txBody>
          <a:bodyPr/>
          <a:lstStyle/>
          <a:p>
            <a:pPr algn="r">
              <a:defRPr/>
            </a:pPr>
            <a:r>
              <a:rPr lang="de-DE"/>
              <a:t>Page </a:t>
            </a:r>
            <a:fld id="{EBC07571-3134-BB4B-B83F-1A9FE18D34F3}" type="slidenum">
              <a:rPr lang="de-DE" smtClean="0"/>
              <a:pPr algn="r">
                <a:defRPr/>
              </a:pPr>
              <a:t>‹#›</a:t>
            </a:fld>
            <a:endParaRPr lang="de-DE"/>
          </a:p>
        </p:txBody>
      </p:sp>
    </p:spTree>
    <p:extLst>
      <p:ext uri="{BB962C8B-B14F-4D97-AF65-F5344CB8AC3E}">
        <p14:creationId xmlns:p14="http://schemas.microsoft.com/office/powerpoint/2010/main" val="2359797290"/>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Image Red">
    <p:bg>
      <p:bgPr>
        <a:solidFill>
          <a:schemeClr val="accent3"/>
        </a:solidFill>
        <a:effectLst/>
      </p:bgPr>
    </p:bg>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8BDEC662-E6F5-15D3-BB36-ED6F08201703}"/>
              </a:ext>
            </a:extLst>
          </p:cNvPr>
          <p:cNvSpPr/>
          <p:nvPr userDrawn="1"/>
        </p:nvSpPr>
        <p:spPr>
          <a:xfrm>
            <a:off x="0" y="0"/>
            <a:ext cx="12192000" cy="50498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tx1"/>
              </a:solidFill>
            </a:endParaRPr>
          </a:p>
        </p:txBody>
      </p:sp>
      <p:pic>
        <p:nvPicPr>
          <p:cNvPr id="9" name="Grafik 8">
            <a:extLst>
              <a:ext uri="{FF2B5EF4-FFF2-40B4-BE49-F238E27FC236}">
                <a16:creationId xmlns:a16="http://schemas.microsoft.com/office/drawing/2014/main" id="{588630E5-6617-6EC8-B1AA-7FE318E4A7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3785"/>
          <a:stretch/>
        </p:blipFill>
        <p:spPr>
          <a:xfrm>
            <a:off x="2532061" y="532547"/>
            <a:ext cx="1113065" cy="386410"/>
          </a:xfrm>
          <a:prstGeom prst="rect">
            <a:avLst/>
          </a:prstGeom>
        </p:spPr>
      </p:pic>
      <p:sp>
        <p:nvSpPr>
          <p:cNvPr id="2" name="Titel 1"/>
          <p:cNvSpPr>
            <a:spLocks noGrp="1"/>
          </p:cNvSpPr>
          <p:nvPr>
            <p:ph type="ctrTitle" hasCustomPrompt="1"/>
          </p:nvPr>
        </p:nvSpPr>
        <p:spPr>
          <a:xfrm>
            <a:off x="695325" y="1447412"/>
            <a:ext cx="5292725" cy="2006436"/>
          </a:xfrm>
        </p:spPr>
        <p:txBody>
          <a:bodyPr anchor="b"/>
          <a:lstStyle>
            <a:lvl1pPr algn="l">
              <a:lnSpc>
                <a:spcPct val="92000"/>
              </a:lnSpc>
              <a:defRPr sz="4200"/>
            </a:lvl1pPr>
          </a:lstStyle>
          <a:p>
            <a:r>
              <a:rPr lang="en-GB" noProof="0" dirty="0"/>
              <a:t>Add Title</a:t>
            </a:r>
          </a:p>
        </p:txBody>
      </p:sp>
      <p:sp>
        <p:nvSpPr>
          <p:cNvPr id="3" name="Untertitel 2"/>
          <p:cNvSpPr>
            <a:spLocks noGrp="1"/>
          </p:cNvSpPr>
          <p:nvPr>
            <p:ph type="subTitle" idx="1" hasCustomPrompt="1"/>
          </p:nvPr>
        </p:nvSpPr>
        <p:spPr>
          <a:xfrm>
            <a:off x="695325" y="3789040"/>
            <a:ext cx="5292725" cy="1080120"/>
          </a:xfrm>
        </p:spPr>
        <p:txBody>
          <a:bodyPr/>
          <a:lstStyle>
            <a:lvl1pPr marL="0" indent="0" algn="l">
              <a:lnSpc>
                <a:spcPct val="92000"/>
              </a:lnSpc>
              <a:buNone/>
              <a:defRPr sz="26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Add Subtitle</a:t>
            </a:r>
          </a:p>
        </p:txBody>
      </p:sp>
      <p:sp>
        <p:nvSpPr>
          <p:cNvPr id="11" name="Textplatzhalter 10">
            <a:extLst>
              <a:ext uri="{FF2B5EF4-FFF2-40B4-BE49-F238E27FC236}">
                <a16:creationId xmlns:a16="http://schemas.microsoft.com/office/drawing/2014/main" id="{68F03BE3-7C85-C716-E994-40806F5A8462}"/>
              </a:ext>
            </a:extLst>
          </p:cNvPr>
          <p:cNvSpPr>
            <a:spLocks noGrp="1"/>
          </p:cNvSpPr>
          <p:nvPr>
            <p:ph type="body" sz="quarter" idx="13" hasCustomPrompt="1"/>
          </p:nvPr>
        </p:nvSpPr>
        <p:spPr>
          <a:xfrm>
            <a:off x="695325" y="5841268"/>
            <a:ext cx="5292725" cy="288032"/>
          </a:xfrm>
        </p:spPr>
        <p:txBody>
          <a:bodyPr anchor="b"/>
          <a:lstStyle>
            <a:lvl1pPr>
              <a:defRPr sz="1600">
                <a:solidFill>
                  <a:schemeClr val="bg1"/>
                </a:solidFill>
              </a:defRPr>
            </a:lvl1pPr>
            <a:lvl2pPr marL="0" indent="0">
              <a:buNone/>
              <a:defRPr/>
            </a:lvl2pPr>
          </a:lstStyle>
          <a:p>
            <a:pPr lvl="0"/>
            <a:r>
              <a:rPr lang="en-GB" noProof="0" dirty="0"/>
              <a:t>Author</a:t>
            </a:r>
          </a:p>
        </p:txBody>
      </p:sp>
      <p:sp>
        <p:nvSpPr>
          <p:cNvPr id="12" name="Textplatzhalter 10">
            <a:extLst>
              <a:ext uri="{FF2B5EF4-FFF2-40B4-BE49-F238E27FC236}">
                <a16:creationId xmlns:a16="http://schemas.microsoft.com/office/drawing/2014/main" id="{BB6EAADF-428F-C6D8-43A9-FBCA196FE958}"/>
              </a:ext>
            </a:extLst>
          </p:cNvPr>
          <p:cNvSpPr>
            <a:spLocks noGrp="1"/>
          </p:cNvSpPr>
          <p:nvPr>
            <p:ph type="body" sz="quarter" idx="14" hasCustomPrompt="1"/>
          </p:nvPr>
        </p:nvSpPr>
        <p:spPr>
          <a:xfrm>
            <a:off x="695325" y="6129300"/>
            <a:ext cx="5292725" cy="252028"/>
          </a:xfrm>
        </p:spPr>
        <p:txBody>
          <a:bodyPr anchor="t"/>
          <a:lstStyle>
            <a:lvl1pPr>
              <a:defRPr sz="1600">
                <a:solidFill>
                  <a:schemeClr val="bg1"/>
                </a:solidFill>
              </a:defRPr>
            </a:lvl1pPr>
            <a:lvl2pPr marL="0" indent="0">
              <a:buNone/>
              <a:defRPr/>
            </a:lvl2pPr>
          </a:lstStyle>
          <a:p>
            <a:pPr lvl="0"/>
            <a:r>
              <a:rPr lang="en-GB" noProof="0" dirty="0"/>
              <a:t>Location, DD Month YYYY</a:t>
            </a:r>
          </a:p>
        </p:txBody>
      </p:sp>
      <p:pic>
        <p:nvPicPr>
          <p:cNvPr id="13" name="Grafik 12">
            <a:extLst>
              <a:ext uri="{FF2B5EF4-FFF2-40B4-BE49-F238E27FC236}">
                <a16:creationId xmlns:a16="http://schemas.microsoft.com/office/drawing/2014/main" id="{601D5720-24EF-D102-D260-2D0ECB313EF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31135" y="358671"/>
            <a:ext cx="1773825" cy="730070"/>
          </a:xfrm>
          <a:prstGeom prst="rect">
            <a:avLst/>
          </a:prstGeom>
        </p:spPr>
      </p:pic>
      <p:sp>
        <p:nvSpPr>
          <p:cNvPr id="15" name="Bildplatzhalter 4">
            <a:extLst>
              <a:ext uri="{FF2B5EF4-FFF2-40B4-BE49-F238E27FC236}">
                <a16:creationId xmlns:a16="http://schemas.microsoft.com/office/drawing/2014/main" id="{918345C2-B555-CE5A-CF14-EC753A31EDBB}"/>
              </a:ext>
            </a:extLst>
          </p:cNvPr>
          <p:cNvSpPr>
            <a:spLocks noGrp="1"/>
          </p:cNvSpPr>
          <p:nvPr>
            <p:ph type="pic" sz="quarter" idx="15" hasCustomPrompt="1"/>
          </p:nvPr>
        </p:nvSpPr>
        <p:spPr>
          <a:xfrm>
            <a:off x="6203948" y="549275"/>
            <a:ext cx="5076827" cy="5436009"/>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Tree>
    <p:extLst>
      <p:ext uri="{BB962C8B-B14F-4D97-AF65-F5344CB8AC3E}">
        <p14:creationId xmlns:p14="http://schemas.microsoft.com/office/powerpoint/2010/main" val="830975110"/>
      </p:ext>
    </p:extLst>
  </p:cSld>
  <p:clrMapOvr>
    <a:masterClrMapping/>
  </p:clrMapOvr>
  <p:extLst>
    <p:ext uri="{DCECCB84-F9BA-43D5-87BE-67443E8EF086}">
      <p15:sldGuideLst xmlns:p15="http://schemas.microsoft.com/office/powerpoint/2012/main">
        <p15:guide id="1" orient="horz" pos="346">
          <p15:clr>
            <a:srgbClr val="A4A3A4"/>
          </p15:clr>
        </p15:guide>
        <p15:guide id="2" pos="7106">
          <p15:clr>
            <a:srgbClr val="A4A3A4"/>
          </p15:clr>
        </p15:guide>
        <p15:guide id="3" orient="horz" pos="3181">
          <p15:clr>
            <a:srgbClr val="A4A3A4"/>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Image Blue">
    <p:bg>
      <p:bgPr>
        <a:solidFill>
          <a:schemeClr val="accent1"/>
        </a:solidFill>
        <a:effectLst/>
      </p:bgPr>
    </p:bg>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8BDEC662-E6F5-15D3-BB36-ED6F08201703}"/>
              </a:ext>
            </a:extLst>
          </p:cNvPr>
          <p:cNvSpPr/>
          <p:nvPr userDrawn="1"/>
        </p:nvSpPr>
        <p:spPr>
          <a:xfrm>
            <a:off x="0" y="0"/>
            <a:ext cx="12192000" cy="50498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tx1"/>
              </a:solidFill>
            </a:endParaRPr>
          </a:p>
        </p:txBody>
      </p:sp>
      <p:sp>
        <p:nvSpPr>
          <p:cNvPr id="2" name="Titel 1"/>
          <p:cNvSpPr>
            <a:spLocks noGrp="1"/>
          </p:cNvSpPr>
          <p:nvPr>
            <p:ph type="ctrTitle" hasCustomPrompt="1"/>
          </p:nvPr>
        </p:nvSpPr>
        <p:spPr>
          <a:xfrm>
            <a:off x="695325" y="1449388"/>
            <a:ext cx="5292725" cy="2004460"/>
          </a:xfrm>
        </p:spPr>
        <p:txBody>
          <a:bodyPr anchor="b"/>
          <a:lstStyle>
            <a:lvl1pPr algn="l">
              <a:lnSpc>
                <a:spcPct val="92000"/>
              </a:lnSpc>
              <a:defRPr sz="4200"/>
            </a:lvl1pPr>
          </a:lstStyle>
          <a:p>
            <a:r>
              <a:rPr lang="en-GB" noProof="0" dirty="0"/>
              <a:t>Add Title</a:t>
            </a:r>
          </a:p>
        </p:txBody>
      </p:sp>
      <p:sp>
        <p:nvSpPr>
          <p:cNvPr id="3" name="Untertitel 2"/>
          <p:cNvSpPr>
            <a:spLocks noGrp="1"/>
          </p:cNvSpPr>
          <p:nvPr>
            <p:ph type="subTitle" idx="1" hasCustomPrompt="1"/>
          </p:nvPr>
        </p:nvSpPr>
        <p:spPr>
          <a:xfrm>
            <a:off x="695325" y="3789040"/>
            <a:ext cx="5292725" cy="1080120"/>
          </a:xfrm>
        </p:spPr>
        <p:txBody>
          <a:bodyPr/>
          <a:lstStyle>
            <a:lvl1pPr marL="0" indent="0" algn="l">
              <a:lnSpc>
                <a:spcPct val="92000"/>
              </a:lnSpc>
              <a:buNone/>
              <a:defRPr sz="26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Add Subtitle</a:t>
            </a:r>
          </a:p>
        </p:txBody>
      </p:sp>
      <p:sp>
        <p:nvSpPr>
          <p:cNvPr id="11" name="Textplatzhalter 10">
            <a:extLst>
              <a:ext uri="{FF2B5EF4-FFF2-40B4-BE49-F238E27FC236}">
                <a16:creationId xmlns:a16="http://schemas.microsoft.com/office/drawing/2014/main" id="{68F03BE3-7C85-C716-E994-40806F5A8462}"/>
              </a:ext>
            </a:extLst>
          </p:cNvPr>
          <p:cNvSpPr>
            <a:spLocks noGrp="1"/>
          </p:cNvSpPr>
          <p:nvPr>
            <p:ph type="body" sz="quarter" idx="13" hasCustomPrompt="1"/>
          </p:nvPr>
        </p:nvSpPr>
        <p:spPr>
          <a:xfrm>
            <a:off x="695325" y="5841268"/>
            <a:ext cx="5292725" cy="288032"/>
          </a:xfrm>
        </p:spPr>
        <p:txBody>
          <a:bodyPr anchor="b"/>
          <a:lstStyle>
            <a:lvl1pPr>
              <a:defRPr sz="1600">
                <a:solidFill>
                  <a:schemeClr val="bg1"/>
                </a:solidFill>
              </a:defRPr>
            </a:lvl1pPr>
            <a:lvl2pPr marL="0" indent="0">
              <a:buNone/>
              <a:defRPr/>
            </a:lvl2pPr>
          </a:lstStyle>
          <a:p>
            <a:pPr lvl="0"/>
            <a:r>
              <a:rPr lang="en-GB" noProof="0" dirty="0"/>
              <a:t>Author</a:t>
            </a:r>
          </a:p>
        </p:txBody>
      </p:sp>
      <p:sp>
        <p:nvSpPr>
          <p:cNvPr id="12" name="Textplatzhalter 10">
            <a:extLst>
              <a:ext uri="{FF2B5EF4-FFF2-40B4-BE49-F238E27FC236}">
                <a16:creationId xmlns:a16="http://schemas.microsoft.com/office/drawing/2014/main" id="{BB6EAADF-428F-C6D8-43A9-FBCA196FE958}"/>
              </a:ext>
            </a:extLst>
          </p:cNvPr>
          <p:cNvSpPr>
            <a:spLocks noGrp="1"/>
          </p:cNvSpPr>
          <p:nvPr>
            <p:ph type="body" sz="quarter" idx="14" hasCustomPrompt="1"/>
          </p:nvPr>
        </p:nvSpPr>
        <p:spPr>
          <a:xfrm>
            <a:off x="695325" y="6129300"/>
            <a:ext cx="5292725" cy="252028"/>
          </a:xfrm>
        </p:spPr>
        <p:txBody>
          <a:bodyPr anchor="t"/>
          <a:lstStyle>
            <a:lvl1pPr>
              <a:defRPr sz="1600">
                <a:solidFill>
                  <a:schemeClr val="bg1"/>
                </a:solidFill>
              </a:defRPr>
            </a:lvl1pPr>
            <a:lvl2pPr marL="0" indent="0">
              <a:buNone/>
              <a:defRPr/>
            </a:lvl2pPr>
          </a:lstStyle>
          <a:p>
            <a:pPr lvl="0"/>
            <a:r>
              <a:rPr lang="en-GB" noProof="0" dirty="0"/>
              <a:t>Location, DD Month YYYY</a:t>
            </a:r>
          </a:p>
        </p:txBody>
      </p:sp>
      <p:pic>
        <p:nvPicPr>
          <p:cNvPr id="13" name="Grafik 12">
            <a:extLst>
              <a:ext uri="{FF2B5EF4-FFF2-40B4-BE49-F238E27FC236}">
                <a16:creationId xmlns:a16="http://schemas.microsoft.com/office/drawing/2014/main" id="{601D5720-24EF-D102-D260-2D0ECB313EF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1135" y="358671"/>
            <a:ext cx="1773825" cy="730070"/>
          </a:xfrm>
          <a:prstGeom prst="rect">
            <a:avLst/>
          </a:prstGeom>
        </p:spPr>
      </p:pic>
      <p:sp>
        <p:nvSpPr>
          <p:cNvPr id="15" name="Bildplatzhalter 4">
            <a:extLst>
              <a:ext uri="{FF2B5EF4-FFF2-40B4-BE49-F238E27FC236}">
                <a16:creationId xmlns:a16="http://schemas.microsoft.com/office/drawing/2014/main" id="{918345C2-B555-CE5A-CF14-EC753A31EDBB}"/>
              </a:ext>
            </a:extLst>
          </p:cNvPr>
          <p:cNvSpPr>
            <a:spLocks noGrp="1"/>
          </p:cNvSpPr>
          <p:nvPr>
            <p:ph type="pic" sz="quarter" idx="15" hasCustomPrompt="1"/>
          </p:nvPr>
        </p:nvSpPr>
        <p:spPr>
          <a:xfrm>
            <a:off x="6203948" y="549275"/>
            <a:ext cx="5076827" cy="5436009"/>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pic>
        <p:nvPicPr>
          <p:cNvPr id="4" name="Grafik 3">
            <a:extLst>
              <a:ext uri="{FF2B5EF4-FFF2-40B4-BE49-F238E27FC236}">
                <a16:creationId xmlns:a16="http://schemas.microsoft.com/office/drawing/2014/main" id="{229CEAA5-5F9D-F7C3-AF88-8662AFFE976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3785"/>
          <a:stretch/>
        </p:blipFill>
        <p:spPr>
          <a:xfrm>
            <a:off x="2532061" y="532547"/>
            <a:ext cx="1113065" cy="386410"/>
          </a:xfrm>
          <a:prstGeom prst="rect">
            <a:avLst/>
          </a:prstGeom>
        </p:spPr>
      </p:pic>
    </p:spTree>
    <p:extLst>
      <p:ext uri="{BB962C8B-B14F-4D97-AF65-F5344CB8AC3E}">
        <p14:creationId xmlns:p14="http://schemas.microsoft.com/office/powerpoint/2010/main" val="3079849328"/>
      </p:ext>
    </p:extLst>
  </p:cSld>
  <p:clrMapOvr>
    <a:masterClrMapping/>
  </p:clrMapOvr>
  <p:extLst>
    <p:ext uri="{DCECCB84-F9BA-43D5-87BE-67443E8EF086}">
      <p15:sldGuideLst xmlns:p15="http://schemas.microsoft.com/office/powerpoint/2012/main">
        <p15:guide id="1" orient="horz" pos="346">
          <p15:clr>
            <a:srgbClr val="A4A3A4"/>
          </p15:clr>
        </p15:guide>
        <p15:guide id="2" pos="7106">
          <p15:clr>
            <a:srgbClr val="A4A3A4"/>
          </p15:clr>
        </p15:guide>
        <p15:guide id="3" orient="horz" pos="3181">
          <p15:clr>
            <a:srgbClr val="A4A3A4"/>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Image Green">
    <p:bg>
      <p:bgPr>
        <a:solidFill>
          <a:schemeClr val="accent2"/>
        </a:solidFill>
        <a:effectLst/>
      </p:bgPr>
    </p:bg>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8BDEC662-E6F5-15D3-BB36-ED6F08201703}"/>
              </a:ext>
            </a:extLst>
          </p:cNvPr>
          <p:cNvSpPr/>
          <p:nvPr userDrawn="1"/>
        </p:nvSpPr>
        <p:spPr>
          <a:xfrm>
            <a:off x="0" y="0"/>
            <a:ext cx="12192000" cy="50498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tx1"/>
              </a:solidFill>
            </a:endParaRPr>
          </a:p>
        </p:txBody>
      </p:sp>
      <p:sp>
        <p:nvSpPr>
          <p:cNvPr id="2" name="Titel 1"/>
          <p:cNvSpPr>
            <a:spLocks noGrp="1"/>
          </p:cNvSpPr>
          <p:nvPr>
            <p:ph type="ctrTitle" hasCustomPrompt="1"/>
          </p:nvPr>
        </p:nvSpPr>
        <p:spPr>
          <a:xfrm>
            <a:off x="695325" y="1449388"/>
            <a:ext cx="5292725" cy="2004460"/>
          </a:xfrm>
        </p:spPr>
        <p:txBody>
          <a:bodyPr anchor="b"/>
          <a:lstStyle>
            <a:lvl1pPr algn="l">
              <a:lnSpc>
                <a:spcPct val="92000"/>
              </a:lnSpc>
              <a:defRPr sz="4200"/>
            </a:lvl1pPr>
          </a:lstStyle>
          <a:p>
            <a:r>
              <a:rPr lang="en-GB" noProof="0" dirty="0"/>
              <a:t>Add Title</a:t>
            </a:r>
          </a:p>
        </p:txBody>
      </p:sp>
      <p:sp>
        <p:nvSpPr>
          <p:cNvPr id="3" name="Untertitel 2"/>
          <p:cNvSpPr>
            <a:spLocks noGrp="1"/>
          </p:cNvSpPr>
          <p:nvPr>
            <p:ph type="subTitle" idx="1" hasCustomPrompt="1"/>
          </p:nvPr>
        </p:nvSpPr>
        <p:spPr>
          <a:xfrm>
            <a:off x="695325" y="3789040"/>
            <a:ext cx="5292725" cy="1080120"/>
          </a:xfrm>
        </p:spPr>
        <p:txBody>
          <a:bodyPr/>
          <a:lstStyle>
            <a:lvl1pPr marL="0" indent="0" algn="l">
              <a:lnSpc>
                <a:spcPct val="92000"/>
              </a:lnSpc>
              <a:buNone/>
              <a:defRPr sz="26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Add Subtitle</a:t>
            </a:r>
          </a:p>
        </p:txBody>
      </p:sp>
      <p:sp>
        <p:nvSpPr>
          <p:cNvPr id="11" name="Textplatzhalter 10">
            <a:extLst>
              <a:ext uri="{FF2B5EF4-FFF2-40B4-BE49-F238E27FC236}">
                <a16:creationId xmlns:a16="http://schemas.microsoft.com/office/drawing/2014/main" id="{68F03BE3-7C85-C716-E994-40806F5A8462}"/>
              </a:ext>
            </a:extLst>
          </p:cNvPr>
          <p:cNvSpPr>
            <a:spLocks noGrp="1"/>
          </p:cNvSpPr>
          <p:nvPr>
            <p:ph type="body" sz="quarter" idx="13" hasCustomPrompt="1"/>
          </p:nvPr>
        </p:nvSpPr>
        <p:spPr>
          <a:xfrm>
            <a:off x="695325" y="5841268"/>
            <a:ext cx="5292725" cy="288032"/>
          </a:xfrm>
        </p:spPr>
        <p:txBody>
          <a:bodyPr anchor="b"/>
          <a:lstStyle>
            <a:lvl1pPr>
              <a:defRPr sz="1600">
                <a:solidFill>
                  <a:schemeClr val="tx1"/>
                </a:solidFill>
              </a:defRPr>
            </a:lvl1pPr>
            <a:lvl2pPr marL="0" indent="0">
              <a:buNone/>
              <a:defRPr/>
            </a:lvl2pPr>
          </a:lstStyle>
          <a:p>
            <a:pPr lvl="0"/>
            <a:r>
              <a:rPr lang="en-GB" noProof="0" dirty="0"/>
              <a:t>Author</a:t>
            </a:r>
          </a:p>
        </p:txBody>
      </p:sp>
      <p:sp>
        <p:nvSpPr>
          <p:cNvPr id="12" name="Textplatzhalter 10">
            <a:extLst>
              <a:ext uri="{FF2B5EF4-FFF2-40B4-BE49-F238E27FC236}">
                <a16:creationId xmlns:a16="http://schemas.microsoft.com/office/drawing/2014/main" id="{BB6EAADF-428F-C6D8-43A9-FBCA196FE958}"/>
              </a:ext>
            </a:extLst>
          </p:cNvPr>
          <p:cNvSpPr>
            <a:spLocks noGrp="1"/>
          </p:cNvSpPr>
          <p:nvPr>
            <p:ph type="body" sz="quarter" idx="14" hasCustomPrompt="1"/>
          </p:nvPr>
        </p:nvSpPr>
        <p:spPr>
          <a:xfrm>
            <a:off x="695325" y="6129300"/>
            <a:ext cx="5292725" cy="252028"/>
          </a:xfrm>
        </p:spPr>
        <p:txBody>
          <a:bodyPr anchor="t"/>
          <a:lstStyle>
            <a:lvl1pPr>
              <a:defRPr sz="1600">
                <a:solidFill>
                  <a:schemeClr val="tx1"/>
                </a:solidFill>
              </a:defRPr>
            </a:lvl1pPr>
            <a:lvl2pPr marL="0" indent="0">
              <a:buNone/>
              <a:defRPr/>
            </a:lvl2pPr>
          </a:lstStyle>
          <a:p>
            <a:pPr lvl="0"/>
            <a:r>
              <a:rPr lang="en-GB" noProof="0" dirty="0"/>
              <a:t>Location, DD Month YYYY</a:t>
            </a:r>
          </a:p>
        </p:txBody>
      </p:sp>
      <p:pic>
        <p:nvPicPr>
          <p:cNvPr id="13" name="Grafik 12">
            <a:extLst>
              <a:ext uri="{FF2B5EF4-FFF2-40B4-BE49-F238E27FC236}">
                <a16:creationId xmlns:a16="http://schemas.microsoft.com/office/drawing/2014/main" id="{601D5720-24EF-D102-D260-2D0ECB313EF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1135" y="358671"/>
            <a:ext cx="1773825" cy="730070"/>
          </a:xfrm>
          <a:prstGeom prst="rect">
            <a:avLst/>
          </a:prstGeom>
        </p:spPr>
      </p:pic>
      <p:sp>
        <p:nvSpPr>
          <p:cNvPr id="15" name="Bildplatzhalter 4">
            <a:extLst>
              <a:ext uri="{FF2B5EF4-FFF2-40B4-BE49-F238E27FC236}">
                <a16:creationId xmlns:a16="http://schemas.microsoft.com/office/drawing/2014/main" id="{918345C2-B555-CE5A-CF14-EC753A31EDBB}"/>
              </a:ext>
            </a:extLst>
          </p:cNvPr>
          <p:cNvSpPr>
            <a:spLocks noGrp="1"/>
          </p:cNvSpPr>
          <p:nvPr>
            <p:ph type="pic" sz="quarter" idx="15" hasCustomPrompt="1"/>
          </p:nvPr>
        </p:nvSpPr>
        <p:spPr>
          <a:xfrm>
            <a:off x="6203948" y="549275"/>
            <a:ext cx="5076827" cy="5436009"/>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pic>
        <p:nvPicPr>
          <p:cNvPr id="4" name="Grafik 3">
            <a:extLst>
              <a:ext uri="{FF2B5EF4-FFF2-40B4-BE49-F238E27FC236}">
                <a16:creationId xmlns:a16="http://schemas.microsoft.com/office/drawing/2014/main" id="{C6998C08-46AF-EBED-4A96-23C91C0A4A2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3785"/>
          <a:stretch/>
        </p:blipFill>
        <p:spPr>
          <a:xfrm>
            <a:off x="2532061" y="532547"/>
            <a:ext cx="1113065" cy="386410"/>
          </a:xfrm>
          <a:prstGeom prst="rect">
            <a:avLst/>
          </a:prstGeom>
        </p:spPr>
      </p:pic>
    </p:spTree>
    <p:extLst>
      <p:ext uri="{BB962C8B-B14F-4D97-AF65-F5344CB8AC3E}">
        <p14:creationId xmlns:p14="http://schemas.microsoft.com/office/powerpoint/2010/main" val="2906675576"/>
      </p:ext>
    </p:extLst>
  </p:cSld>
  <p:clrMapOvr>
    <a:masterClrMapping/>
  </p:clrMapOvr>
  <p:extLst>
    <p:ext uri="{DCECCB84-F9BA-43D5-87BE-67443E8EF086}">
      <p15:sldGuideLst xmlns:p15="http://schemas.microsoft.com/office/powerpoint/2012/main">
        <p15:guide id="1" orient="horz" pos="346">
          <p15:clr>
            <a:srgbClr val="A4A3A4"/>
          </p15:clr>
        </p15:guide>
        <p15:guide id="2" pos="7106">
          <p15:clr>
            <a:srgbClr val="A4A3A4"/>
          </p15:clr>
        </p15:guide>
        <p15:guide id="3" orient="horz" pos="3181">
          <p15:clr>
            <a:srgbClr val="A4A3A4"/>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Image Pink">
    <p:bg>
      <p:bgPr>
        <a:solidFill>
          <a:schemeClr val="accent6"/>
        </a:solidFill>
        <a:effectLst/>
      </p:bgPr>
    </p:bg>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8BDEC662-E6F5-15D3-BB36-ED6F08201703}"/>
              </a:ext>
            </a:extLst>
          </p:cNvPr>
          <p:cNvSpPr/>
          <p:nvPr userDrawn="1"/>
        </p:nvSpPr>
        <p:spPr>
          <a:xfrm>
            <a:off x="0" y="0"/>
            <a:ext cx="12192000" cy="50498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tx1"/>
              </a:solidFill>
            </a:endParaRPr>
          </a:p>
        </p:txBody>
      </p:sp>
      <p:sp>
        <p:nvSpPr>
          <p:cNvPr id="2" name="Titel 1"/>
          <p:cNvSpPr>
            <a:spLocks noGrp="1"/>
          </p:cNvSpPr>
          <p:nvPr>
            <p:ph type="ctrTitle" hasCustomPrompt="1"/>
          </p:nvPr>
        </p:nvSpPr>
        <p:spPr>
          <a:xfrm>
            <a:off x="695325" y="1449388"/>
            <a:ext cx="5292725" cy="2004460"/>
          </a:xfrm>
        </p:spPr>
        <p:txBody>
          <a:bodyPr anchor="b"/>
          <a:lstStyle>
            <a:lvl1pPr algn="l">
              <a:lnSpc>
                <a:spcPct val="92000"/>
              </a:lnSpc>
              <a:defRPr sz="4200"/>
            </a:lvl1pPr>
          </a:lstStyle>
          <a:p>
            <a:r>
              <a:rPr lang="en-GB" noProof="0" dirty="0"/>
              <a:t>Add Title</a:t>
            </a:r>
          </a:p>
        </p:txBody>
      </p:sp>
      <p:sp>
        <p:nvSpPr>
          <p:cNvPr id="3" name="Untertitel 2"/>
          <p:cNvSpPr>
            <a:spLocks noGrp="1"/>
          </p:cNvSpPr>
          <p:nvPr>
            <p:ph type="subTitle" idx="1" hasCustomPrompt="1"/>
          </p:nvPr>
        </p:nvSpPr>
        <p:spPr>
          <a:xfrm>
            <a:off x="695325" y="3789040"/>
            <a:ext cx="5292725" cy="1080120"/>
          </a:xfrm>
        </p:spPr>
        <p:txBody>
          <a:bodyPr/>
          <a:lstStyle>
            <a:lvl1pPr marL="0" indent="0" algn="l">
              <a:lnSpc>
                <a:spcPct val="92000"/>
              </a:lnSpc>
              <a:buNone/>
              <a:defRPr sz="26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Add Subtitle</a:t>
            </a:r>
          </a:p>
        </p:txBody>
      </p:sp>
      <p:sp>
        <p:nvSpPr>
          <p:cNvPr id="11" name="Textplatzhalter 10">
            <a:extLst>
              <a:ext uri="{FF2B5EF4-FFF2-40B4-BE49-F238E27FC236}">
                <a16:creationId xmlns:a16="http://schemas.microsoft.com/office/drawing/2014/main" id="{68F03BE3-7C85-C716-E994-40806F5A8462}"/>
              </a:ext>
            </a:extLst>
          </p:cNvPr>
          <p:cNvSpPr>
            <a:spLocks noGrp="1"/>
          </p:cNvSpPr>
          <p:nvPr>
            <p:ph type="body" sz="quarter" idx="13" hasCustomPrompt="1"/>
          </p:nvPr>
        </p:nvSpPr>
        <p:spPr>
          <a:xfrm>
            <a:off x="695325" y="5841268"/>
            <a:ext cx="5292725" cy="288032"/>
          </a:xfrm>
        </p:spPr>
        <p:txBody>
          <a:bodyPr anchor="b"/>
          <a:lstStyle>
            <a:lvl1pPr>
              <a:defRPr sz="1600">
                <a:solidFill>
                  <a:schemeClr val="tx1"/>
                </a:solidFill>
              </a:defRPr>
            </a:lvl1pPr>
            <a:lvl2pPr marL="0" indent="0">
              <a:buNone/>
              <a:defRPr/>
            </a:lvl2pPr>
          </a:lstStyle>
          <a:p>
            <a:pPr lvl="0"/>
            <a:r>
              <a:rPr lang="en-GB" noProof="0" dirty="0"/>
              <a:t>Author</a:t>
            </a:r>
          </a:p>
        </p:txBody>
      </p:sp>
      <p:sp>
        <p:nvSpPr>
          <p:cNvPr id="12" name="Textplatzhalter 10">
            <a:extLst>
              <a:ext uri="{FF2B5EF4-FFF2-40B4-BE49-F238E27FC236}">
                <a16:creationId xmlns:a16="http://schemas.microsoft.com/office/drawing/2014/main" id="{BB6EAADF-428F-C6D8-43A9-FBCA196FE958}"/>
              </a:ext>
            </a:extLst>
          </p:cNvPr>
          <p:cNvSpPr>
            <a:spLocks noGrp="1"/>
          </p:cNvSpPr>
          <p:nvPr>
            <p:ph type="body" sz="quarter" idx="14" hasCustomPrompt="1"/>
          </p:nvPr>
        </p:nvSpPr>
        <p:spPr>
          <a:xfrm>
            <a:off x="695325" y="6129300"/>
            <a:ext cx="5292725" cy="252028"/>
          </a:xfrm>
        </p:spPr>
        <p:txBody>
          <a:bodyPr anchor="t"/>
          <a:lstStyle>
            <a:lvl1pPr>
              <a:defRPr sz="1600">
                <a:solidFill>
                  <a:schemeClr val="tx1"/>
                </a:solidFill>
              </a:defRPr>
            </a:lvl1pPr>
            <a:lvl2pPr marL="0" indent="0">
              <a:buNone/>
              <a:defRPr/>
            </a:lvl2pPr>
          </a:lstStyle>
          <a:p>
            <a:pPr lvl="0"/>
            <a:r>
              <a:rPr lang="en-GB" noProof="0" dirty="0"/>
              <a:t>Location, DD Month YYYY</a:t>
            </a:r>
          </a:p>
        </p:txBody>
      </p:sp>
      <p:pic>
        <p:nvPicPr>
          <p:cNvPr id="13" name="Grafik 12">
            <a:extLst>
              <a:ext uri="{FF2B5EF4-FFF2-40B4-BE49-F238E27FC236}">
                <a16:creationId xmlns:a16="http://schemas.microsoft.com/office/drawing/2014/main" id="{601D5720-24EF-D102-D260-2D0ECB313EF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1135" y="358671"/>
            <a:ext cx="1773825" cy="730070"/>
          </a:xfrm>
          <a:prstGeom prst="rect">
            <a:avLst/>
          </a:prstGeom>
        </p:spPr>
      </p:pic>
      <p:sp>
        <p:nvSpPr>
          <p:cNvPr id="15" name="Bildplatzhalter 4">
            <a:extLst>
              <a:ext uri="{FF2B5EF4-FFF2-40B4-BE49-F238E27FC236}">
                <a16:creationId xmlns:a16="http://schemas.microsoft.com/office/drawing/2014/main" id="{918345C2-B555-CE5A-CF14-EC753A31EDBB}"/>
              </a:ext>
            </a:extLst>
          </p:cNvPr>
          <p:cNvSpPr>
            <a:spLocks noGrp="1"/>
          </p:cNvSpPr>
          <p:nvPr>
            <p:ph type="pic" sz="quarter" idx="15" hasCustomPrompt="1"/>
          </p:nvPr>
        </p:nvSpPr>
        <p:spPr>
          <a:xfrm>
            <a:off x="6203948" y="549275"/>
            <a:ext cx="5076827" cy="5436009"/>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pic>
        <p:nvPicPr>
          <p:cNvPr id="4" name="Grafik 3">
            <a:extLst>
              <a:ext uri="{FF2B5EF4-FFF2-40B4-BE49-F238E27FC236}">
                <a16:creationId xmlns:a16="http://schemas.microsoft.com/office/drawing/2014/main" id="{F637C6E0-D112-01A6-5C12-D3A0AB6D6A1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3785"/>
          <a:stretch/>
        </p:blipFill>
        <p:spPr>
          <a:xfrm>
            <a:off x="2532061" y="532547"/>
            <a:ext cx="1113065" cy="386410"/>
          </a:xfrm>
          <a:prstGeom prst="rect">
            <a:avLst/>
          </a:prstGeom>
        </p:spPr>
      </p:pic>
    </p:spTree>
    <p:extLst>
      <p:ext uri="{BB962C8B-B14F-4D97-AF65-F5344CB8AC3E}">
        <p14:creationId xmlns:p14="http://schemas.microsoft.com/office/powerpoint/2010/main" val="2569151155"/>
      </p:ext>
    </p:extLst>
  </p:cSld>
  <p:clrMapOvr>
    <a:masterClrMapping/>
  </p:clrMapOvr>
  <p:extLst>
    <p:ext uri="{DCECCB84-F9BA-43D5-87BE-67443E8EF086}">
      <p15:sldGuideLst xmlns:p15="http://schemas.microsoft.com/office/powerpoint/2012/main">
        <p15:guide id="1" orient="horz" pos="346">
          <p15:clr>
            <a:srgbClr val="A4A3A4"/>
          </p15:clr>
        </p15:guide>
        <p15:guide id="2" pos="7106">
          <p15:clr>
            <a:srgbClr val="A4A3A4"/>
          </p15:clr>
        </p15:guide>
        <p15:guide id="3" orient="horz" pos="3181">
          <p15:clr>
            <a:srgbClr val="A4A3A4"/>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ection Heading Blue">
    <p:bg>
      <p:bgPr>
        <a:solidFill>
          <a:schemeClr val="accent1"/>
        </a:solidFill>
        <a:effectLst/>
      </p:bgPr>
    </p:bg>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lvl1pPr>
              <a:defRPr>
                <a:solidFill>
                  <a:schemeClr val="bg1"/>
                </a:solidFill>
              </a:defRPr>
            </a:lvl1pPr>
          </a:lstStyle>
          <a:p>
            <a:fld id="{2BB3026D-1F74-4A46-A0F7-6F2450BC8849}" type="datetime1">
              <a:rPr lang="de-CH" noProof="0" smtClean="0"/>
              <a:t>14.11.25</a:t>
            </a:fld>
            <a:endParaRPr lang="en-GB" noProof="0" dirty="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lvl1pPr>
              <a:defRPr>
                <a:solidFill>
                  <a:schemeClr val="bg1"/>
                </a:solidFill>
              </a:defRPr>
            </a:lvl1pPr>
          </a:lstStyle>
          <a:p>
            <a:r>
              <a:rPr lang="en-GB" noProof="0"/>
              <a:t>PSI Center for Photon Science</a:t>
            </a:r>
            <a:endParaRPr lang="en-GB" noProof="0" dirty="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lvl1pPr>
              <a:defRPr>
                <a:solidFill>
                  <a:schemeClr val="bg1"/>
                </a:solidFill>
              </a:defRPr>
            </a:lvl1pPr>
          </a:lstStyle>
          <a:p>
            <a:fld id="{442AD375-037F-43D0-B059-5172DA06796A}" type="slidenum">
              <a:rPr lang="en-GB" noProof="0" smtClean="0"/>
              <a:pPr/>
              <a:t>‹#›</a:t>
            </a:fld>
            <a:endParaRPr lang="en-GB" noProof="0" dirty="0"/>
          </a:p>
        </p:txBody>
      </p:sp>
      <p:sp>
        <p:nvSpPr>
          <p:cNvPr id="10" name="Textplatzhalter 9">
            <a:extLst>
              <a:ext uri="{FF2B5EF4-FFF2-40B4-BE49-F238E27FC236}">
                <a16:creationId xmlns:a16="http://schemas.microsoft.com/office/drawing/2014/main" id="{38A5E6FE-0D37-3DFF-F3B7-73A91BE84605}"/>
              </a:ext>
            </a:extLst>
          </p:cNvPr>
          <p:cNvSpPr>
            <a:spLocks noGrp="1"/>
          </p:cNvSpPr>
          <p:nvPr>
            <p:ph type="body" sz="quarter" idx="13" hasCustomPrompt="1"/>
          </p:nvPr>
        </p:nvSpPr>
        <p:spPr>
          <a:xfrm>
            <a:off x="695325" y="1292087"/>
            <a:ext cx="8964613" cy="4729302"/>
          </a:xfrm>
        </p:spPr>
        <p:txBody>
          <a:bodyPr/>
          <a:lstStyle>
            <a:lvl1pPr>
              <a:defRPr sz="4200">
                <a:solidFill>
                  <a:schemeClr val="bg1"/>
                </a:solidFill>
              </a:defRPr>
            </a:lvl1pPr>
            <a:lvl2pPr marL="0" indent="0">
              <a:buFontTx/>
              <a:buNone/>
              <a:defRPr>
                <a:solidFill>
                  <a:schemeClr val="bg1"/>
                </a:solidFill>
              </a:defRPr>
            </a:lvl2pPr>
            <a:lvl3pPr marL="250825" indent="-250825">
              <a:defRPr>
                <a:solidFill>
                  <a:schemeClr val="bg1"/>
                </a:solidFill>
              </a:defRPr>
            </a:lvl3pPr>
          </a:lstStyle>
          <a:p>
            <a:pPr lvl="0"/>
            <a:r>
              <a:rPr lang="en-GB" noProof="0" dirty="0"/>
              <a:t>Section Heading</a:t>
            </a:r>
          </a:p>
          <a:p>
            <a:pPr lvl="1"/>
            <a:r>
              <a:rPr lang="en-GB" noProof="0" dirty="0"/>
              <a:t>Second Level</a:t>
            </a:r>
          </a:p>
          <a:p>
            <a:pPr lvl="2"/>
            <a:r>
              <a:rPr lang="en-GB" noProof="0" dirty="0"/>
              <a:t>Third Level</a:t>
            </a:r>
          </a:p>
        </p:txBody>
      </p:sp>
      <p:pic>
        <p:nvPicPr>
          <p:cNvPr id="2" name="Grafik 1">
            <a:extLst>
              <a:ext uri="{FF2B5EF4-FFF2-40B4-BE49-F238E27FC236}">
                <a16:creationId xmlns:a16="http://schemas.microsoft.com/office/drawing/2014/main" id="{126DA47E-D7F3-07E8-00B3-57D325A007F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615134" y="305378"/>
            <a:ext cx="881465" cy="362794"/>
          </a:xfrm>
          <a:prstGeom prst="rect">
            <a:avLst/>
          </a:prstGeom>
        </p:spPr>
      </p:pic>
    </p:spTree>
    <p:extLst>
      <p:ext uri="{BB962C8B-B14F-4D97-AF65-F5344CB8AC3E}">
        <p14:creationId xmlns:p14="http://schemas.microsoft.com/office/powerpoint/2010/main" val="7277551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 Heading Red">
    <p:bg>
      <p:bgPr>
        <a:solidFill>
          <a:schemeClr val="accent3"/>
        </a:solidFill>
        <a:effectLst/>
      </p:bgPr>
    </p:bg>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lvl1pPr>
              <a:defRPr>
                <a:solidFill>
                  <a:schemeClr val="bg1"/>
                </a:solidFill>
              </a:defRPr>
            </a:lvl1pPr>
          </a:lstStyle>
          <a:p>
            <a:fld id="{01DC89DF-B58D-4DCA-BF14-448085CB752A}" type="datetime1">
              <a:rPr lang="de-CH" noProof="0" smtClean="0"/>
              <a:t>14.11.25</a:t>
            </a:fld>
            <a:endParaRPr lang="en-GB" noProof="0" dirty="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lvl1pPr>
              <a:defRPr>
                <a:solidFill>
                  <a:schemeClr val="bg1"/>
                </a:solidFill>
              </a:defRPr>
            </a:lvl1pPr>
          </a:lstStyle>
          <a:p>
            <a:r>
              <a:rPr lang="en-GB" noProof="0"/>
              <a:t>PSI Center for Photon Science</a:t>
            </a:r>
            <a:endParaRPr lang="en-GB" noProof="0" dirty="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lvl1pPr>
              <a:defRPr>
                <a:solidFill>
                  <a:schemeClr val="bg1"/>
                </a:solidFill>
              </a:defRPr>
            </a:lvl1pPr>
          </a:lstStyle>
          <a:p>
            <a:fld id="{442AD375-037F-43D0-B059-5172DA06796A}" type="slidenum">
              <a:rPr lang="en-GB" noProof="0" smtClean="0"/>
              <a:pPr/>
              <a:t>‹#›</a:t>
            </a:fld>
            <a:endParaRPr lang="en-GB" noProof="0" dirty="0"/>
          </a:p>
        </p:txBody>
      </p:sp>
      <p:sp>
        <p:nvSpPr>
          <p:cNvPr id="10" name="Textplatzhalter 9">
            <a:extLst>
              <a:ext uri="{FF2B5EF4-FFF2-40B4-BE49-F238E27FC236}">
                <a16:creationId xmlns:a16="http://schemas.microsoft.com/office/drawing/2014/main" id="{38A5E6FE-0D37-3DFF-F3B7-73A91BE84605}"/>
              </a:ext>
            </a:extLst>
          </p:cNvPr>
          <p:cNvSpPr>
            <a:spLocks noGrp="1"/>
          </p:cNvSpPr>
          <p:nvPr>
            <p:ph type="body" sz="quarter" idx="13" hasCustomPrompt="1"/>
          </p:nvPr>
        </p:nvSpPr>
        <p:spPr>
          <a:xfrm>
            <a:off x="695325" y="1292087"/>
            <a:ext cx="8964613" cy="4729302"/>
          </a:xfrm>
        </p:spPr>
        <p:txBody>
          <a:bodyPr/>
          <a:lstStyle>
            <a:lvl1pPr>
              <a:defRPr sz="4200">
                <a:solidFill>
                  <a:schemeClr val="bg1"/>
                </a:solidFill>
              </a:defRPr>
            </a:lvl1pPr>
            <a:lvl2pPr marL="0" indent="0">
              <a:buFontTx/>
              <a:buNone/>
              <a:defRPr>
                <a:solidFill>
                  <a:schemeClr val="bg1"/>
                </a:solidFill>
              </a:defRPr>
            </a:lvl2pPr>
            <a:lvl3pPr marL="250825" indent="-250825">
              <a:defRPr>
                <a:solidFill>
                  <a:schemeClr val="bg1"/>
                </a:solidFill>
              </a:defRPr>
            </a:lvl3pPr>
          </a:lstStyle>
          <a:p>
            <a:pPr lvl="0"/>
            <a:r>
              <a:rPr lang="en-GB" noProof="0" dirty="0"/>
              <a:t>Section Heading</a:t>
            </a:r>
          </a:p>
          <a:p>
            <a:pPr lvl="1"/>
            <a:r>
              <a:rPr lang="en-GB" noProof="0" dirty="0"/>
              <a:t>Second Level</a:t>
            </a:r>
          </a:p>
          <a:p>
            <a:pPr lvl="2"/>
            <a:r>
              <a:rPr lang="en-GB" noProof="0" dirty="0"/>
              <a:t>Third Level</a:t>
            </a:r>
          </a:p>
        </p:txBody>
      </p:sp>
      <p:pic>
        <p:nvPicPr>
          <p:cNvPr id="2" name="Grafik 1">
            <a:extLst>
              <a:ext uri="{FF2B5EF4-FFF2-40B4-BE49-F238E27FC236}">
                <a16:creationId xmlns:a16="http://schemas.microsoft.com/office/drawing/2014/main" id="{126DA47E-D7F3-07E8-00B3-57D325A007F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615134" y="305378"/>
            <a:ext cx="881465" cy="362794"/>
          </a:xfrm>
          <a:prstGeom prst="rect">
            <a:avLst/>
          </a:prstGeom>
        </p:spPr>
      </p:pic>
    </p:spTree>
    <p:extLst>
      <p:ext uri="{BB962C8B-B14F-4D97-AF65-F5344CB8AC3E}">
        <p14:creationId xmlns:p14="http://schemas.microsoft.com/office/powerpoint/2010/main" val="197964253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95325" y="278296"/>
            <a:ext cx="8964613" cy="810444"/>
          </a:xfrm>
          <a:prstGeom prst="rect">
            <a:avLst/>
          </a:prstGeom>
        </p:spPr>
        <p:txBody>
          <a:bodyPr vert="horz" lIns="0" tIns="0" rIns="0" bIns="0" rtlCol="0" anchor="t">
            <a:noAutofit/>
          </a:bodyPr>
          <a:lstStyle/>
          <a:p>
            <a:r>
              <a:rPr lang="en-GB" noProof="0" dirty="0"/>
              <a:t>Add Title</a:t>
            </a:r>
          </a:p>
        </p:txBody>
      </p:sp>
      <p:sp>
        <p:nvSpPr>
          <p:cNvPr id="3" name="Textplatzhalter 2"/>
          <p:cNvSpPr>
            <a:spLocks noGrp="1"/>
          </p:cNvSpPr>
          <p:nvPr>
            <p:ph type="body" idx="1"/>
          </p:nvPr>
        </p:nvSpPr>
        <p:spPr>
          <a:xfrm>
            <a:off x="695325" y="1376364"/>
            <a:ext cx="10801275" cy="4645024"/>
          </a:xfrm>
          <a:prstGeom prst="rect">
            <a:avLst/>
          </a:prstGeom>
        </p:spPr>
        <p:txBody>
          <a:bodyPr vert="horz" lIns="0" tIns="0" rIns="0" bIns="0" rtlCol="0">
            <a:noAutofit/>
          </a:bodyPr>
          <a:lstStyle/>
          <a:p>
            <a:pPr lvl="0"/>
            <a:r>
              <a:rPr lang="en-GB" noProof="0" dirty="0"/>
              <a:t>Add Content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Datumsplatzhalter 3"/>
          <p:cNvSpPr>
            <a:spLocks noGrp="1"/>
          </p:cNvSpPr>
          <p:nvPr>
            <p:ph type="dt" sz="half" idx="2"/>
          </p:nvPr>
        </p:nvSpPr>
        <p:spPr>
          <a:xfrm>
            <a:off x="9875837" y="6404573"/>
            <a:ext cx="1620837" cy="144016"/>
          </a:xfrm>
          <a:prstGeom prst="rect">
            <a:avLst/>
          </a:prstGeom>
        </p:spPr>
        <p:txBody>
          <a:bodyPr vert="horz" lIns="0" tIns="0" rIns="0" bIns="0" rtlCol="0" anchor="t" anchorCtr="0"/>
          <a:lstStyle>
            <a:lvl1pPr algn="r">
              <a:defRPr sz="1000">
                <a:solidFill>
                  <a:schemeClr val="tx1"/>
                </a:solidFill>
              </a:defRPr>
            </a:lvl1pPr>
          </a:lstStyle>
          <a:p>
            <a:fld id="{7CCBC205-8E73-4BA4-AF4A-AA08EA2787AD}" type="datetime1">
              <a:rPr lang="de-CH" noProof="0" smtClean="0"/>
              <a:t>14.11.25</a:t>
            </a:fld>
            <a:endParaRPr lang="en-GB" noProof="0" dirty="0"/>
          </a:p>
        </p:txBody>
      </p:sp>
      <p:sp>
        <p:nvSpPr>
          <p:cNvPr id="5" name="Fußzeilenplatzhalter 4"/>
          <p:cNvSpPr>
            <a:spLocks noGrp="1"/>
          </p:cNvSpPr>
          <p:nvPr>
            <p:ph type="ftr" sz="quarter" idx="3"/>
          </p:nvPr>
        </p:nvSpPr>
        <p:spPr>
          <a:xfrm>
            <a:off x="1614487" y="6404573"/>
            <a:ext cx="8045451" cy="144016"/>
          </a:xfrm>
          <a:prstGeom prst="rect">
            <a:avLst/>
          </a:prstGeom>
        </p:spPr>
        <p:txBody>
          <a:bodyPr vert="horz" lIns="0" tIns="0" rIns="0" bIns="0" rtlCol="0" anchor="t" anchorCtr="0"/>
          <a:lstStyle>
            <a:lvl1pPr algn="l">
              <a:defRPr sz="1000">
                <a:solidFill>
                  <a:schemeClr val="tx1"/>
                </a:solidFill>
              </a:defRPr>
            </a:lvl1pPr>
          </a:lstStyle>
          <a:p>
            <a:r>
              <a:rPr lang="en-GB" noProof="0"/>
              <a:t>PSI Center for Photon Science</a:t>
            </a:r>
            <a:endParaRPr lang="en-GB" noProof="0" dirty="0"/>
          </a:p>
        </p:txBody>
      </p:sp>
      <p:sp>
        <p:nvSpPr>
          <p:cNvPr id="6" name="Foliennummernplatzhalter 5"/>
          <p:cNvSpPr>
            <a:spLocks noGrp="1"/>
          </p:cNvSpPr>
          <p:nvPr>
            <p:ph type="sldNum" sz="quarter" idx="4"/>
          </p:nvPr>
        </p:nvSpPr>
        <p:spPr>
          <a:xfrm>
            <a:off x="695325" y="6404573"/>
            <a:ext cx="703263" cy="144016"/>
          </a:xfrm>
          <a:prstGeom prst="rect">
            <a:avLst/>
          </a:prstGeom>
        </p:spPr>
        <p:txBody>
          <a:bodyPr vert="horz" lIns="0" tIns="0" rIns="0" bIns="0" rtlCol="0" anchor="t" anchorCtr="0"/>
          <a:lstStyle>
            <a:lvl1pPr algn="l">
              <a:defRPr sz="1000">
                <a:solidFill>
                  <a:schemeClr val="tx1"/>
                </a:solidFill>
              </a:defRPr>
            </a:lvl1pPr>
          </a:lstStyle>
          <a:p>
            <a:fld id="{442AD375-037F-43D0-B059-5172DA06796A}" type="slidenum">
              <a:rPr lang="en-GB" noProof="0" smtClean="0"/>
              <a:pPr/>
              <a:t>‹#›</a:t>
            </a:fld>
            <a:endParaRPr lang="en-GB" noProof="0" dirty="0"/>
          </a:p>
        </p:txBody>
      </p:sp>
      <p:pic>
        <p:nvPicPr>
          <p:cNvPr id="20" name="Grafik 19">
            <a:extLst>
              <a:ext uri="{FF2B5EF4-FFF2-40B4-BE49-F238E27FC236}">
                <a16:creationId xmlns:a16="http://schemas.microsoft.com/office/drawing/2014/main" id="{EC2031EC-4715-FBAB-E65E-0A3E5D91D8E4}"/>
              </a:ext>
            </a:extLst>
          </p:cNvPr>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10615133" y="305378"/>
            <a:ext cx="881467" cy="362794"/>
          </a:xfrm>
          <a:prstGeom prst="rect">
            <a:avLst/>
          </a:prstGeom>
        </p:spPr>
      </p:pic>
    </p:spTree>
    <p:extLst>
      <p:ext uri="{BB962C8B-B14F-4D97-AF65-F5344CB8AC3E}">
        <p14:creationId xmlns:p14="http://schemas.microsoft.com/office/powerpoint/2010/main" val="1011663896"/>
      </p:ext>
    </p:extLst>
  </p:cSld>
  <p:clrMap bg1="lt1" tx1="dk1" bg2="lt2" tx2="dk2" accent1="accent1" accent2="accent2" accent3="accent3" accent4="accent4" accent5="accent5" accent6="accent6" hlink="hlink" folHlink="folHlink"/>
  <p:sldLayoutIdLst>
    <p:sldLayoutId id="2147483702" r:id="rId1"/>
    <p:sldLayoutId id="2147483710" r:id="rId2"/>
    <p:sldLayoutId id="2147483718" r:id="rId3"/>
    <p:sldLayoutId id="2147483726" r:id="rId4"/>
    <p:sldLayoutId id="2147483738" r:id="rId5"/>
    <p:sldLayoutId id="2147483739" r:id="rId6"/>
    <p:sldLayoutId id="2147483740" r:id="rId7"/>
    <p:sldLayoutId id="2147483694" r:id="rId8"/>
    <p:sldLayoutId id="2147483737" r:id="rId9"/>
    <p:sldLayoutId id="2147483692" r:id="rId10"/>
    <p:sldLayoutId id="2147483693" r:id="rId11"/>
    <p:sldLayoutId id="2147483659" r:id="rId12"/>
    <p:sldLayoutId id="2147483666" r:id="rId13"/>
    <p:sldLayoutId id="2147483667" r:id="rId14"/>
    <p:sldLayoutId id="2147483668" r:id="rId15"/>
    <p:sldLayoutId id="2147483669" r:id="rId16"/>
    <p:sldLayoutId id="2147483665" r:id="rId17"/>
    <p:sldLayoutId id="2147483670" r:id="rId18"/>
    <p:sldLayoutId id="2147483671" r:id="rId19"/>
    <p:sldLayoutId id="2147483672" r:id="rId20"/>
    <p:sldLayoutId id="2147483673" r:id="rId21"/>
    <p:sldLayoutId id="2147483674" r:id="rId22"/>
    <p:sldLayoutId id="2147483675" r:id="rId23"/>
    <p:sldLayoutId id="2147483676" r:id="rId24"/>
    <p:sldLayoutId id="2147483695" r:id="rId25"/>
    <p:sldLayoutId id="2147483677" r:id="rId26"/>
    <p:sldLayoutId id="2147483679" r:id="rId27"/>
    <p:sldLayoutId id="2147483678" r:id="rId28"/>
    <p:sldLayoutId id="2147483680" r:id="rId29"/>
    <p:sldLayoutId id="2147483681" r:id="rId30"/>
    <p:sldLayoutId id="2147483682" r:id="rId31"/>
    <p:sldLayoutId id="2147483683" r:id="rId32"/>
    <p:sldLayoutId id="2147483663" r:id="rId33"/>
    <p:sldLayoutId id="2147483664" r:id="rId34"/>
    <p:sldLayoutId id="2147483741" r:id="rId35"/>
  </p:sldLayoutIdLst>
  <p:hf hdr="0"/>
  <p:txStyles>
    <p:titleStyle>
      <a:lvl1pPr algn="l" defTabSz="914400" rtl="0" eaLnBrk="1" latinLnBrk="0" hangingPunct="1">
        <a:lnSpc>
          <a:spcPct val="100000"/>
        </a:lnSpc>
        <a:spcBef>
          <a:spcPct val="0"/>
        </a:spcBef>
        <a:buNone/>
        <a:defRPr sz="2600" b="1" kern="1200">
          <a:solidFill>
            <a:schemeClr val="tx1"/>
          </a:solidFill>
          <a:latin typeface="+mj-lt"/>
          <a:ea typeface="+mj-ea"/>
          <a:cs typeface="+mj-cs"/>
        </a:defRPr>
      </a:lvl1pPr>
    </p:titleStyle>
    <p:bodyStyle>
      <a:lvl1pPr marL="0" indent="0" algn="l" defTabSz="914400" rtl="0" eaLnBrk="1" latinLnBrk="0" hangingPunct="1">
        <a:lnSpc>
          <a:spcPct val="100000"/>
        </a:lnSpc>
        <a:spcBef>
          <a:spcPts val="600"/>
        </a:spcBef>
        <a:buFont typeface="+mj-lt"/>
        <a:buNone/>
        <a:defRPr sz="2000" kern="1200">
          <a:solidFill>
            <a:schemeClr val="tx1"/>
          </a:solidFill>
          <a:latin typeface="+mn-lt"/>
          <a:ea typeface="+mn-ea"/>
          <a:cs typeface="+mn-cs"/>
        </a:defRPr>
      </a:lvl1pPr>
      <a:lvl2pPr marL="252000" indent="-252000" algn="l" defTabSz="914400" rtl="0" eaLnBrk="1" latinLnBrk="0" hangingPunct="1">
        <a:lnSpc>
          <a:spcPct val="100000"/>
        </a:lnSpc>
        <a:spcBef>
          <a:spcPts val="600"/>
        </a:spcBef>
        <a:buFont typeface="Aptos" panose="020B0004020202020204" pitchFamily="34" charset="0"/>
        <a:buChar char="•"/>
        <a:defRPr sz="2000" kern="1200">
          <a:solidFill>
            <a:schemeClr val="tx1"/>
          </a:solidFill>
          <a:latin typeface="+mn-lt"/>
          <a:ea typeface="+mn-ea"/>
          <a:cs typeface="+mn-cs"/>
        </a:defRPr>
      </a:lvl2pPr>
      <a:lvl3pPr marL="504000" indent="-252000" algn="l" defTabSz="914400" rtl="0" eaLnBrk="1" latinLnBrk="0" hangingPunct="1">
        <a:lnSpc>
          <a:spcPct val="100000"/>
        </a:lnSpc>
        <a:spcBef>
          <a:spcPts val="600"/>
        </a:spcBef>
        <a:buFont typeface="Aptos" panose="020B0004020202020204" pitchFamily="34" charset="0"/>
        <a:buChar char="•"/>
        <a:defRPr sz="2000" kern="1200">
          <a:solidFill>
            <a:schemeClr val="tx1"/>
          </a:solidFill>
          <a:latin typeface="+mn-lt"/>
          <a:ea typeface="+mn-ea"/>
          <a:cs typeface="+mn-cs"/>
        </a:defRPr>
      </a:lvl3pPr>
      <a:lvl4pPr marL="756000" indent="-252000" algn="l" defTabSz="914400" rtl="0" eaLnBrk="1" latinLnBrk="0" hangingPunct="1">
        <a:lnSpc>
          <a:spcPct val="100000"/>
        </a:lnSpc>
        <a:spcBef>
          <a:spcPts val="400"/>
        </a:spcBef>
        <a:buFont typeface="Aptos" panose="020B0004020202020204" pitchFamily="34" charset="0"/>
        <a:buChar char="•"/>
        <a:defRPr sz="2000" kern="1200">
          <a:solidFill>
            <a:schemeClr val="tx1"/>
          </a:solidFill>
          <a:latin typeface="+mn-lt"/>
          <a:ea typeface="+mn-ea"/>
          <a:cs typeface="+mn-cs"/>
        </a:defRPr>
      </a:lvl4pPr>
      <a:lvl5pPr marL="1008000" indent="-252000" algn="l" defTabSz="914400" rtl="0" eaLnBrk="1" latinLnBrk="0" hangingPunct="1">
        <a:lnSpc>
          <a:spcPct val="100000"/>
        </a:lnSpc>
        <a:spcBef>
          <a:spcPts val="400"/>
        </a:spcBef>
        <a:buFont typeface="Aptos" panose="020B00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38" userDrawn="1">
          <p15:clr>
            <a:srgbClr val="A4A3A4"/>
          </p15:clr>
        </p15:guide>
        <p15:guide id="2" pos="7242" userDrawn="1">
          <p15:clr>
            <a:srgbClr val="A4A3A4"/>
          </p15:clr>
        </p15:guide>
        <p15:guide id="3" orient="horz" pos="4110" userDrawn="1">
          <p15:clr>
            <a:srgbClr val="A4A3A4"/>
          </p15:clr>
        </p15:guide>
        <p15:guide id="4" orient="horz" pos="913" userDrawn="1">
          <p15:clr>
            <a:srgbClr val="A4A3A4"/>
          </p15:clr>
        </p15:guide>
        <p15:guide id="5" pos="3772" userDrawn="1">
          <p15:clr>
            <a:srgbClr val="A4A3A4"/>
          </p15:clr>
        </p15:guide>
        <p15:guide id="6" pos="3908" userDrawn="1">
          <p15:clr>
            <a:srgbClr val="A4A3A4"/>
          </p15:clr>
        </p15:guide>
        <p15:guide id="7" pos="2751" userDrawn="1">
          <p15:clr>
            <a:srgbClr val="A4A3A4"/>
          </p15:clr>
        </p15:guide>
        <p15:guide id="8" pos="2615" userDrawn="1">
          <p15:clr>
            <a:srgbClr val="A4A3A4"/>
          </p15:clr>
        </p15:guide>
        <p15:guide id="9" pos="1595" userDrawn="1">
          <p15:clr>
            <a:srgbClr val="A4A3A4"/>
          </p15:clr>
        </p15:guide>
        <p15:guide id="10" pos="1459" userDrawn="1">
          <p15:clr>
            <a:srgbClr val="A4A3A4"/>
          </p15:clr>
        </p15:guide>
        <p15:guide id="11" pos="4929" userDrawn="1">
          <p15:clr>
            <a:srgbClr val="A4A3A4"/>
          </p15:clr>
        </p15:guide>
        <p15:guide id="12" pos="5065" userDrawn="1">
          <p15:clr>
            <a:srgbClr val="A4A3A4"/>
          </p15:clr>
        </p15:guide>
        <p15:guide id="13" pos="6085" userDrawn="1">
          <p15:clr>
            <a:srgbClr val="A4A3A4"/>
          </p15:clr>
        </p15:guide>
        <p15:guide id="14" pos="6221" userDrawn="1">
          <p15:clr>
            <a:srgbClr val="A4A3A4"/>
          </p15:clr>
        </p15:guide>
        <p15:guide id="15" pos="2172" userDrawn="1">
          <p15:clr>
            <a:srgbClr val="A4A3A4"/>
          </p15:clr>
        </p15:guide>
        <p15:guide id="16" pos="2036" userDrawn="1">
          <p15:clr>
            <a:srgbClr val="A4A3A4"/>
          </p15:clr>
        </p15:guide>
        <p15:guide id="17" pos="3194" userDrawn="1">
          <p15:clr>
            <a:srgbClr val="A4A3A4"/>
          </p15:clr>
        </p15:guide>
        <p15:guide id="18" pos="3330" userDrawn="1">
          <p15:clr>
            <a:srgbClr val="A4A3A4"/>
          </p15:clr>
        </p15:guide>
        <p15:guide id="19" pos="881" userDrawn="1">
          <p15:clr>
            <a:srgbClr val="A4A3A4"/>
          </p15:clr>
        </p15:guide>
        <p15:guide id="20" pos="1017" userDrawn="1">
          <p15:clr>
            <a:srgbClr val="A4A3A4"/>
          </p15:clr>
        </p15:guide>
        <p15:guide id="21" pos="4351" userDrawn="1">
          <p15:clr>
            <a:srgbClr val="A4A3A4"/>
          </p15:clr>
        </p15:guide>
        <p15:guide id="22" pos="4487" userDrawn="1">
          <p15:clr>
            <a:srgbClr val="A4A3A4"/>
          </p15:clr>
        </p15:guide>
        <p15:guide id="23" pos="5508" userDrawn="1">
          <p15:clr>
            <a:srgbClr val="A4A3A4"/>
          </p15:clr>
        </p15:guide>
        <p15:guide id="24" pos="5642" userDrawn="1">
          <p15:clr>
            <a:srgbClr val="A4A3A4"/>
          </p15:clr>
        </p15:guide>
        <p15:guide id="25" pos="6663" userDrawn="1">
          <p15:clr>
            <a:srgbClr val="A4A3A4"/>
          </p15:clr>
        </p15:guide>
        <p15:guide id="26" pos="6799" userDrawn="1">
          <p15:clr>
            <a:srgbClr val="A4A3A4"/>
          </p15:clr>
        </p15:guide>
        <p15:guide id="27" orient="horz" pos="229" userDrawn="1">
          <p15:clr>
            <a:srgbClr val="A4A3A4"/>
          </p15:clr>
        </p15:guide>
        <p15:guide id="28" orient="horz" pos="867" userDrawn="1">
          <p15:clr>
            <a:srgbClr val="A4A3A4"/>
          </p15:clr>
        </p15:guide>
        <p15:guide id="29" orient="horz" pos="3793" userDrawn="1">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1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8.png"/><Relationship Id="rId1" Type="http://schemas.openxmlformats.org/officeDocument/2006/relationships/slideLayout" Target="../slideLayouts/slideLayout13.xml"/><Relationship Id="rId5" Type="http://schemas.openxmlformats.org/officeDocument/2006/relationships/image" Target="../media/image50.png"/><Relationship Id="rId4" Type="http://schemas.openxmlformats.org/officeDocument/2006/relationships/image" Target="../media/image49.png"/></Relationships>
</file>

<file path=ppt/slides/_rels/slide12.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61.png"/><Relationship Id="rId2" Type="http://schemas.openxmlformats.org/officeDocument/2006/relationships/image" Target="../media/image51.png"/><Relationship Id="rId16" Type="http://schemas.openxmlformats.org/officeDocument/2006/relationships/image" Target="../media/image65.png"/><Relationship Id="rId1" Type="http://schemas.openxmlformats.org/officeDocument/2006/relationships/slideLayout" Target="../slideLayouts/slideLayout13.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5" Type="http://schemas.openxmlformats.org/officeDocument/2006/relationships/image" Target="../media/image6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 Id="rId14" Type="http://schemas.openxmlformats.org/officeDocument/2006/relationships/image" Target="../media/image63.png"/></Relationships>
</file>

<file path=ppt/slides/_rels/slide13.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png"/><Relationship Id="rId1" Type="http://schemas.openxmlformats.org/officeDocument/2006/relationships/slideLayout" Target="../slideLayouts/slideLayout13.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1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75.svg"/><Relationship Id="rId4" Type="http://schemas.openxmlformats.org/officeDocument/2006/relationships/image" Target="../media/image74.png"/></Relationships>
</file>

<file path=ppt/slides/_rels/slide1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79.png"/><Relationship Id="rId4" Type="http://schemas.openxmlformats.org/officeDocument/2006/relationships/image" Target="../media/image78.png"/></Relationships>
</file>

<file path=ppt/slides/_rels/slide2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76.png"/></Relationships>
</file>

<file path=ppt/slides/_rels/slide23.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76.png"/><Relationship Id="rId7" Type="http://schemas.openxmlformats.org/officeDocument/2006/relationships/image" Target="../media/image86.tif"/><Relationship Id="rId12" Type="http://schemas.openxmlformats.org/officeDocument/2006/relationships/image" Target="../media/image91.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85.tif"/><Relationship Id="rId11" Type="http://schemas.openxmlformats.org/officeDocument/2006/relationships/image" Target="../media/image90.png"/><Relationship Id="rId5" Type="http://schemas.openxmlformats.org/officeDocument/2006/relationships/image" Target="../media/image84.png"/><Relationship Id="rId10" Type="http://schemas.openxmlformats.org/officeDocument/2006/relationships/image" Target="../media/image89.tif"/><Relationship Id="rId4" Type="http://schemas.openxmlformats.org/officeDocument/2006/relationships/image" Target="../media/image83.png"/><Relationship Id="rId9" Type="http://schemas.openxmlformats.org/officeDocument/2006/relationships/image" Target="../media/image88.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93.jpg"/><Relationship Id="rId4" Type="http://schemas.openxmlformats.org/officeDocument/2006/relationships/image" Target="../media/image92.pn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36.png"/><Relationship Id="rId11" Type="http://schemas.openxmlformats.org/officeDocument/2006/relationships/image" Target="../media/image40.png"/><Relationship Id="rId5" Type="http://schemas.openxmlformats.org/officeDocument/2006/relationships/image" Target="../media/image35.png"/><Relationship Id="rId10" Type="http://schemas.openxmlformats.org/officeDocument/2006/relationships/image" Target="../media/image39.png"/><Relationship Id="rId4" Type="http://schemas.openxmlformats.org/officeDocument/2006/relationships/image" Target="../media/image34.png"/><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C900B9-69A9-16D6-9DB4-FE565862D546}"/>
              </a:ext>
            </a:extLst>
          </p:cNvPr>
          <p:cNvSpPr>
            <a:spLocks noGrp="1"/>
          </p:cNvSpPr>
          <p:nvPr>
            <p:ph type="ctrTitle"/>
          </p:nvPr>
        </p:nvSpPr>
        <p:spPr/>
        <p:txBody>
          <a:bodyPr/>
          <a:lstStyle/>
          <a:p>
            <a:r>
              <a:rPr lang="en-GB" dirty="0"/>
              <a:t>A close-up view of synchrotron diversity from a user’s viewpoint</a:t>
            </a:r>
            <a:endParaRPr lang="en-GB" noProof="0" dirty="0"/>
          </a:p>
        </p:txBody>
      </p:sp>
      <p:sp>
        <p:nvSpPr>
          <p:cNvPr id="5" name="Textplatzhalter 4">
            <a:extLst>
              <a:ext uri="{FF2B5EF4-FFF2-40B4-BE49-F238E27FC236}">
                <a16:creationId xmlns:a16="http://schemas.microsoft.com/office/drawing/2014/main" id="{B939853F-959A-48E6-ACE2-F62A38A8EDAC}"/>
              </a:ext>
            </a:extLst>
          </p:cNvPr>
          <p:cNvSpPr>
            <a:spLocks noGrp="1"/>
          </p:cNvSpPr>
          <p:nvPr>
            <p:ph type="body" sz="quarter" idx="13"/>
          </p:nvPr>
        </p:nvSpPr>
        <p:spPr/>
        <p:txBody>
          <a:bodyPr/>
          <a:lstStyle/>
          <a:p>
            <a:r>
              <a:rPr lang="en-GB" dirty="0"/>
              <a:t>Dennis Stegmann</a:t>
            </a:r>
            <a:endParaRPr lang="en-GB" noProof="0" dirty="0"/>
          </a:p>
        </p:txBody>
      </p:sp>
      <p:sp>
        <p:nvSpPr>
          <p:cNvPr id="6" name="Textplatzhalter 5">
            <a:extLst>
              <a:ext uri="{FF2B5EF4-FFF2-40B4-BE49-F238E27FC236}">
                <a16:creationId xmlns:a16="http://schemas.microsoft.com/office/drawing/2014/main" id="{64E10A4B-A01C-C271-87F1-8054278DB45B}"/>
              </a:ext>
            </a:extLst>
          </p:cNvPr>
          <p:cNvSpPr>
            <a:spLocks noGrp="1"/>
          </p:cNvSpPr>
          <p:nvPr>
            <p:ph type="body" sz="quarter" idx="14"/>
          </p:nvPr>
        </p:nvSpPr>
        <p:spPr>
          <a:xfrm>
            <a:off x="695325" y="6129300"/>
            <a:ext cx="6408787" cy="288032"/>
          </a:xfrm>
        </p:spPr>
        <p:txBody>
          <a:bodyPr/>
          <a:lstStyle/>
          <a:p>
            <a:r>
              <a:rPr lang="en-GB" dirty="0" err="1"/>
              <a:t>MXCuBE-ISPyB</a:t>
            </a:r>
            <a:r>
              <a:rPr lang="en-GB" dirty="0"/>
              <a:t> joint Meeting, Harwell Campus</a:t>
            </a:r>
            <a:r>
              <a:rPr lang="en-GB" noProof="0" dirty="0"/>
              <a:t>, 19 November 2025</a:t>
            </a:r>
          </a:p>
        </p:txBody>
      </p:sp>
    </p:spTree>
    <p:extLst>
      <p:ext uri="{BB962C8B-B14F-4D97-AF65-F5344CB8AC3E}">
        <p14:creationId xmlns:p14="http://schemas.microsoft.com/office/powerpoint/2010/main" val="3247902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2CF0D-73C7-A541-0C6F-D32F8FDDD418}"/>
              </a:ext>
            </a:extLst>
          </p:cNvPr>
          <p:cNvSpPr>
            <a:spLocks noGrp="1"/>
          </p:cNvSpPr>
          <p:nvPr>
            <p:ph type="title"/>
          </p:nvPr>
        </p:nvSpPr>
        <p:spPr/>
        <p:txBody>
          <a:bodyPr/>
          <a:lstStyle/>
          <a:p>
            <a:r>
              <a:rPr lang="en-CH" dirty="0"/>
              <a:t>Setting up a shipment</a:t>
            </a:r>
          </a:p>
        </p:txBody>
      </p:sp>
      <p:sp>
        <p:nvSpPr>
          <p:cNvPr id="5" name="Footer Placeholder 4">
            <a:extLst>
              <a:ext uri="{FF2B5EF4-FFF2-40B4-BE49-F238E27FC236}">
                <a16:creationId xmlns:a16="http://schemas.microsoft.com/office/drawing/2014/main" id="{A6E7C326-770A-85B8-A650-F7AA73266563}"/>
              </a:ext>
            </a:extLst>
          </p:cNvPr>
          <p:cNvSpPr>
            <a:spLocks noGrp="1"/>
          </p:cNvSpPr>
          <p:nvPr>
            <p:ph type="ftr" sz="quarter" idx="11"/>
          </p:nvPr>
        </p:nvSpPr>
        <p:spPr/>
        <p:txBody>
          <a:bodyPr/>
          <a:lstStyle/>
          <a:p>
            <a:r>
              <a:rPr lang="en-GB" noProof="0"/>
              <a:t>PSI Center for Photon Science</a:t>
            </a:r>
            <a:endParaRPr lang="en-GB" noProof="0" dirty="0"/>
          </a:p>
        </p:txBody>
      </p:sp>
      <p:sp>
        <p:nvSpPr>
          <p:cNvPr id="6" name="Slide Number Placeholder 5">
            <a:extLst>
              <a:ext uri="{FF2B5EF4-FFF2-40B4-BE49-F238E27FC236}">
                <a16:creationId xmlns:a16="http://schemas.microsoft.com/office/drawing/2014/main" id="{DB85DF2B-2B41-B517-0B4E-6B13EA3468C1}"/>
              </a:ext>
            </a:extLst>
          </p:cNvPr>
          <p:cNvSpPr>
            <a:spLocks noGrp="1"/>
          </p:cNvSpPr>
          <p:nvPr>
            <p:ph type="sldNum" sz="quarter" idx="12"/>
          </p:nvPr>
        </p:nvSpPr>
        <p:spPr/>
        <p:txBody>
          <a:bodyPr/>
          <a:lstStyle/>
          <a:p>
            <a:fld id="{442AD375-037F-43D0-B059-5172DA06796A}" type="slidenum">
              <a:rPr lang="en-GB" noProof="0" smtClean="0"/>
              <a:pPr/>
              <a:t>10</a:t>
            </a:fld>
            <a:endParaRPr lang="en-GB" noProof="0" dirty="0"/>
          </a:p>
        </p:txBody>
      </p:sp>
      <p:sp>
        <p:nvSpPr>
          <p:cNvPr id="7" name="TextBox 6">
            <a:extLst>
              <a:ext uri="{FF2B5EF4-FFF2-40B4-BE49-F238E27FC236}">
                <a16:creationId xmlns:a16="http://schemas.microsoft.com/office/drawing/2014/main" id="{EEE5DB2C-F568-365B-8E5D-E1EF5AC57A7A}"/>
              </a:ext>
            </a:extLst>
          </p:cNvPr>
          <p:cNvSpPr txBox="1"/>
          <p:nvPr/>
        </p:nvSpPr>
        <p:spPr>
          <a:xfrm>
            <a:off x="8544272" y="-27384"/>
            <a:ext cx="3096344" cy="1815882"/>
          </a:xfrm>
          <a:prstGeom prst="rect">
            <a:avLst/>
          </a:prstGeom>
          <a:noFill/>
        </p:spPr>
        <p:txBody>
          <a:bodyPr wrap="square">
            <a:spAutoFit/>
          </a:bodyPr>
          <a:lstStyle/>
          <a:p>
            <a:r>
              <a:rPr lang="en-GB" sz="800" b="0" dirty="0">
                <a:solidFill>
                  <a:srgbClr val="C678DD"/>
                </a:solidFill>
                <a:effectLst/>
                <a:latin typeface="Menlo" panose="020B0609030804020204" pitchFamily="49" charset="0"/>
              </a:rPr>
              <a:t>class</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User</a:t>
            </a:r>
            <a:r>
              <a:rPr lang="en-GB" sz="800" b="0" dirty="0">
                <a:solidFill>
                  <a:srgbClr val="ABB2BF"/>
                </a:solidFill>
                <a:effectLst/>
                <a:latin typeface="Menlo" panose="020B0609030804020204" pitchFamily="49" charset="0"/>
              </a:rPr>
              <a:t>(</a:t>
            </a:r>
            <a:r>
              <a:rPr lang="en-GB" sz="800" b="0" dirty="0" err="1">
                <a:solidFill>
                  <a:srgbClr val="E5C07B"/>
                </a:solidFill>
                <a:effectLst/>
                <a:latin typeface="Menlo" panose="020B0609030804020204" pitchFamily="49" charset="0"/>
              </a:rPr>
              <a:t>BaseModel</a:t>
            </a:r>
            <a:r>
              <a:rPr lang="en-GB" sz="800" b="0" dirty="0">
                <a:solidFill>
                  <a:srgbClr val="ABB2BF"/>
                </a:solidFill>
                <a:effectLst/>
                <a:latin typeface="Menlo" panose="020B0609030804020204" pitchFamily="49" charset="0"/>
              </a:rPr>
              <a:t>):</a:t>
            </a:r>
          </a:p>
          <a:p>
            <a:r>
              <a:rPr lang="en-GB" sz="800" b="0" dirty="0">
                <a:solidFill>
                  <a:srgbClr val="E06C75"/>
                </a:solidFill>
                <a:effectLst/>
                <a:latin typeface="Menlo" panose="020B0609030804020204" pitchFamily="49" charset="0"/>
              </a:rPr>
              <a:t>name</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str</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surName</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str</a:t>
            </a:r>
            <a:endParaRPr lang="en-GB" sz="800" b="0" dirty="0">
              <a:solidFill>
                <a:srgbClr val="ABB2BF"/>
              </a:solidFill>
              <a:effectLst/>
              <a:latin typeface="Menlo" panose="020B0609030804020204" pitchFamily="49" charset="0"/>
            </a:endParaRPr>
          </a:p>
          <a:p>
            <a:r>
              <a:rPr lang="en-GB" sz="800" b="0" dirty="0">
                <a:solidFill>
                  <a:srgbClr val="E06C75"/>
                </a:solidFill>
                <a:effectLst/>
                <a:latin typeface="Menlo" panose="020B0609030804020204" pitchFamily="49" charset="0"/>
              </a:rPr>
              <a:t>email</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str</a:t>
            </a:r>
            <a:endParaRPr lang="en-GB" sz="800" b="0" dirty="0">
              <a:solidFill>
                <a:srgbClr val="ABB2BF"/>
              </a:solidFill>
              <a:effectLst/>
              <a:latin typeface="Menlo" panose="020B0609030804020204" pitchFamily="49" charset="0"/>
            </a:endParaRPr>
          </a:p>
          <a:p>
            <a:r>
              <a:rPr lang="en-GB" sz="800" b="0" dirty="0">
                <a:solidFill>
                  <a:srgbClr val="E06C75"/>
                </a:solidFill>
                <a:effectLst/>
                <a:latin typeface="Menlo" panose="020B0609030804020204" pitchFamily="49" charset="0"/>
              </a:rPr>
              <a:t>phone</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str</a:t>
            </a:r>
            <a:endParaRPr lang="en-GB" sz="800" b="0" dirty="0">
              <a:solidFill>
                <a:srgbClr val="ABB2BF"/>
              </a:solidFill>
              <a:effectLst/>
              <a:latin typeface="Menlo" panose="020B0609030804020204" pitchFamily="49" charset="0"/>
            </a:endParaRPr>
          </a:p>
          <a:p>
            <a:r>
              <a:rPr lang="en-GB" sz="800" b="0" dirty="0">
                <a:solidFill>
                  <a:srgbClr val="E06C75"/>
                </a:solidFill>
                <a:effectLst/>
                <a:latin typeface="Menlo" panose="020B0609030804020204" pitchFamily="49" charset="0"/>
              </a:rPr>
              <a:t>fax</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str</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cardName</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str</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courierAccount</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str</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courierCompany</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str</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averageCustomsValueDewar</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float</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averageTransportValueDewar</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float</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billingReference</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str</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labName</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str</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labAddress</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str</a:t>
            </a:r>
            <a:endParaRPr lang="en-GB" sz="800" b="0" dirty="0">
              <a:solidFill>
                <a:srgbClr val="ABB2BF"/>
              </a:solidFill>
              <a:effectLst/>
              <a:latin typeface="Menlo" panose="020B0609030804020204" pitchFamily="49" charset="0"/>
            </a:endParaRPr>
          </a:p>
        </p:txBody>
      </p:sp>
      <p:pic>
        <p:nvPicPr>
          <p:cNvPr id="10" name="Picture 9">
            <a:extLst>
              <a:ext uri="{FF2B5EF4-FFF2-40B4-BE49-F238E27FC236}">
                <a16:creationId xmlns:a16="http://schemas.microsoft.com/office/drawing/2014/main" id="{54C3D752-5194-74E8-A861-7EA6619CAE7A}"/>
              </a:ext>
            </a:extLst>
          </p:cNvPr>
          <p:cNvPicPr>
            <a:picLocks noChangeAspect="1"/>
          </p:cNvPicPr>
          <p:nvPr/>
        </p:nvPicPr>
        <p:blipFill>
          <a:blip r:embed="rId2"/>
          <a:srcRect b="13953"/>
          <a:stretch/>
        </p:blipFill>
        <p:spPr>
          <a:xfrm>
            <a:off x="111387" y="692651"/>
            <a:ext cx="5346192" cy="1496291"/>
          </a:xfrm>
          <a:prstGeom prst="rect">
            <a:avLst/>
          </a:prstGeom>
        </p:spPr>
      </p:pic>
      <p:pic>
        <p:nvPicPr>
          <p:cNvPr id="11" name="Picture 10">
            <a:extLst>
              <a:ext uri="{FF2B5EF4-FFF2-40B4-BE49-F238E27FC236}">
                <a16:creationId xmlns:a16="http://schemas.microsoft.com/office/drawing/2014/main" id="{270A964D-2AF6-80E1-4BD6-562286B26F87}"/>
              </a:ext>
            </a:extLst>
          </p:cNvPr>
          <p:cNvPicPr>
            <a:picLocks noChangeAspect="1"/>
          </p:cNvPicPr>
          <p:nvPr/>
        </p:nvPicPr>
        <p:blipFill>
          <a:blip r:embed="rId3"/>
          <a:stretch>
            <a:fillRect/>
          </a:stretch>
        </p:blipFill>
        <p:spPr>
          <a:xfrm>
            <a:off x="119336" y="2204864"/>
            <a:ext cx="5338243" cy="1813568"/>
          </a:xfrm>
          <a:prstGeom prst="rect">
            <a:avLst/>
          </a:prstGeom>
        </p:spPr>
      </p:pic>
      <p:grpSp>
        <p:nvGrpSpPr>
          <p:cNvPr id="16" name="Group 15">
            <a:extLst>
              <a:ext uri="{FF2B5EF4-FFF2-40B4-BE49-F238E27FC236}">
                <a16:creationId xmlns:a16="http://schemas.microsoft.com/office/drawing/2014/main" id="{BF412338-F103-80F1-981F-A706C7C97B71}"/>
              </a:ext>
            </a:extLst>
          </p:cNvPr>
          <p:cNvGrpSpPr/>
          <p:nvPr/>
        </p:nvGrpSpPr>
        <p:grpSpPr>
          <a:xfrm>
            <a:off x="4143835" y="2420843"/>
            <a:ext cx="1512168" cy="1757688"/>
            <a:chOff x="4511824" y="2564904"/>
            <a:chExt cx="1512168" cy="1757688"/>
          </a:xfrm>
        </p:grpSpPr>
        <p:pic>
          <p:nvPicPr>
            <p:cNvPr id="14" name="Picture 13">
              <a:extLst>
                <a:ext uri="{FF2B5EF4-FFF2-40B4-BE49-F238E27FC236}">
                  <a16:creationId xmlns:a16="http://schemas.microsoft.com/office/drawing/2014/main" id="{B8B7AA7A-4709-0960-5639-F028202948C8}"/>
                </a:ext>
              </a:extLst>
            </p:cNvPr>
            <p:cNvPicPr>
              <a:picLocks noChangeAspect="1"/>
            </p:cNvPicPr>
            <p:nvPr/>
          </p:nvPicPr>
          <p:blipFill>
            <a:blip r:embed="rId4"/>
            <a:stretch>
              <a:fillRect/>
            </a:stretch>
          </p:blipFill>
          <p:spPr>
            <a:xfrm>
              <a:off x="4511824" y="2564904"/>
              <a:ext cx="1489850" cy="1757688"/>
            </a:xfrm>
            <a:prstGeom prst="rect">
              <a:avLst/>
            </a:prstGeom>
          </p:spPr>
        </p:pic>
        <p:sp>
          <p:nvSpPr>
            <p:cNvPr id="15" name="Rectangle 14">
              <a:extLst>
                <a:ext uri="{FF2B5EF4-FFF2-40B4-BE49-F238E27FC236}">
                  <a16:creationId xmlns:a16="http://schemas.microsoft.com/office/drawing/2014/main" id="{A8C314E9-2459-59BB-C102-38915F01377D}"/>
                </a:ext>
              </a:extLst>
            </p:cNvPr>
            <p:cNvSpPr/>
            <p:nvPr/>
          </p:nvSpPr>
          <p:spPr>
            <a:xfrm>
              <a:off x="4583832" y="2708920"/>
              <a:ext cx="1440160" cy="4320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err="1"/>
            </a:p>
          </p:txBody>
        </p:sp>
      </p:grpSp>
      <p:sp>
        <p:nvSpPr>
          <p:cNvPr id="19" name="TextBox 18">
            <a:extLst>
              <a:ext uri="{FF2B5EF4-FFF2-40B4-BE49-F238E27FC236}">
                <a16:creationId xmlns:a16="http://schemas.microsoft.com/office/drawing/2014/main" id="{BED966DE-7E25-C616-2C37-BC5616BBF293}"/>
              </a:ext>
            </a:extLst>
          </p:cNvPr>
          <p:cNvSpPr txBox="1"/>
          <p:nvPr/>
        </p:nvSpPr>
        <p:spPr>
          <a:xfrm>
            <a:off x="5879976" y="0"/>
            <a:ext cx="2304256" cy="2215991"/>
          </a:xfrm>
          <a:prstGeom prst="rect">
            <a:avLst/>
          </a:prstGeom>
          <a:noFill/>
        </p:spPr>
        <p:txBody>
          <a:bodyPr wrap="square" lIns="0" tIns="0" rIns="0" bIns="0" rtlCol="0">
            <a:spAutoFit/>
          </a:bodyPr>
          <a:lstStyle/>
          <a:p>
            <a:r>
              <a:rPr lang="en-GB" sz="800" b="0" dirty="0">
                <a:solidFill>
                  <a:srgbClr val="C678DD"/>
                </a:solidFill>
                <a:effectLst/>
                <a:latin typeface="Menlo" panose="020B0609030804020204" pitchFamily="49" charset="0"/>
              </a:rPr>
              <a:t>class</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Shipment</a:t>
            </a:r>
            <a:r>
              <a:rPr lang="en-GB" sz="800" b="0" dirty="0">
                <a:solidFill>
                  <a:srgbClr val="ABB2BF"/>
                </a:solidFill>
                <a:effectLst/>
                <a:latin typeface="Menlo" panose="020B0609030804020204" pitchFamily="49" charset="0"/>
              </a:rPr>
              <a:t>(</a:t>
            </a:r>
            <a:r>
              <a:rPr lang="en-GB" sz="800" b="0" dirty="0" err="1">
                <a:solidFill>
                  <a:srgbClr val="E5C07B"/>
                </a:solidFill>
                <a:effectLst/>
                <a:latin typeface="Menlo" panose="020B0609030804020204" pitchFamily="49" charset="0"/>
              </a:rPr>
              <a:t>BaseModel</a:t>
            </a:r>
            <a:r>
              <a:rPr lang="en-GB" sz="800" b="0" dirty="0">
                <a:solidFill>
                  <a:srgbClr val="ABB2BF"/>
                </a:solidFill>
                <a:effectLst/>
                <a:latin typeface="Menlo" panose="020B0609030804020204" pitchFamily="49" charset="0"/>
              </a:rPr>
              <a:t>):</a:t>
            </a:r>
          </a:p>
          <a:p>
            <a:r>
              <a:rPr lang="en-GB" sz="800" b="0" dirty="0">
                <a:solidFill>
                  <a:srgbClr val="E06C75"/>
                </a:solidFill>
                <a:effectLst/>
                <a:latin typeface="Menlo" panose="020B0609030804020204" pitchFamily="49" charset="0"/>
              </a:rPr>
              <a:t>synchrotron</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str</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proposalNumber</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str</a:t>
            </a:r>
            <a:endParaRPr lang="en-GB" sz="800" b="0" dirty="0">
              <a:solidFill>
                <a:srgbClr val="ABB2BF"/>
              </a:solidFill>
              <a:effectLst/>
              <a:latin typeface="Menlo" panose="020B0609030804020204" pitchFamily="49" charset="0"/>
            </a:endParaRPr>
          </a:p>
          <a:p>
            <a:r>
              <a:rPr lang="en-GB" sz="800" b="0" dirty="0">
                <a:solidFill>
                  <a:srgbClr val="E06C75"/>
                </a:solidFill>
                <a:effectLst/>
                <a:latin typeface="Menlo" panose="020B0609030804020204" pitchFamily="49" charset="0"/>
              </a:rPr>
              <a:t>beamline</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str</a:t>
            </a:r>
            <a:endParaRPr lang="en-GB" sz="800" b="0" dirty="0">
              <a:solidFill>
                <a:srgbClr val="ABB2BF"/>
              </a:solidFill>
              <a:effectLst/>
              <a:latin typeface="Menlo" panose="020B0609030804020204" pitchFamily="49" charset="0"/>
            </a:endParaRPr>
          </a:p>
          <a:p>
            <a:r>
              <a:rPr lang="en-GB" sz="800" b="0" dirty="0">
                <a:solidFill>
                  <a:srgbClr val="E06C75"/>
                </a:solidFill>
                <a:effectLst/>
                <a:latin typeface="Menlo" panose="020B0609030804020204" pitchFamily="49" charset="0"/>
              </a:rPr>
              <a:t>shift</a:t>
            </a:r>
            <a:r>
              <a:rPr lang="en-GB" sz="800" b="0" dirty="0">
                <a:solidFill>
                  <a:srgbClr val="ABB2BF"/>
                </a:solidFill>
                <a:effectLst/>
                <a:latin typeface="Menlo" panose="020B0609030804020204" pitchFamily="49" charset="0"/>
              </a:rPr>
              <a:t>: </a:t>
            </a:r>
            <a:r>
              <a:rPr lang="en-GB" sz="800" b="0" dirty="0" err="1">
                <a:solidFill>
                  <a:srgbClr val="E5C07B"/>
                </a:solidFill>
                <a:effectLst/>
                <a:latin typeface="Menlo" panose="020B0609030804020204" pitchFamily="49" charset="0"/>
              </a:rPr>
              <a:t>BeamTimeSession</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dateBeamTime</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datetime</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shipmentName</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str</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courierCompany</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str</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courierAccount</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str</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trackingNumber</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str</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associatedSessionId</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str</a:t>
            </a:r>
            <a:endParaRPr lang="en-GB" sz="800" b="0" dirty="0">
              <a:solidFill>
                <a:srgbClr val="ABB2BF"/>
              </a:solidFill>
              <a:effectLst/>
              <a:latin typeface="Menlo" panose="020B0609030804020204" pitchFamily="49" charset="0"/>
            </a:endParaRPr>
          </a:p>
          <a:p>
            <a:r>
              <a:rPr lang="en-GB" sz="800" b="0" dirty="0">
                <a:solidFill>
                  <a:srgbClr val="E06C75"/>
                </a:solidFill>
                <a:effectLst/>
                <a:latin typeface="Menlo" panose="020B0609030804020204" pitchFamily="49" charset="0"/>
              </a:rPr>
              <a:t>reimbursement</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bool</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False</a:t>
            </a:r>
            <a:endParaRPr lang="en-GB" sz="800" b="0" dirty="0">
              <a:solidFill>
                <a:srgbClr val="ABB2BF"/>
              </a:solidFill>
              <a:effectLst/>
              <a:latin typeface="Menlo" panose="020B0609030804020204" pitchFamily="49" charset="0"/>
            </a:endParaRPr>
          </a:p>
          <a:p>
            <a:r>
              <a:rPr lang="en-GB" sz="800" b="0" dirty="0">
                <a:solidFill>
                  <a:srgbClr val="E06C75"/>
                </a:solidFill>
                <a:effectLst/>
                <a:latin typeface="Menlo" panose="020B0609030804020204" pitchFamily="49" charset="0"/>
              </a:rPr>
              <a:t>comments</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str</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labContactUser</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User</a:t>
            </a:r>
            <a:r>
              <a:rPr lang="en-GB" sz="800" b="0" dirty="0">
                <a:solidFill>
                  <a:srgbClr val="ABB2BF"/>
                </a:solidFill>
                <a:effectLst/>
                <a:latin typeface="Menlo" panose="020B0609030804020204" pitchFamily="49" charset="0"/>
              </a:rPr>
              <a:t> </a:t>
            </a:r>
            <a:r>
              <a:rPr lang="en-GB" sz="800" b="0" dirty="0">
                <a:solidFill>
                  <a:srgbClr val="7F848E"/>
                </a:solidFill>
                <a:effectLst/>
                <a:latin typeface="Menlo" panose="020B0609030804020204" pitchFamily="49" charset="0"/>
              </a:rPr>
              <a:t>#selected from a list provided by the synchrotron</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returnAddress</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str</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userInstitution</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str</a:t>
            </a:r>
            <a:endParaRPr lang="en-GB" sz="800" b="0" dirty="0">
              <a:solidFill>
                <a:srgbClr val="ABB2BF"/>
              </a:solidFill>
              <a:effectLst/>
              <a:latin typeface="Menlo" panose="020B0609030804020204" pitchFamily="49" charset="0"/>
            </a:endParaRPr>
          </a:p>
          <a:p>
            <a:r>
              <a:rPr lang="en-GB" sz="800" b="0" dirty="0">
                <a:solidFill>
                  <a:srgbClr val="E06C75"/>
                </a:solidFill>
                <a:effectLst/>
                <a:latin typeface="Menlo" panose="020B0609030804020204" pitchFamily="49" charset="0"/>
              </a:rPr>
              <a:t>parcels</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list</a:t>
            </a:r>
            <a:r>
              <a:rPr lang="en-GB" sz="800" b="0" dirty="0">
                <a:solidFill>
                  <a:srgbClr val="ABB2BF"/>
                </a:solidFill>
                <a:effectLst/>
                <a:latin typeface="Menlo" panose="020B0609030804020204" pitchFamily="49" charset="0"/>
              </a:rPr>
              <a:t>[</a:t>
            </a:r>
            <a:r>
              <a:rPr lang="en-GB" sz="800" b="0" dirty="0" err="1">
                <a:solidFill>
                  <a:srgbClr val="E5C07B"/>
                </a:solidFill>
                <a:effectLst/>
                <a:latin typeface="Menlo" panose="020B0609030804020204" pitchFamily="49" charset="0"/>
              </a:rPr>
              <a:t>Dryshipper</a:t>
            </a:r>
            <a:r>
              <a:rPr lang="en-GB" sz="800" b="0" dirty="0">
                <a:solidFill>
                  <a:srgbClr val="ABB2BF"/>
                </a:solidFill>
                <a:effectLst/>
                <a:latin typeface="Menlo" panose="020B0609030804020204" pitchFamily="49" charset="0"/>
              </a:rPr>
              <a:t>]</a:t>
            </a:r>
          </a:p>
        </p:txBody>
      </p:sp>
      <p:pic>
        <p:nvPicPr>
          <p:cNvPr id="22" name="Picture 21">
            <a:extLst>
              <a:ext uri="{FF2B5EF4-FFF2-40B4-BE49-F238E27FC236}">
                <a16:creationId xmlns:a16="http://schemas.microsoft.com/office/drawing/2014/main" id="{BF737C6D-D5F9-DBD6-E4D6-6DDE3845026E}"/>
              </a:ext>
            </a:extLst>
          </p:cNvPr>
          <p:cNvPicPr>
            <a:picLocks noChangeAspect="1"/>
          </p:cNvPicPr>
          <p:nvPr/>
        </p:nvPicPr>
        <p:blipFill>
          <a:blip r:embed="rId5"/>
          <a:srcRect r="29920"/>
          <a:stretch/>
        </p:blipFill>
        <p:spPr>
          <a:xfrm>
            <a:off x="9074798" y="1916832"/>
            <a:ext cx="3117202" cy="3241034"/>
          </a:xfrm>
          <a:prstGeom prst="rect">
            <a:avLst/>
          </a:prstGeom>
        </p:spPr>
      </p:pic>
      <p:pic>
        <p:nvPicPr>
          <p:cNvPr id="23" name="Picture 22">
            <a:extLst>
              <a:ext uri="{FF2B5EF4-FFF2-40B4-BE49-F238E27FC236}">
                <a16:creationId xmlns:a16="http://schemas.microsoft.com/office/drawing/2014/main" id="{946B6EE2-2AAB-5635-5F4D-810A90A7A9A8}"/>
              </a:ext>
            </a:extLst>
          </p:cNvPr>
          <p:cNvPicPr>
            <a:picLocks noChangeAspect="1"/>
          </p:cNvPicPr>
          <p:nvPr/>
        </p:nvPicPr>
        <p:blipFill>
          <a:blip r:embed="rId6"/>
          <a:stretch>
            <a:fillRect/>
          </a:stretch>
        </p:blipFill>
        <p:spPr>
          <a:xfrm>
            <a:off x="7680176" y="3498246"/>
            <a:ext cx="2138515" cy="3374004"/>
          </a:xfrm>
          <a:prstGeom prst="rect">
            <a:avLst/>
          </a:prstGeom>
        </p:spPr>
      </p:pic>
      <p:grpSp>
        <p:nvGrpSpPr>
          <p:cNvPr id="25" name="Group 24">
            <a:extLst>
              <a:ext uri="{FF2B5EF4-FFF2-40B4-BE49-F238E27FC236}">
                <a16:creationId xmlns:a16="http://schemas.microsoft.com/office/drawing/2014/main" id="{6A1A3698-0F96-BB69-41A2-CD1EFB9A8453}"/>
              </a:ext>
            </a:extLst>
          </p:cNvPr>
          <p:cNvGrpSpPr/>
          <p:nvPr/>
        </p:nvGrpSpPr>
        <p:grpSpPr>
          <a:xfrm>
            <a:off x="47328" y="4581128"/>
            <a:ext cx="2310245" cy="1728192"/>
            <a:chOff x="47328" y="4221088"/>
            <a:chExt cx="2310245" cy="1728192"/>
          </a:xfrm>
        </p:grpSpPr>
        <p:pic>
          <p:nvPicPr>
            <p:cNvPr id="17" name="Picture 16">
              <a:extLst>
                <a:ext uri="{FF2B5EF4-FFF2-40B4-BE49-F238E27FC236}">
                  <a16:creationId xmlns:a16="http://schemas.microsoft.com/office/drawing/2014/main" id="{323B3BC4-5D40-162D-A280-15C1EA8AD5A0}"/>
                </a:ext>
              </a:extLst>
            </p:cNvPr>
            <p:cNvPicPr>
              <a:picLocks noChangeAspect="1"/>
            </p:cNvPicPr>
            <p:nvPr/>
          </p:nvPicPr>
          <p:blipFill>
            <a:blip r:embed="rId7"/>
            <a:stretch>
              <a:fillRect/>
            </a:stretch>
          </p:blipFill>
          <p:spPr>
            <a:xfrm>
              <a:off x="47328" y="4221088"/>
              <a:ext cx="2310245" cy="1728192"/>
            </a:xfrm>
            <a:prstGeom prst="rect">
              <a:avLst/>
            </a:prstGeom>
          </p:spPr>
        </p:pic>
        <p:sp>
          <p:nvSpPr>
            <p:cNvPr id="24" name="Rectangle 23">
              <a:extLst>
                <a:ext uri="{FF2B5EF4-FFF2-40B4-BE49-F238E27FC236}">
                  <a16:creationId xmlns:a16="http://schemas.microsoft.com/office/drawing/2014/main" id="{F7AE9821-7264-A296-D6B8-5D71CB8ED53C}"/>
                </a:ext>
              </a:extLst>
            </p:cNvPr>
            <p:cNvSpPr/>
            <p:nvPr/>
          </p:nvSpPr>
          <p:spPr>
            <a:xfrm>
              <a:off x="479376" y="5157192"/>
              <a:ext cx="792088" cy="72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err="1"/>
            </a:p>
          </p:txBody>
        </p:sp>
      </p:grpSp>
      <p:grpSp>
        <p:nvGrpSpPr>
          <p:cNvPr id="27" name="Group 26">
            <a:extLst>
              <a:ext uri="{FF2B5EF4-FFF2-40B4-BE49-F238E27FC236}">
                <a16:creationId xmlns:a16="http://schemas.microsoft.com/office/drawing/2014/main" id="{88D9745F-97D6-8F77-CE6B-B02B69F0BEA7}"/>
              </a:ext>
            </a:extLst>
          </p:cNvPr>
          <p:cNvGrpSpPr/>
          <p:nvPr/>
        </p:nvGrpSpPr>
        <p:grpSpPr>
          <a:xfrm>
            <a:off x="2423592" y="4581128"/>
            <a:ext cx="5160677" cy="1584176"/>
            <a:chOff x="2423592" y="4221088"/>
            <a:chExt cx="5926789" cy="1819350"/>
          </a:xfrm>
        </p:grpSpPr>
        <p:pic>
          <p:nvPicPr>
            <p:cNvPr id="18" name="Picture 17">
              <a:extLst>
                <a:ext uri="{FF2B5EF4-FFF2-40B4-BE49-F238E27FC236}">
                  <a16:creationId xmlns:a16="http://schemas.microsoft.com/office/drawing/2014/main" id="{2B151D48-F8CA-082E-35CE-8D69379A9248}"/>
                </a:ext>
              </a:extLst>
            </p:cNvPr>
            <p:cNvPicPr>
              <a:picLocks noChangeAspect="1"/>
            </p:cNvPicPr>
            <p:nvPr/>
          </p:nvPicPr>
          <p:blipFill>
            <a:blip r:embed="rId8"/>
            <a:stretch>
              <a:fillRect/>
            </a:stretch>
          </p:blipFill>
          <p:spPr>
            <a:xfrm>
              <a:off x="2423592" y="4221088"/>
              <a:ext cx="5926789" cy="1819350"/>
            </a:xfrm>
            <a:prstGeom prst="rect">
              <a:avLst/>
            </a:prstGeom>
          </p:spPr>
        </p:pic>
        <p:sp>
          <p:nvSpPr>
            <p:cNvPr id="26" name="Rectangle 25">
              <a:extLst>
                <a:ext uri="{FF2B5EF4-FFF2-40B4-BE49-F238E27FC236}">
                  <a16:creationId xmlns:a16="http://schemas.microsoft.com/office/drawing/2014/main" id="{60331ED6-0320-A858-B063-D61023833A8D}"/>
                </a:ext>
              </a:extLst>
            </p:cNvPr>
            <p:cNvSpPr/>
            <p:nvPr/>
          </p:nvSpPr>
          <p:spPr>
            <a:xfrm>
              <a:off x="3071664" y="5229200"/>
              <a:ext cx="792088" cy="2880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err="1"/>
            </a:p>
          </p:txBody>
        </p:sp>
      </p:grpSp>
      <p:sp>
        <p:nvSpPr>
          <p:cNvPr id="31" name="TextBox 30">
            <a:extLst>
              <a:ext uri="{FF2B5EF4-FFF2-40B4-BE49-F238E27FC236}">
                <a16:creationId xmlns:a16="http://schemas.microsoft.com/office/drawing/2014/main" id="{D2D86DC0-F1BC-723D-9CC4-8BED60062312}"/>
              </a:ext>
            </a:extLst>
          </p:cNvPr>
          <p:cNvSpPr txBox="1"/>
          <p:nvPr/>
        </p:nvSpPr>
        <p:spPr>
          <a:xfrm>
            <a:off x="9743396" y="5115951"/>
            <a:ext cx="6096912" cy="1815882"/>
          </a:xfrm>
          <a:prstGeom prst="rect">
            <a:avLst/>
          </a:prstGeom>
          <a:noFill/>
        </p:spPr>
        <p:txBody>
          <a:bodyPr wrap="square">
            <a:spAutoFit/>
          </a:bodyPr>
          <a:lstStyle/>
          <a:p>
            <a:r>
              <a:rPr lang="en-GB" sz="800" b="0" dirty="0">
                <a:solidFill>
                  <a:srgbClr val="C678DD"/>
                </a:solidFill>
                <a:effectLst/>
                <a:latin typeface="Menlo" panose="020B0609030804020204" pitchFamily="49" charset="0"/>
              </a:rPr>
              <a:t>class</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Shipment</a:t>
            </a:r>
            <a:r>
              <a:rPr lang="en-GB" sz="800" b="0" dirty="0">
                <a:solidFill>
                  <a:srgbClr val="ABB2BF"/>
                </a:solidFill>
                <a:effectLst/>
                <a:latin typeface="Menlo" panose="020B0609030804020204" pitchFamily="49" charset="0"/>
              </a:rPr>
              <a:t>(</a:t>
            </a:r>
            <a:r>
              <a:rPr lang="en-GB" sz="800" b="0" dirty="0" err="1">
                <a:solidFill>
                  <a:srgbClr val="E5C07B"/>
                </a:solidFill>
                <a:effectLst/>
                <a:latin typeface="Menlo" panose="020B0609030804020204" pitchFamily="49" charset="0"/>
              </a:rPr>
              <a:t>BaseModel</a:t>
            </a:r>
            <a:r>
              <a:rPr lang="en-GB" sz="800" b="0" dirty="0">
                <a:solidFill>
                  <a:srgbClr val="ABB2BF"/>
                </a:solidFill>
                <a:effectLst/>
                <a:latin typeface="Menlo" panose="020B0609030804020204" pitchFamily="49" charset="0"/>
              </a:rPr>
              <a:t>):</a:t>
            </a:r>
          </a:p>
          <a:p>
            <a:r>
              <a:rPr lang="en-GB" sz="800" b="0" dirty="0" err="1">
                <a:solidFill>
                  <a:srgbClr val="E06C75"/>
                </a:solidFill>
                <a:effectLst/>
                <a:latin typeface="Menlo" panose="020B0609030804020204" pitchFamily="49" charset="0"/>
              </a:rPr>
              <a:t>shipmentName</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str</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numDewars</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int</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numOtherCompponents</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int</a:t>
            </a:r>
            <a:endParaRPr lang="en-GB" sz="800" b="0" dirty="0">
              <a:solidFill>
                <a:srgbClr val="ABB2BF"/>
              </a:solidFill>
              <a:effectLst/>
              <a:latin typeface="Menlo" panose="020B0609030804020204" pitchFamily="49" charset="0"/>
            </a:endParaRPr>
          </a:p>
          <a:p>
            <a:r>
              <a:rPr lang="en-GB" sz="800" b="0" dirty="0">
                <a:solidFill>
                  <a:srgbClr val="E06C75"/>
                </a:solidFill>
                <a:effectLst/>
                <a:latin typeface="Menlo" panose="020B0609030804020204" pitchFamily="49" charset="0"/>
              </a:rPr>
              <a:t>beamline</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str</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experimentalSession</a:t>
            </a:r>
            <a:r>
              <a:rPr lang="en-GB" sz="800" b="0" dirty="0">
                <a:solidFill>
                  <a:srgbClr val="ABB2BF"/>
                </a:solidFill>
                <a:effectLst/>
                <a:latin typeface="Menlo" panose="020B0609030804020204" pitchFamily="49" charset="0"/>
              </a:rPr>
              <a:t>: </a:t>
            </a:r>
            <a:r>
              <a:rPr lang="en-GB" sz="800" b="0" dirty="0" err="1">
                <a:solidFill>
                  <a:srgbClr val="E5C07B"/>
                </a:solidFill>
                <a:effectLst/>
                <a:latin typeface="Menlo" panose="020B0609030804020204" pitchFamily="49" charset="0"/>
              </a:rPr>
              <a:t>BeamTimeSession</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labContactSending</a:t>
            </a:r>
            <a:r>
              <a:rPr lang="en-GB" sz="800" b="0" dirty="0">
                <a:solidFill>
                  <a:srgbClr val="ABB2BF"/>
                </a:solidFill>
                <a:effectLst/>
                <a:latin typeface="Menlo" panose="020B0609030804020204" pitchFamily="49" charset="0"/>
              </a:rPr>
              <a:t>: </a:t>
            </a:r>
            <a:r>
              <a:rPr lang="en-GB" sz="800" b="0" dirty="0" err="1">
                <a:solidFill>
                  <a:srgbClr val="E5C07B"/>
                </a:solidFill>
                <a:effectLst/>
                <a:latin typeface="Menlo" panose="020B0609030804020204" pitchFamily="49" charset="0"/>
              </a:rPr>
              <a:t>LabContact</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labContactReturn</a:t>
            </a:r>
            <a:r>
              <a:rPr lang="en-GB" sz="800" b="0" dirty="0">
                <a:solidFill>
                  <a:srgbClr val="ABB2BF"/>
                </a:solidFill>
                <a:effectLst/>
                <a:latin typeface="Menlo" panose="020B0609030804020204" pitchFamily="49" charset="0"/>
              </a:rPr>
              <a:t>: </a:t>
            </a:r>
            <a:r>
              <a:rPr lang="en-GB" sz="800" b="0" dirty="0" err="1">
                <a:solidFill>
                  <a:srgbClr val="E5C07B"/>
                </a:solidFill>
                <a:effectLst/>
                <a:latin typeface="Menlo" panose="020B0609030804020204" pitchFamily="49" charset="0"/>
              </a:rPr>
              <a:t>LabContact</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retAdrIdentSendAdr</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bool</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True</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courierCompanyReturn</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str</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courierAccountReturn</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str</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billingReference</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str</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averageCustomsValueDewar</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float</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averageTransportValueDewar</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float</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endParaRPr lang="en-GB" sz="800" b="0" dirty="0">
              <a:solidFill>
                <a:srgbClr val="ABB2BF"/>
              </a:solidFill>
              <a:effectLst/>
              <a:latin typeface="Menlo" panose="020B0609030804020204" pitchFamily="49" charset="0"/>
            </a:endParaRPr>
          </a:p>
        </p:txBody>
      </p:sp>
      <p:sp>
        <p:nvSpPr>
          <p:cNvPr id="21" name="TextBox 20">
            <a:extLst>
              <a:ext uri="{FF2B5EF4-FFF2-40B4-BE49-F238E27FC236}">
                <a16:creationId xmlns:a16="http://schemas.microsoft.com/office/drawing/2014/main" id="{8184E22B-F337-8B21-B9D2-ED9E35ABE80F}"/>
              </a:ext>
            </a:extLst>
          </p:cNvPr>
          <p:cNvSpPr txBox="1"/>
          <p:nvPr/>
        </p:nvSpPr>
        <p:spPr>
          <a:xfrm>
            <a:off x="5807968" y="2348880"/>
            <a:ext cx="3168352" cy="2185214"/>
          </a:xfrm>
          <a:prstGeom prst="rect">
            <a:avLst/>
          </a:prstGeom>
          <a:noFill/>
        </p:spPr>
        <p:txBody>
          <a:bodyPr wrap="square">
            <a:spAutoFit/>
          </a:bodyPr>
          <a:lstStyle/>
          <a:p>
            <a:r>
              <a:rPr lang="en-GB" sz="800" b="0" dirty="0">
                <a:solidFill>
                  <a:srgbClr val="C678DD"/>
                </a:solidFill>
                <a:effectLst/>
                <a:latin typeface="Menlo" panose="020B0609030804020204" pitchFamily="49" charset="0"/>
              </a:rPr>
              <a:t>class</a:t>
            </a:r>
            <a:r>
              <a:rPr lang="en-GB" sz="800" b="0" dirty="0">
                <a:solidFill>
                  <a:srgbClr val="ABB2BF"/>
                </a:solidFill>
                <a:effectLst/>
                <a:latin typeface="Menlo" panose="020B0609030804020204" pitchFamily="49" charset="0"/>
              </a:rPr>
              <a:t> </a:t>
            </a:r>
            <a:r>
              <a:rPr lang="en-GB" sz="800" b="0" dirty="0" err="1">
                <a:solidFill>
                  <a:srgbClr val="E5C07B"/>
                </a:solidFill>
                <a:effectLst/>
                <a:latin typeface="Menlo" panose="020B0609030804020204" pitchFamily="49" charset="0"/>
              </a:rPr>
              <a:t>LabContact</a:t>
            </a:r>
            <a:r>
              <a:rPr lang="en-GB" sz="800" b="0" dirty="0">
                <a:solidFill>
                  <a:srgbClr val="ABB2BF"/>
                </a:solidFill>
                <a:effectLst/>
                <a:latin typeface="Menlo" panose="020B0609030804020204" pitchFamily="49" charset="0"/>
              </a:rPr>
              <a:t>(</a:t>
            </a:r>
            <a:r>
              <a:rPr lang="en-GB" sz="800" b="0" dirty="0" err="1">
                <a:solidFill>
                  <a:srgbClr val="E5C07B"/>
                </a:solidFill>
                <a:effectLst/>
                <a:latin typeface="Menlo" panose="020B0609030804020204" pitchFamily="49" charset="0"/>
              </a:rPr>
              <a:t>BaseModel</a:t>
            </a:r>
            <a:r>
              <a:rPr lang="en-GB" sz="800" b="0" dirty="0">
                <a:solidFill>
                  <a:srgbClr val="ABB2BF"/>
                </a:solidFill>
                <a:effectLst/>
                <a:latin typeface="Menlo" panose="020B0609030804020204" pitchFamily="49" charset="0"/>
              </a:rPr>
              <a:t>):</a:t>
            </a:r>
          </a:p>
          <a:p>
            <a:r>
              <a:rPr lang="en-GB" sz="800" b="0" dirty="0" err="1">
                <a:solidFill>
                  <a:srgbClr val="E06C75"/>
                </a:solidFill>
                <a:effectLst/>
                <a:latin typeface="Menlo" panose="020B0609030804020204" pitchFamily="49" charset="0"/>
              </a:rPr>
              <a:t>cardName</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str</a:t>
            </a:r>
            <a:endParaRPr lang="en-GB" sz="800" b="0" dirty="0">
              <a:solidFill>
                <a:srgbClr val="ABB2BF"/>
              </a:solidFill>
              <a:effectLst/>
              <a:latin typeface="Menlo" panose="020B0609030804020204" pitchFamily="49" charset="0"/>
            </a:endParaRPr>
          </a:p>
          <a:p>
            <a:r>
              <a:rPr lang="en-GB" sz="800" b="0" dirty="0">
                <a:solidFill>
                  <a:srgbClr val="E06C75"/>
                </a:solidFill>
                <a:effectLst/>
                <a:latin typeface="Menlo" panose="020B0609030804020204" pitchFamily="49" charset="0"/>
              </a:rPr>
              <a:t>login</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User</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familyName</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str</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firstName</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str</a:t>
            </a:r>
            <a:endParaRPr lang="en-GB" sz="800" b="0" dirty="0">
              <a:solidFill>
                <a:srgbClr val="ABB2BF"/>
              </a:solidFill>
              <a:effectLst/>
              <a:latin typeface="Menlo" panose="020B0609030804020204" pitchFamily="49" charset="0"/>
            </a:endParaRPr>
          </a:p>
          <a:p>
            <a:r>
              <a:rPr lang="en-GB" sz="800" b="0" dirty="0">
                <a:solidFill>
                  <a:srgbClr val="E06C75"/>
                </a:solidFill>
                <a:effectLst/>
                <a:latin typeface="Menlo" panose="020B0609030804020204" pitchFamily="49" charset="0"/>
              </a:rPr>
              <a:t>phone</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str</a:t>
            </a:r>
            <a:endParaRPr lang="en-GB" sz="800" b="0" dirty="0">
              <a:solidFill>
                <a:srgbClr val="ABB2BF"/>
              </a:solidFill>
              <a:effectLst/>
              <a:latin typeface="Menlo" panose="020B0609030804020204" pitchFamily="49" charset="0"/>
            </a:endParaRPr>
          </a:p>
          <a:p>
            <a:r>
              <a:rPr lang="en-GB" sz="800" b="0" dirty="0">
                <a:solidFill>
                  <a:srgbClr val="E06C75"/>
                </a:solidFill>
                <a:effectLst/>
                <a:latin typeface="Menlo" panose="020B0609030804020204" pitchFamily="49" charset="0"/>
              </a:rPr>
              <a:t>email</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str</a:t>
            </a:r>
            <a:endParaRPr lang="en-GB" sz="800" b="0" dirty="0">
              <a:solidFill>
                <a:srgbClr val="ABB2BF"/>
              </a:solidFill>
              <a:effectLst/>
              <a:latin typeface="Menlo" panose="020B0609030804020204" pitchFamily="49" charset="0"/>
            </a:endParaRPr>
          </a:p>
          <a:p>
            <a:r>
              <a:rPr lang="en-GB" sz="800" b="0" dirty="0">
                <a:solidFill>
                  <a:srgbClr val="E06C75"/>
                </a:solidFill>
                <a:effectLst/>
                <a:latin typeface="Menlo" panose="020B0609030804020204" pitchFamily="49" charset="0"/>
              </a:rPr>
              <a:t>Institution</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str</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streetAddress</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str</a:t>
            </a:r>
            <a:endParaRPr lang="en-GB" sz="800" b="0" dirty="0">
              <a:solidFill>
                <a:srgbClr val="ABB2BF"/>
              </a:solidFill>
              <a:effectLst/>
              <a:latin typeface="Menlo" panose="020B0609030804020204" pitchFamily="49" charset="0"/>
            </a:endParaRPr>
          </a:p>
          <a:p>
            <a:r>
              <a:rPr lang="en-GB" sz="800" b="0" dirty="0">
                <a:solidFill>
                  <a:srgbClr val="E06C75"/>
                </a:solidFill>
                <a:effectLst/>
                <a:latin typeface="Menlo" panose="020B0609030804020204" pitchFamily="49" charset="0"/>
              </a:rPr>
              <a:t>City</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str</a:t>
            </a:r>
            <a:endParaRPr lang="en-GB" sz="800" b="0" dirty="0">
              <a:solidFill>
                <a:srgbClr val="ABB2BF"/>
              </a:solidFill>
              <a:effectLst/>
              <a:latin typeface="Menlo" panose="020B0609030804020204" pitchFamily="49" charset="0"/>
            </a:endParaRPr>
          </a:p>
          <a:p>
            <a:r>
              <a:rPr lang="en-GB" sz="800" b="0" dirty="0">
                <a:solidFill>
                  <a:srgbClr val="E06C75"/>
                </a:solidFill>
                <a:effectLst/>
                <a:latin typeface="Menlo" panose="020B0609030804020204" pitchFamily="49" charset="0"/>
              </a:rPr>
              <a:t>Postcode</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str</a:t>
            </a:r>
            <a:endParaRPr lang="en-GB" sz="800" b="0" dirty="0">
              <a:solidFill>
                <a:srgbClr val="ABB2BF"/>
              </a:solidFill>
              <a:effectLst/>
              <a:latin typeface="Menlo" panose="020B0609030804020204" pitchFamily="49" charset="0"/>
            </a:endParaRPr>
          </a:p>
          <a:p>
            <a:r>
              <a:rPr lang="en-GB" sz="800" b="0" dirty="0">
                <a:solidFill>
                  <a:srgbClr val="E06C75"/>
                </a:solidFill>
                <a:effectLst/>
                <a:latin typeface="Menlo" panose="020B0609030804020204" pitchFamily="49" charset="0"/>
              </a:rPr>
              <a:t>Country</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str</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courierCompany</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str</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courierAccountnumber</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str</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billingReference</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str</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AverageCustomsValueDewar</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float</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averageTransportValueDewar</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float</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endParaRPr lang="en-GB" sz="800" b="0" dirty="0">
              <a:solidFill>
                <a:srgbClr val="ABB2BF"/>
              </a:solidFill>
              <a:effectLst/>
              <a:latin typeface="Menlo" panose="020B0609030804020204" pitchFamily="49" charset="0"/>
            </a:endParaRPr>
          </a:p>
        </p:txBody>
      </p:sp>
    </p:spTree>
    <p:extLst>
      <p:ext uri="{BB962C8B-B14F-4D97-AF65-F5344CB8AC3E}">
        <p14:creationId xmlns:p14="http://schemas.microsoft.com/office/powerpoint/2010/main" val="27889296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337802-3530-49EE-361A-4AE7C08726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20F555-62BA-6DB4-AC7F-ED4E39050441}"/>
              </a:ext>
            </a:extLst>
          </p:cNvPr>
          <p:cNvSpPr>
            <a:spLocks noGrp="1"/>
          </p:cNvSpPr>
          <p:nvPr>
            <p:ph type="title"/>
          </p:nvPr>
        </p:nvSpPr>
        <p:spPr/>
        <p:txBody>
          <a:bodyPr/>
          <a:lstStyle/>
          <a:p>
            <a:r>
              <a:rPr lang="en-CH" dirty="0"/>
              <a:t>Setting up a shipment: Entering sample information</a:t>
            </a:r>
          </a:p>
        </p:txBody>
      </p:sp>
      <p:sp>
        <p:nvSpPr>
          <p:cNvPr id="5" name="Footer Placeholder 4">
            <a:extLst>
              <a:ext uri="{FF2B5EF4-FFF2-40B4-BE49-F238E27FC236}">
                <a16:creationId xmlns:a16="http://schemas.microsoft.com/office/drawing/2014/main" id="{45739B7D-E4E1-58D3-805D-3BDB51E816A7}"/>
              </a:ext>
            </a:extLst>
          </p:cNvPr>
          <p:cNvSpPr>
            <a:spLocks noGrp="1"/>
          </p:cNvSpPr>
          <p:nvPr>
            <p:ph type="ftr" sz="quarter" idx="11"/>
          </p:nvPr>
        </p:nvSpPr>
        <p:spPr/>
        <p:txBody>
          <a:bodyPr/>
          <a:lstStyle/>
          <a:p>
            <a:r>
              <a:rPr lang="en-GB" noProof="0"/>
              <a:t>PSI Center for Photon Science</a:t>
            </a:r>
            <a:endParaRPr lang="en-GB" noProof="0" dirty="0"/>
          </a:p>
        </p:txBody>
      </p:sp>
      <p:sp>
        <p:nvSpPr>
          <p:cNvPr id="6" name="Slide Number Placeholder 5">
            <a:extLst>
              <a:ext uri="{FF2B5EF4-FFF2-40B4-BE49-F238E27FC236}">
                <a16:creationId xmlns:a16="http://schemas.microsoft.com/office/drawing/2014/main" id="{48B45F8B-6A2B-B9C8-F0B5-3FB00FC164AD}"/>
              </a:ext>
            </a:extLst>
          </p:cNvPr>
          <p:cNvSpPr>
            <a:spLocks noGrp="1"/>
          </p:cNvSpPr>
          <p:nvPr>
            <p:ph type="sldNum" sz="quarter" idx="12"/>
          </p:nvPr>
        </p:nvSpPr>
        <p:spPr/>
        <p:txBody>
          <a:bodyPr/>
          <a:lstStyle/>
          <a:p>
            <a:fld id="{442AD375-037F-43D0-B059-5172DA06796A}" type="slidenum">
              <a:rPr lang="en-GB" noProof="0" smtClean="0"/>
              <a:pPr/>
              <a:t>11</a:t>
            </a:fld>
            <a:endParaRPr lang="en-GB" noProof="0" dirty="0"/>
          </a:p>
        </p:txBody>
      </p:sp>
      <p:pic>
        <p:nvPicPr>
          <p:cNvPr id="4" name="Picture 3">
            <a:extLst>
              <a:ext uri="{FF2B5EF4-FFF2-40B4-BE49-F238E27FC236}">
                <a16:creationId xmlns:a16="http://schemas.microsoft.com/office/drawing/2014/main" id="{8F9C6FA1-3575-8FF8-25DD-9A90CB423B1F}"/>
              </a:ext>
            </a:extLst>
          </p:cNvPr>
          <p:cNvPicPr>
            <a:picLocks noChangeAspect="1"/>
          </p:cNvPicPr>
          <p:nvPr/>
        </p:nvPicPr>
        <p:blipFill>
          <a:blip r:embed="rId2"/>
          <a:stretch>
            <a:fillRect/>
          </a:stretch>
        </p:blipFill>
        <p:spPr>
          <a:xfrm>
            <a:off x="-1555" y="1268760"/>
            <a:ext cx="6850012" cy="1584176"/>
          </a:xfrm>
          <a:prstGeom prst="rect">
            <a:avLst/>
          </a:prstGeom>
        </p:spPr>
      </p:pic>
      <p:grpSp>
        <p:nvGrpSpPr>
          <p:cNvPr id="8" name="Group 7">
            <a:extLst>
              <a:ext uri="{FF2B5EF4-FFF2-40B4-BE49-F238E27FC236}">
                <a16:creationId xmlns:a16="http://schemas.microsoft.com/office/drawing/2014/main" id="{0672EC78-1E85-F585-A86F-BD478892842D}"/>
              </a:ext>
            </a:extLst>
          </p:cNvPr>
          <p:cNvGrpSpPr/>
          <p:nvPr/>
        </p:nvGrpSpPr>
        <p:grpSpPr>
          <a:xfrm>
            <a:off x="0" y="3429000"/>
            <a:ext cx="6802710" cy="2088232"/>
            <a:chOff x="2423592" y="4221088"/>
            <a:chExt cx="5926789" cy="1819350"/>
          </a:xfrm>
        </p:grpSpPr>
        <p:pic>
          <p:nvPicPr>
            <p:cNvPr id="9" name="Picture 8">
              <a:extLst>
                <a:ext uri="{FF2B5EF4-FFF2-40B4-BE49-F238E27FC236}">
                  <a16:creationId xmlns:a16="http://schemas.microsoft.com/office/drawing/2014/main" id="{F1E342C2-CCEF-BCCC-717E-AFE0E880E4A5}"/>
                </a:ext>
              </a:extLst>
            </p:cNvPr>
            <p:cNvPicPr>
              <a:picLocks noChangeAspect="1"/>
            </p:cNvPicPr>
            <p:nvPr/>
          </p:nvPicPr>
          <p:blipFill>
            <a:blip r:embed="rId3"/>
            <a:stretch>
              <a:fillRect/>
            </a:stretch>
          </p:blipFill>
          <p:spPr>
            <a:xfrm>
              <a:off x="2423592" y="4221088"/>
              <a:ext cx="5926789" cy="1819350"/>
            </a:xfrm>
            <a:prstGeom prst="rect">
              <a:avLst/>
            </a:prstGeom>
          </p:spPr>
        </p:pic>
        <p:sp>
          <p:nvSpPr>
            <p:cNvPr id="12" name="Rectangle 11">
              <a:extLst>
                <a:ext uri="{FF2B5EF4-FFF2-40B4-BE49-F238E27FC236}">
                  <a16:creationId xmlns:a16="http://schemas.microsoft.com/office/drawing/2014/main" id="{9EC8930F-32B7-27AD-0FEC-B18285CF49F2}"/>
                </a:ext>
              </a:extLst>
            </p:cNvPr>
            <p:cNvSpPr/>
            <p:nvPr/>
          </p:nvSpPr>
          <p:spPr>
            <a:xfrm>
              <a:off x="3071664" y="5229200"/>
              <a:ext cx="792088" cy="2880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err="1"/>
            </a:p>
          </p:txBody>
        </p:sp>
      </p:grpSp>
      <p:pic>
        <p:nvPicPr>
          <p:cNvPr id="13" name="Picture 12">
            <a:extLst>
              <a:ext uri="{FF2B5EF4-FFF2-40B4-BE49-F238E27FC236}">
                <a16:creationId xmlns:a16="http://schemas.microsoft.com/office/drawing/2014/main" id="{A831E8BC-9F3F-FE04-6165-F2B2EC5C8DCE}"/>
              </a:ext>
            </a:extLst>
          </p:cNvPr>
          <p:cNvPicPr>
            <a:picLocks noChangeAspect="1"/>
          </p:cNvPicPr>
          <p:nvPr/>
        </p:nvPicPr>
        <p:blipFill>
          <a:blip r:embed="rId4"/>
          <a:srcRect t="28436"/>
          <a:stretch/>
        </p:blipFill>
        <p:spPr>
          <a:xfrm>
            <a:off x="7077057" y="3573016"/>
            <a:ext cx="5114943" cy="1803619"/>
          </a:xfrm>
          <a:prstGeom prst="rect">
            <a:avLst/>
          </a:prstGeom>
        </p:spPr>
      </p:pic>
      <p:pic>
        <p:nvPicPr>
          <p:cNvPr id="20" name="Picture 19">
            <a:extLst>
              <a:ext uri="{FF2B5EF4-FFF2-40B4-BE49-F238E27FC236}">
                <a16:creationId xmlns:a16="http://schemas.microsoft.com/office/drawing/2014/main" id="{3D03AB7E-A1A4-343B-D855-DF1831217567}"/>
              </a:ext>
            </a:extLst>
          </p:cNvPr>
          <p:cNvPicPr>
            <a:picLocks noChangeAspect="1"/>
          </p:cNvPicPr>
          <p:nvPr/>
        </p:nvPicPr>
        <p:blipFill>
          <a:blip r:embed="rId5"/>
          <a:stretch>
            <a:fillRect/>
          </a:stretch>
        </p:blipFill>
        <p:spPr>
          <a:xfrm>
            <a:off x="6936000" y="1268760"/>
            <a:ext cx="5256000" cy="356374"/>
          </a:xfrm>
          <a:prstGeom prst="rect">
            <a:avLst/>
          </a:prstGeom>
        </p:spPr>
      </p:pic>
      <p:sp>
        <p:nvSpPr>
          <p:cNvPr id="28" name="TextBox 27">
            <a:extLst>
              <a:ext uri="{FF2B5EF4-FFF2-40B4-BE49-F238E27FC236}">
                <a16:creationId xmlns:a16="http://schemas.microsoft.com/office/drawing/2014/main" id="{C9AA5FDD-BC43-523C-F88D-880D44DA11FC}"/>
              </a:ext>
            </a:extLst>
          </p:cNvPr>
          <p:cNvSpPr txBox="1"/>
          <p:nvPr/>
        </p:nvSpPr>
        <p:spPr>
          <a:xfrm>
            <a:off x="2855640" y="908720"/>
            <a:ext cx="631840" cy="307777"/>
          </a:xfrm>
          <a:prstGeom prst="rect">
            <a:avLst/>
          </a:prstGeom>
          <a:noFill/>
        </p:spPr>
        <p:txBody>
          <a:bodyPr wrap="none" lIns="0" tIns="0" rIns="0" bIns="0" rtlCol="0">
            <a:spAutoFit/>
          </a:bodyPr>
          <a:lstStyle/>
          <a:p>
            <a:pPr algn="l"/>
            <a:r>
              <a:rPr lang="en-CH" sz="2000" dirty="0"/>
              <a:t>ISPyB</a:t>
            </a:r>
          </a:p>
        </p:txBody>
      </p:sp>
      <p:sp>
        <p:nvSpPr>
          <p:cNvPr id="29" name="TextBox 28">
            <a:extLst>
              <a:ext uri="{FF2B5EF4-FFF2-40B4-BE49-F238E27FC236}">
                <a16:creationId xmlns:a16="http://schemas.microsoft.com/office/drawing/2014/main" id="{4616DA03-DA7C-2607-A900-23B8181386CF}"/>
              </a:ext>
            </a:extLst>
          </p:cNvPr>
          <p:cNvSpPr txBox="1"/>
          <p:nvPr/>
        </p:nvSpPr>
        <p:spPr>
          <a:xfrm>
            <a:off x="2783632" y="3068960"/>
            <a:ext cx="660437" cy="307777"/>
          </a:xfrm>
          <a:prstGeom prst="rect">
            <a:avLst/>
          </a:prstGeom>
          <a:noFill/>
        </p:spPr>
        <p:txBody>
          <a:bodyPr wrap="none" lIns="0" tIns="0" rIns="0" bIns="0" rtlCol="0">
            <a:spAutoFit/>
          </a:bodyPr>
          <a:lstStyle/>
          <a:p>
            <a:pPr algn="l"/>
            <a:r>
              <a:rPr lang="en-CH" sz="2000" dirty="0"/>
              <a:t>ExiMX</a:t>
            </a:r>
          </a:p>
        </p:txBody>
      </p:sp>
      <p:sp>
        <p:nvSpPr>
          <p:cNvPr id="30" name="TextBox 29">
            <a:extLst>
              <a:ext uri="{FF2B5EF4-FFF2-40B4-BE49-F238E27FC236}">
                <a16:creationId xmlns:a16="http://schemas.microsoft.com/office/drawing/2014/main" id="{9650636B-DE3A-674F-5200-EBB9A84E8EE9}"/>
              </a:ext>
            </a:extLst>
          </p:cNvPr>
          <p:cNvSpPr txBox="1"/>
          <p:nvPr/>
        </p:nvSpPr>
        <p:spPr>
          <a:xfrm>
            <a:off x="9264352" y="908720"/>
            <a:ext cx="437940" cy="307777"/>
          </a:xfrm>
          <a:prstGeom prst="rect">
            <a:avLst/>
          </a:prstGeom>
          <a:noFill/>
        </p:spPr>
        <p:txBody>
          <a:bodyPr wrap="none" lIns="0" tIns="0" rIns="0" bIns="0" rtlCol="0">
            <a:spAutoFit/>
          </a:bodyPr>
          <a:lstStyle/>
          <a:p>
            <a:pPr algn="l"/>
            <a:r>
              <a:rPr lang="en-CH" sz="2000" dirty="0"/>
              <a:t>.csv</a:t>
            </a:r>
          </a:p>
        </p:txBody>
      </p:sp>
      <p:sp>
        <p:nvSpPr>
          <p:cNvPr id="32" name="TextBox 31">
            <a:extLst>
              <a:ext uri="{FF2B5EF4-FFF2-40B4-BE49-F238E27FC236}">
                <a16:creationId xmlns:a16="http://schemas.microsoft.com/office/drawing/2014/main" id="{1B2BB324-392E-7E36-6E2E-5C1ABE1DB4AB}"/>
              </a:ext>
            </a:extLst>
          </p:cNvPr>
          <p:cNvSpPr txBox="1"/>
          <p:nvPr/>
        </p:nvSpPr>
        <p:spPr>
          <a:xfrm>
            <a:off x="9192344" y="3140968"/>
            <a:ext cx="379912" cy="307777"/>
          </a:xfrm>
          <a:prstGeom prst="rect">
            <a:avLst/>
          </a:prstGeom>
          <a:noFill/>
        </p:spPr>
        <p:txBody>
          <a:bodyPr wrap="none" lIns="0" tIns="0" rIns="0" bIns="0" rtlCol="0">
            <a:spAutoFit/>
          </a:bodyPr>
          <a:lstStyle/>
          <a:p>
            <a:pPr algn="l"/>
            <a:r>
              <a:rPr lang="en-CH" sz="2000" dirty="0"/>
              <a:t>.xls</a:t>
            </a:r>
          </a:p>
        </p:txBody>
      </p:sp>
      <p:grpSp>
        <p:nvGrpSpPr>
          <p:cNvPr id="36" name="Group 35">
            <a:extLst>
              <a:ext uri="{FF2B5EF4-FFF2-40B4-BE49-F238E27FC236}">
                <a16:creationId xmlns:a16="http://schemas.microsoft.com/office/drawing/2014/main" id="{2F214E31-2050-3668-D617-8033F9630E3C}"/>
              </a:ext>
            </a:extLst>
          </p:cNvPr>
          <p:cNvGrpSpPr/>
          <p:nvPr/>
        </p:nvGrpSpPr>
        <p:grpSpPr>
          <a:xfrm>
            <a:off x="6528048" y="2996952"/>
            <a:ext cx="792088" cy="648072"/>
            <a:chOff x="6816080" y="2852936"/>
            <a:chExt cx="792088" cy="648072"/>
          </a:xfrm>
        </p:grpSpPr>
        <p:cxnSp>
          <p:nvCxnSpPr>
            <p:cNvPr id="34" name="Straight Connector 33">
              <a:extLst>
                <a:ext uri="{FF2B5EF4-FFF2-40B4-BE49-F238E27FC236}">
                  <a16:creationId xmlns:a16="http://schemas.microsoft.com/office/drawing/2014/main" id="{F2F1C1BB-5144-2D1F-59B4-068E973F9919}"/>
                </a:ext>
              </a:extLst>
            </p:cNvPr>
            <p:cNvCxnSpPr>
              <a:cxnSpLocks/>
            </p:cNvCxnSpPr>
            <p:nvPr/>
          </p:nvCxnSpPr>
          <p:spPr>
            <a:xfrm>
              <a:off x="6816080" y="2852936"/>
              <a:ext cx="792088" cy="648072"/>
            </a:xfrm>
            <a:prstGeom prst="line">
              <a:avLst/>
            </a:prstGeom>
            <a:ln w="28575">
              <a:solidFill>
                <a:schemeClr val="accent2">
                  <a:lumMod val="75000"/>
                </a:schemeClr>
              </a:solidFill>
            </a:ln>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32B8875A-22EC-CB38-5692-068B01BE36C5}"/>
                </a:ext>
              </a:extLst>
            </p:cNvPr>
            <p:cNvCxnSpPr>
              <a:cxnSpLocks/>
            </p:cNvCxnSpPr>
            <p:nvPr/>
          </p:nvCxnSpPr>
          <p:spPr>
            <a:xfrm flipV="1">
              <a:off x="6816080" y="2852936"/>
              <a:ext cx="792088" cy="648072"/>
            </a:xfrm>
            <a:prstGeom prst="line">
              <a:avLst/>
            </a:prstGeom>
            <a:ln w="28575">
              <a:solidFill>
                <a:schemeClr val="accent2">
                  <a:lumMod val="75000"/>
                </a:schemeClr>
              </a:solidFill>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8530959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7B4D27C0-E0FB-4DD5-EA4B-B895DE0757F7}"/>
              </a:ext>
            </a:extLst>
          </p:cNvPr>
          <p:cNvSpPr/>
          <p:nvPr/>
        </p:nvSpPr>
        <p:spPr>
          <a:xfrm>
            <a:off x="0" y="3789040"/>
            <a:ext cx="6960096" cy="3068960"/>
          </a:xfrm>
          <a:prstGeom prst="rect">
            <a:avLst/>
          </a:prstGeom>
          <a:solidFill>
            <a:schemeClr val="accent2">
              <a:lumMod val="20000"/>
              <a:lumOff val="80000"/>
              <a:alpha val="3803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err="1"/>
          </a:p>
        </p:txBody>
      </p:sp>
      <p:sp>
        <p:nvSpPr>
          <p:cNvPr id="2" name="Title 1">
            <a:extLst>
              <a:ext uri="{FF2B5EF4-FFF2-40B4-BE49-F238E27FC236}">
                <a16:creationId xmlns:a16="http://schemas.microsoft.com/office/drawing/2014/main" id="{5C86A078-F29F-35BC-0D76-D49CACCB6959}"/>
              </a:ext>
            </a:extLst>
          </p:cNvPr>
          <p:cNvSpPr>
            <a:spLocks noGrp="1"/>
          </p:cNvSpPr>
          <p:nvPr>
            <p:ph type="title"/>
          </p:nvPr>
        </p:nvSpPr>
        <p:spPr/>
        <p:txBody>
          <a:bodyPr/>
          <a:lstStyle/>
          <a:p>
            <a:r>
              <a:rPr lang="en-GB" dirty="0"/>
              <a:t>E</a:t>
            </a:r>
            <a:r>
              <a:rPr lang="en-CH" dirty="0"/>
              <a:t>ntering sample information</a:t>
            </a:r>
          </a:p>
        </p:txBody>
      </p:sp>
      <p:sp>
        <p:nvSpPr>
          <p:cNvPr id="4" name="Date Placeholder 3">
            <a:extLst>
              <a:ext uri="{FF2B5EF4-FFF2-40B4-BE49-F238E27FC236}">
                <a16:creationId xmlns:a16="http://schemas.microsoft.com/office/drawing/2014/main" id="{DB764D3B-7CDF-7EA1-B068-D68340425061}"/>
              </a:ext>
            </a:extLst>
          </p:cNvPr>
          <p:cNvSpPr>
            <a:spLocks noGrp="1"/>
          </p:cNvSpPr>
          <p:nvPr>
            <p:ph type="dt" sz="half" idx="10"/>
          </p:nvPr>
        </p:nvSpPr>
        <p:spPr>
          <a:xfrm>
            <a:off x="8243830" y="6188549"/>
            <a:ext cx="1620837" cy="144016"/>
          </a:xfrm>
        </p:spPr>
        <p:txBody>
          <a:bodyPr/>
          <a:lstStyle/>
          <a:p>
            <a:fld id="{F4DE0460-3422-481A-8E84-F3E4B2CA3C0E}" type="datetime1">
              <a:rPr lang="de-CH" noProof="0" smtClean="0"/>
              <a:t>17.11.25</a:t>
            </a:fld>
            <a:endParaRPr lang="en-GB" noProof="0" dirty="0"/>
          </a:p>
        </p:txBody>
      </p:sp>
      <p:sp>
        <p:nvSpPr>
          <p:cNvPr id="6" name="Slide Number Placeholder 5">
            <a:extLst>
              <a:ext uri="{FF2B5EF4-FFF2-40B4-BE49-F238E27FC236}">
                <a16:creationId xmlns:a16="http://schemas.microsoft.com/office/drawing/2014/main" id="{48AACF43-44E3-3E81-C344-3EB74A4EAB10}"/>
              </a:ext>
            </a:extLst>
          </p:cNvPr>
          <p:cNvSpPr>
            <a:spLocks noGrp="1"/>
          </p:cNvSpPr>
          <p:nvPr>
            <p:ph type="sldNum" sz="quarter" idx="12"/>
          </p:nvPr>
        </p:nvSpPr>
        <p:spPr/>
        <p:txBody>
          <a:bodyPr/>
          <a:lstStyle/>
          <a:p>
            <a:fld id="{442AD375-037F-43D0-B059-5172DA06796A}" type="slidenum">
              <a:rPr lang="en-GB" noProof="0" smtClean="0"/>
              <a:pPr/>
              <a:t>12</a:t>
            </a:fld>
            <a:endParaRPr lang="en-GB" noProof="0" dirty="0"/>
          </a:p>
        </p:txBody>
      </p:sp>
      <p:pic>
        <p:nvPicPr>
          <p:cNvPr id="7" name="Picture 6">
            <a:extLst>
              <a:ext uri="{FF2B5EF4-FFF2-40B4-BE49-F238E27FC236}">
                <a16:creationId xmlns:a16="http://schemas.microsoft.com/office/drawing/2014/main" id="{60D5182D-61C3-FA3C-3B67-131B358CCFC3}"/>
              </a:ext>
            </a:extLst>
          </p:cNvPr>
          <p:cNvPicPr>
            <a:picLocks noChangeAspect="1"/>
          </p:cNvPicPr>
          <p:nvPr/>
        </p:nvPicPr>
        <p:blipFill>
          <a:blip r:embed="rId2"/>
          <a:srcRect b="67308"/>
          <a:stretch/>
        </p:blipFill>
        <p:spPr>
          <a:xfrm>
            <a:off x="128942" y="908720"/>
            <a:ext cx="7772400" cy="1050978"/>
          </a:xfrm>
          <a:prstGeom prst="rect">
            <a:avLst/>
          </a:prstGeom>
        </p:spPr>
      </p:pic>
      <p:grpSp>
        <p:nvGrpSpPr>
          <p:cNvPr id="8" name="Group 7">
            <a:extLst>
              <a:ext uri="{FF2B5EF4-FFF2-40B4-BE49-F238E27FC236}">
                <a16:creationId xmlns:a16="http://schemas.microsoft.com/office/drawing/2014/main" id="{56C4BCB0-CA68-4FCB-EDC3-CCD1430CEE93}"/>
              </a:ext>
            </a:extLst>
          </p:cNvPr>
          <p:cNvGrpSpPr/>
          <p:nvPr/>
        </p:nvGrpSpPr>
        <p:grpSpPr>
          <a:xfrm>
            <a:off x="0" y="4228185"/>
            <a:ext cx="6816080" cy="1682902"/>
            <a:chOff x="3875315" y="4870944"/>
            <a:chExt cx="7772400" cy="1919019"/>
          </a:xfrm>
        </p:grpSpPr>
        <p:pic>
          <p:nvPicPr>
            <p:cNvPr id="9" name="Picture 8">
              <a:extLst>
                <a:ext uri="{FF2B5EF4-FFF2-40B4-BE49-F238E27FC236}">
                  <a16:creationId xmlns:a16="http://schemas.microsoft.com/office/drawing/2014/main" id="{BC463600-D186-F0CB-8430-3E1A8D621A86}"/>
                </a:ext>
              </a:extLst>
            </p:cNvPr>
            <p:cNvPicPr>
              <a:picLocks noChangeAspect="1"/>
            </p:cNvPicPr>
            <p:nvPr/>
          </p:nvPicPr>
          <p:blipFill>
            <a:blip r:embed="rId3"/>
            <a:srcRect t="873" b="77644"/>
            <a:stretch/>
          </p:blipFill>
          <p:spPr>
            <a:xfrm>
              <a:off x="3875315" y="4870944"/>
              <a:ext cx="7772400" cy="1264828"/>
            </a:xfrm>
            <a:prstGeom prst="rect">
              <a:avLst/>
            </a:prstGeom>
          </p:spPr>
        </p:pic>
        <p:pic>
          <p:nvPicPr>
            <p:cNvPr id="10" name="Picture 9">
              <a:extLst>
                <a:ext uri="{FF2B5EF4-FFF2-40B4-BE49-F238E27FC236}">
                  <a16:creationId xmlns:a16="http://schemas.microsoft.com/office/drawing/2014/main" id="{06B6F14A-430C-525E-0F8D-DCF1A3A5E3E2}"/>
                </a:ext>
              </a:extLst>
            </p:cNvPr>
            <p:cNvPicPr>
              <a:picLocks noChangeAspect="1"/>
            </p:cNvPicPr>
            <p:nvPr/>
          </p:nvPicPr>
          <p:blipFill>
            <a:blip r:embed="rId3"/>
            <a:srcRect t="88568" b="-1"/>
            <a:stretch/>
          </p:blipFill>
          <p:spPr>
            <a:xfrm>
              <a:off x="3875315" y="6116865"/>
              <a:ext cx="7772400" cy="673098"/>
            </a:xfrm>
            <a:prstGeom prst="rect">
              <a:avLst/>
            </a:prstGeom>
          </p:spPr>
        </p:pic>
      </p:grpSp>
      <p:sp>
        <p:nvSpPr>
          <p:cNvPr id="11" name="TextBox 10">
            <a:extLst>
              <a:ext uri="{FF2B5EF4-FFF2-40B4-BE49-F238E27FC236}">
                <a16:creationId xmlns:a16="http://schemas.microsoft.com/office/drawing/2014/main" id="{50FCE995-C8BA-AF12-29A7-BB3274FE8B44}"/>
              </a:ext>
            </a:extLst>
          </p:cNvPr>
          <p:cNvSpPr txBox="1"/>
          <p:nvPr/>
        </p:nvSpPr>
        <p:spPr>
          <a:xfrm>
            <a:off x="7104112" y="116632"/>
            <a:ext cx="1009892" cy="307777"/>
          </a:xfrm>
          <a:prstGeom prst="rect">
            <a:avLst/>
          </a:prstGeom>
          <a:noFill/>
        </p:spPr>
        <p:txBody>
          <a:bodyPr wrap="none" lIns="0" tIns="0" rIns="0" bIns="0" rtlCol="0">
            <a:spAutoFit/>
          </a:bodyPr>
          <a:lstStyle/>
          <a:p>
            <a:pPr algn="l"/>
            <a:r>
              <a:rPr lang="en-CH" sz="2000" b="1" u="sng" dirty="0"/>
              <a:t>manualy</a:t>
            </a:r>
          </a:p>
        </p:txBody>
      </p:sp>
      <p:sp>
        <p:nvSpPr>
          <p:cNvPr id="12" name="TextBox 11">
            <a:extLst>
              <a:ext uri="{FF2B5EF4-FFF2-40B4-BE49-F238E27FC236}">
                <a16:creationId xmlns:a16="http://schemas.microsoft.com/office/drawing/2014/main" id="{703974F3-87F3-B22D-EE6B-9C76794D6661}"/>
              </a:ext>
            </a:extLst>
          </p:cNvPr>
          <p:cNvSpPr txBox="1"/>
          <p:nvPr/>
        </p:nvSpPr>
        <p:spPr>
          <a:xfrm>
            <a:off x="2999656" y="3933056"/>
            <a:ext cx="1891159" cy="307777"/>
          </a:xfrm>
          <a:prstGeom prst="rect">
            <a:avLst/>
          </a:prstGeom>
          <a:noFill/>
        </p:spPr>
        <p:txBody>
          <a:bodyPr wrap="none" lIns="0" tIns="0" rIns="0" bIns="0" rtlCol="0">
            <a:spAutoFit/>
          </a:bodyPr>
          <a:lstStyle/>
          <a:p>
            <a:pPr algn="l"/>
            <a:r>
              <a:rPr lang="en-CH" sz="2000" b="1" u="sng" dirty="0"/>
              <a:t>via table-upload</a:t>
            </a:r>
          </a:p>
        </p:txBody>
      </p:sp>
      <p:pic>
        <p:nvPicPr>
          <p:cNvPr id="19" name="Picture 18">
            <a:extLst>
              <a:ext uri="{FF2B5EF4-FFF2-40B4-BE49-F238E27FC236}">
                <a16:creationId xmlns:a16="http://schemas.microsoft.com/office/drawing/2014/main" id="{6D93B521-6D20-054E-35BD-F2DBF1ADBE29}"/>
              </a:ext>
            </a:extLst>
          </p:cNvPr>
          <p:cNvPicPr>
            <a:picLocks noChangeAspect="1"/>
          </p:cNvPicPr>
          <p:nvPr/>
        </p:nvPicPr>
        <p:blipFill>
          <a:blip r:embed="rId4"/>
          <a:srcRect b="49753"/>
          <a:stretch/>
        </p:blipFill>
        <p:spPr>
          <a:xfrm>
            <a:off x="119336" y="2060848"/>
            <a:ext cx="7863620" cy="1631889"/>
          </a:xfrm>
          <a:prstGeom prst="rect">
            <a:avLst/>
          </a:prstGeom>
        </p:spPr>
      </p:pic>
      <p:pic>
        <p:nvPicPr>
          <p:cNvPr id="23" name="Picture 22">
            <a:extLst>
              <a:ext uri="{FF2B5EF4-FFF2-40B4-BE49-F238E27FC236}">
                <a16:creationId xmlns:a16="http://schemas.microsoft.com/office/drawing/2014/main" id="{BCD882AC-48DB-8824-3B43-27CA2ADE6584}"/>
              </a:ext>
            </a:extLst>
          </p:cNvPr>
          <p:cNvPicPr>
            <a:picLocks noChangeAspect="1"/>
          </p:cNvPicPr>
          <p:nvPr/>
        </p:nvPicPr>
        <p:blipFill>
          <a:blip r:embed="rId5"/>
          <a:srcRect t="67560" r="75876"/>
          <a:stretch/>
        </p:blipFill>
        <p:spPr>
          <a:xfrm>
            <a:off x="2783632" y="5524328"/>
            <a:ext cx="1705286" cy="1352411"/>
          </a:xfrm>
          <a:prstGeom prst="rect">
            <a:avLst/>
          </a:prstGeom>
        </p:spPr>
      </p:pic>
      <p:pic>
        <p:nvPicPr>
          <p:cNvPr id="25" name="Picture 24">
            <a:extLst>
              <a:ext uri="{FF2B5EF4-FFF2-40B4-BE49-F238E27FC236}">
                <a16:creationId xmlns:a16="http://schemas.microsoft.com/office/drawing/2014/main" id="{B0A93B11-79F9-7A86-9FEB-02A479B30FCC}"/>
              </a:ext>
            </a:extLst>
          </p:cNvPr>
          <p:cNvPicPr>
            <a:picLocks noChangeAspect="1"/>
          </p:cNvPicPr>
          <p:nvPr/>
        </p:nvPicPr>
        <p:blipFill>
          <a:blip r:embed="rId6"/>
          <a:stretch>
            <a:fillRect/>
          </a:stretch>
        </p:blipFill>
        <p:spPr>
          <a:xfrm>
            <a:off x="7128289" y="5373216"/>
            <a:ext cx="5084697" cy="612074"/>
          </a:xfrm>
          <a:prstGeom prst="rect">
            <a:avLst/>
          </a:prstGeom>
        </p:spPr>
      </p:pic>
      <p:pic>
        <p:nvPicPr>
          <p:cNvPr id="26" name="Picture 25">
            <a:extLst>
              <a:ext uri="{FF2B5EF4-FFF2-40B4-BE49-F238E27FC236}">
                <a16:creationId xmlns:a16="http://schemas.microsoft.com/office/drawing/2014/main" id="{ADE791BF-1E54-565E-2513-621DBE57F95D}"/>
              </a:ext>
            </a:extLst>
          </p:cNvPr>
          <p:cNvPicPr>
            <a:picLocks noChangeAspect="1"/>
          </p:cNvPicPr>
          <p:nvPr/>
        </p:nvPicPr>
        <p:blipFill>
          <a:blip r:embed="rId7"/>
          <a:stretch>
            <a:fillRect/>
          </a:stretch>
        </p:blipFill>
        <p:spPr>
          <a:xfrm>
            <a:off x="7822755" y="5971006"/>
            <a:ext cx="4441253" cy="500450"/>
          </a:xfrm>
          <a:prstGeom prst="rect">
            <a:avLst/>
          </a:prstGeom>
        </p:spPr>
      </p:pic>
      <p:pic>
        <p:nvPicPr>
          <p:cNvPr id="28" name="Picture 27">
            <a:extLst>
              <a:ext uri="{FF2B5EF4-FFF2-40B4-BE49-F238E27FC236}">
                <a16:creationId xmlns:a16="http://schemas.microsoft.com/office/drawing/2014/main" id="{79538C46-86D0-4B9A-E096-80DAF4FF3CB8}"/>
              </a:ext>
            </a:extLst>
          </p:cNvPr>
          <p:cNvPicPr>
            <a:picLocks noChangeAspect="1"/>
          </p:cNvPicPr>
          <p:nvPr/>
        </p:nvPicPr>
        <p:blipFill>
          <a:blip r:embed="rId8"/>
          <a:srcRect b="22263"/>
          <a:stretch/>
        </p:blipFill>
        <p:spPr>
          <a:xfrm>
            <a:off x="8040216" y="3140968"/>
            <a:ext cx="2682452" cy="1633922"/>
          </a:xfrm>
          <a:prstGeom prst="rect">
            <a:avLst/>
          </a:prstGeom>
        </p:spPr>
      </p:pic>
      <p:pic>
        <p:nvPicPr>
          <p:cNvPr id="29" name="Picture 28">
            <a:extLst>
              <a:ext uri="{FF2B5EF4-FFF2-40B4-BE49-F238E27FC236}">
                <a16:creationId xmlns:a16="http://schemas.microsoft.com/office/drawing/2014/main" id="{2AA4146C-0592-E681-E733-652B8B0AEE15}"/>
              </a:ext>
            </a:extLst>
          </p:cNvPr>
          <p:cNvPicPr>
            <a:picLocks noChangeAspect="1"/>
          </p:cNvPicPr>
          <p:nvPr/>
        </p:nvPicPr>
        <p:blipFill>
          <a:blip r:embed="rId9"/>
          <a:stretch>
            <a:fillRect/>
          </a:stretch>
        </p:blipFill>
        <p:spPr>
          <a:xfrm>
            <a:off x="10741457" y="3149511"/>
            <a:ext cx="983538" cy="789369"/>
          </a:xfrm>
          <a:prstGeom prst="rect">
            <a:avLst/>
          </a:prstGeom>
        </p:spPr>
      </p:pic>
      <p:pic>
        <p:nvPicPr>
          <p:cNvPr id="30" name="Picture 29">
            <a:extLst>
              <a:ext uri="{FF2B5EF4-FFF2-40B4-BE49-F238E27FC236}">
                <a16:creationId xmlns:a16="http://schemas.microsoft.com/office/drawing/2014/main" id="{64F0FC55-1051-B322-6719-CDF14F0E4BA0}"/>
              </a:ext>
            </a:extLst>
          </p:cNvPr>
          <p:cNvPicPr>
            <a:picLocks noChangeAspect="1"/>
          </p:cNvPicPr>
          <p:nvPr/>
        </p:nvPicPr>
        <p:blipFill>
          <a:blip r:embed="rId10"/>
          <a:stretch>
            <a:fillRect/>
          </a:stretch>
        </p:blipFill>
        <p:spPr>
          <a:xfrm>
            <a:off x="10741457" y="3970823"/>
            <a:ext cx="992754" cy="797748"/>
          </a:xfrm>
          <a:prstGeom prst="rect">
            <a:avLst/>
          </a:prstGeom>
        </p:spPr>
      </p:pic>
      <p:pic>
        <p:nvPicPr>
          <p:cNvPr id="31" name="Picture 30">
            <a:extLst>
              <a:ext uri="{FF2B5EF4-FFF2-40B4-BE49-F238E27FC236}">
                <a16:creationId xmlns:a16="http://schemas.microsoft.com/office/drawing/2014/main" id="{5A4187D9-C844-6DCA-D082-1EC1CE5EB5F0}"/>
              </a:ext>
            </a:extLst>
          </p:cNvPr>
          <p:cNvPicPr>
            <a:picLocks noChangeAspect="1"/>
          </p:cNvPicPr>
          <p:nvPr/>
        </p:nvPicPr>
        <p:blipFill>
          <a:blip r:embed="rId11"/>
          <a:stretch>
            <a:fillRect/>
          </a:stretch>
        </p:blipFill>
        <p:spPr>
          <a:xfrm>
            <a:off x="8056399" y="4792135"/>
            <a:ext cx="3409646" cy="528546"/>
          </a:xfrm>
          <a:prstGeom prst="rect">
            <a:avLst/>
          </a:prstGeom>
        </p:spPr>
      </p:pic>
      <p:pic>
        <p:nvPicPr>
          <p:cNvPr id="33" name="Picture 32">
            <a:extLst>
              <a:ext uri="{FF2B5EF4-FFF2-40B4-BE49-F238E27FC236}">
                <a16:creationId xmlns:a16="http://schemas.microsoft.com/office/drawing/2014/main" id="{7E59A8BD-3F36-2419-E6AC-7D0FEA27DCC0}"/>
              </a:ext>
            </a:extLst>
          </p:cNvPr>
          <p:cNvPicPr>
            <a:picLocks noChangeAspect="1"/>
          </p:cNvPicPr>
          <p:nvPr/>
        </p:nvPicPr>
        <p:blipFill>
          <a:blip r:embed="rId12"/>
          <a:stretch>
            <a:fillRect/>
          </a:stretch>
        </p:blipFill>
        <p:spPr>
          <a:xfrm>
            <a:off x="8040216" y="476672"/>
            <a:ext cx="2665579" cy="1303569"/>
          </a:xfrm>
          <a:prstGeom prst="rect">
            <a:avLst/>
          </a:prstGeom>
        </p:spPr>
      </p:pic>
      <p:pic>
        <p:nvPicPr>
          <p:cNvPr id="34" name="Picture 33">
            <a:extLst>
              <a:ext uri="{FF2B5EF4-FFF2-40B4-BE49-F238E27FC236}">
                <a16:creationId xmlns:a16="http://schemas.microsoft.com/office/drawing/2014/main" id="{C9D364BF-C709-F9AC-F0BB-34FAE53405F6}"/>
              </a:ext>
            </a:extLst>
          </p:cNvPr>
          <p:cNvPicPr>
            <a:picLocks noChangeAspect="1"/>
          </p:cNvPicPr>
          <p:nvPr/>
        </p:nvPicPr>
        <p:blipFill>
          <a:blip r:embed="rId13"/>
          <a:stretch>
            <a:fillRect/>
          </a:stretch>
        </p:blipFill>
        <p:spPr>
          <a:xfrm>
            <a:off x="8050260" y="1715131"/>
            <a:ext cx="3832627" cy="1419427"/>
          </a:xfrm>
          <a:prstGeom prst="rect">
            <a:avLst/>
          </a:prstGeom>
        </p:spPr>
      </p:pic>
      <p:pic>
        <p:nvPicPr>
          <p:cNvPr id="35" name="Picture 34">
            <a:extLst>
              <a:ext uri="{FF2B5EF4-FFF2-40B4-BE49-F238E27FC236}">
                <a16:creationId xmlns:a16="http://schemas.microsoft.com/office/drawing/2014/main" id="{2D1671C8-22A8-E270-A875-3F562D95ACD2}"/>
              </a:ext>
            </a:extLst>
          </p:cNvPr>
          <p:cNvPicPr>
            <a:picLocks noChangeAspect="1"/>
          </p:cNvPicPr>
          <p:nvPr/>
        </p:nvPicPr>
        <p:blipFill>
          <a:blip r:embed="rId14"/>
          <a:srcRect l="3329" r="11080"/>
          <a:stretch/>
        </p:blipFill>
        <p:spPr>
          <a:xfrm>
            <a:off x="10776520" y="1373122"/>
            <a:ext cx="621816" cy="759734"/>
          </a:xfrm>
          <a:prstGeom prst="rect">
            <a:avLst/>
          </a:prstGeom>
        </p:spPr>
      </p:pic>
      <p:pic>
        <p:nvPicPr>
          <p:cNvPr id="36" name="Picture 35">
            <a:extLst>
              <a:ext uri="{FF2B5EF4-FFF2-40B4-BE49-F238E27FC236}">
                <a16:creationId xmlns:a16="http://schemas.microsoft.com/office/drawing/2014/main" id="{910BB8AA-426D-ACB5-74D2-1770C90EE3E7}"/>
              </a:ext>
            </a:extLst>
          </p:cNvPr>
          <p:cNvPicPr>
            <a:picLocks noChangeAspect="1"/>
          </p:cNvPicPr>
          <p:nvPr/>
        </p:nvPicPr>
        <p:blipFill>
          <a:blip r:embed="rId15"/>
          <a:srcRect l="10277" t="9882"/>
          <a:stretch/>
        </p:blipFill>
        <p:spPr>
          <a:xfrm>
            <a:off x="11471110" y="1368852"/>
            <a:ext cx="359164" cy="1082244"/>
          </a:xfrm>
          <a:prstGeom prst="rect">
            <a:avLst/>
          </a:prstGeom>
        </p:spPr>
      </p:pic>
      <p:pic>
        <p:nvPicPr>
          <p:cNvPr id="37" name="Picture 36">
            <a:extLst>
              <a:ext uri="{FF2B5EF4-FFF2-40B4-BE49-F238E27FC236}">
                <a16:creationId xmlns:a16="http://schemas.microsoft.com/office/drawing/2014/main" id="{A0E4A9BC-BACF-31D3-F71F-D5DF6137F94F}"/>
              </a:ext>
            </a:extLst>
          </p:cNvPr>
          <p:cNvPicPr>
            <a:picLocks noChangeAspect="1"/>
          </p:cNvPicPr>
          <p:nvPr/>
        </p:nvPicPr>
        <p:blipFill>
          <a:blip r:embed="rId16"/>
          <a:srcRect l="13742" t="17208" r="18810"/>
          <a:stretch/>
        </p:blipFill>
        <p:spPr>
          <a:xfrm>
            <a:off x="10920536" y="2276872"/>
            <a:ext cx="536375" cy="662295"/>
          </a:xfrm>
          <a:prstGeom prst="rect">
            <a:avLst/>
          </a:prstGeom>
        </p:spPr>
      </p:pic>
      <p:cxnSp>
        <p:nvCxnSpPr>
          <p:cNvPr id="46" name="Straight Connector 45">
            <a:extLst>
              <a:ext uri="{FF2B5EF4-FFF2-40B4-BE49-F238E27FC236}">
                <a16:creationId xmlns:a16="http://schemas.microsoft.com/office/drawing/2014/main" id="{4E367049-B7AF-14DE-A9B2-5BE0839D5197}"/>
              </a:ext>
            </a:extLst>
          </p:cNvPr>
          <p:cNvCxnSpPr/>
          <p:nvPr/>
        </p:nvCxnSpPr>
        <p:spPr>
          <a:xfrm>
            <a:off x="0" y="3789040"/>
            <a:ext cx="6960096"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47" name="Straight Connector 46">
            <a:extLst>
              <a:ext uri="{FF2B5EF4-FFF2-40B4-BE49-F238E27FC236}">
                <a16:creationId xmlns:a16="http://schemas.microsoft.com/office/drawing/2014/main" id="{89BF6EBC-8D13-C780-CCFB-F33325E0476C}"/>
              </a:ext>
            </a:extLst>
          </p:cNvPr>
          <p:cNvCxnSpPr>
            <a:cxnSpLocks/>
          </p:cNvCxnSpPr>
          <p:nvPr/>
        </p:nvCxnSpPr>
        <p:spPr>
          <a:xfrm flipV="1">
            <a:off x="6960096" y="3789040"/>
            <a:ext cx="0" cy="3068960"/>
          </a:xfrm>
          <a:prstGeom prst="line">
            <a:avLst/>
          </a:prstGeom>
          <a:ln w="127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448308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E0DB39-9E65-432D-36FB-8BE3559EE4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013D5A-FAB5-9375-D142-D6537526E341}"/>
              </a:ext>
            </a:extLst>
          </p:cNvPr>
          <p:cNvSpPr>
            <a:spLocks noGrp="1"/>
          </p:cNvSpPr>
          <p:nvPr>
            <p:ph type="title"/>
          </p:nvPr>
        </p:nvSpPr>
        <p:spPr/>
        <p:txBody>
          <a:bodyPr/>
          <a:lstStyle/>
          <a:p>
            <a:r>
              <a:rPr lang="en-GB" dirty="0"/>
              <a:t>E</a:t>
            </a:r>
            <a:r>
              <a:rPr lang="en-CH" dirty="0"/>
              <a:t>ntering sample information manually</a:t>
            </a:r>
          </a:p>
        </p:txBody>
      </p:sp>
      <p:sp>
        <p:nvSpPr>
          <p:cNvPr id="4" name="Date Placeholder 3">
            <a:extLst>
              <a:ext uri="{FF2B5EF4-FFF2-40B4-BE49-F238E27FC236}">
                <a16:creationId xmlns:a16="http://schemas.microsoft.com/office/drawing/2014/main" id="{E3F3ACB0-565F-EB54-358B-4E588CD65187}"/>
              </a:ext>
            </a:extLst>
          </p:cNvPr>
          <p:cNvSpPr>
            <a:spLocks noGrp="1"/>
          </p:cNvSpPr>
          <p:nvPr>
            <p:ph type="dt" sz="half" idx="10"/>
          </p:nvPr>
        </p:nvSpPr>
        <p:spPr/>
        <p:txBody>
          <a:bodyPr/>
          <a:lstStyle/>
          <a:p>
            <a:fld id="{F4DE0460-3422-481A-8E84-F3E4B2CA3C0E}" type="datetime1">
              <a:rPr lang="de-CH" noProof="0" smtClean="0"/>
              <a:t>16.11.25</a:t>
            </a:fld>
            <a:endParaRPr lang="en-GB" noProof="0" dirty="0"/>
          </a:p>
        </p:txBody>
      </p:sp>
      <p:sp>
        <p:nvSpPr>
          <p:cNvPr id="5" name="Footer Placeholder 4">
            <a:extLst>
              <a:ext uri="{FF2B5EF4-FFF2-40B4-BE49-F238E27FC236}">
                <a16:creationId xmlns:a16="http://schemas.microsoft.com/office/drawing/2014/main" id="{EA601861-4FC5-A34A-C8CC-9A75C7BCECF3}"/>
              </a:ext>
            </a:extLst>
          </p:cNvPr>
          <p:cNvSpPr>
            <a:spLocks noGrp="1"/>
          </p:cNvSpPr>
          <p:nvPr>
            <p:ph type="ftr" sz="quarter" idx="11"/>
          </p:nvPr>
        </p:nvSpPr>
        <p:spPr/>
        <p:txBody>
          <a:bodyPr/>
          <a:lstStyle/>
          <a:p>
            <a:r>
              <a:rPr lang="en-GB" noProof="0"/>
              <a:t>PSI Center for Photon Science</a:t>
            </a:r>
            <a:endParaRPr lang="en-GB" noProof="0" dirty="0"/>
          </a:p>
        </p:txBody>
      </p:sp>
      <p:sp>
        <p:nvSpPr>
          <p:cNvPr id="6" name="Slide Number Placeholder 5">
            <a:extLst>
              <a:ext uri="{FF2B5EF4-FFF2-40B4-BE49-F238E27FC236}">
                <a16:creationId xmlns:a16="http://schemas.microsoft.com/office/drawing/2014/main" id="{0F1B87D3-27D6-8E46-AB5C-609856FBBBBA}"/>
              </a:ext>
            </a:extLst>
          </p:cNvPr>
          <p:cNvSpPr>
            <a:spLocks noGrp="1"/>
          </p:cNvSpPr>
          <p:nvPr>
            <p:ph type="sldNum" sz="quarter" idx="12"/>
          </p:nvPr>
        </p:nvSpPr>
        <p:spPr/>
        <p:txBody>
          <a:bodyPr/>
          <a:lstStyle/>
          <a:p>
            <a:fld id="{442AD375-037F-43D0-B059-5172DA06796A}" type="slidenum">
              <a:rPr lang="en-GB" noProof="0" smtClean="0"/>
              <a:pPr/>
              <a:t>13</a:t>
            </a:fld>
            <a:endParaRPr lang="en-GB" noProof="0" dirty="0"/>
          </a:p>
        </p:txBody>
      </p:sp>
      <p:grpSp>
        <p:nvGrpSpPr>
          <p:cNvPr id="16" name="Group 15">
            <a:extLst>
              <a:ext uri="{FF2B5EF4-FFF2-40B4-BE49-F238E27FC236}">
                <a16:creationId xmlns:a16="http://schemas.microsoft.com/office/drawing/2014/main" id="{5F4EADDC-7FE7-724D-E92D-0C66E7D39CDB}"/>
              </a:ext>
            </a:extLst>
          </p:cNvPr>
          <p:cNvGrpSpPr/>
          <p:nvPr/>
        </p:nvGrpSpPr>
        <p:grpSpPr>
          <a:xfrm>
            <a:off x="7464152" y="3284984"/>
            <a:ext cx="3828206" cy="2120078"/>
            <a:chOff x="5292661" y="0"/>
            <a:chExt cx="6899339" cy="3820886"/>
          </a:xfrm>
        </p:grpSpPr>
        <p:pic>
          <p:nvPicPr>
            <p:cNvPr id="13" name="Picture 12">
              <a:extLst>
                <a:ext uri="{FF2B5EF4-FFF2-40B4-BE49-F238E27FC236}">
                  <a16:creationId xmlns:a16="http://schemas.microsoft.com/office/drawing/2014/main" id="{71C5DB55-D583-076E-84C4-F470E60A1C79}"/>
                </a:ext>
              </a:extLst>
            </p:cNvPr>
            <p:cNvPicPr>
              <a:picLocks noChangeAspect="1"/>
            </p:cNvPicPr>
            <p:nvPr/>
          </p:nvPicPr>
          <p:blipFill>
            <a:blip r:embed="rId2"/>
            <a:stretch>
              <a:fillRect/>
            </a:stretch>
          </p:blipFill>
          <p:spPr>
            <a:xfrm>
              <a:off x="5292661" y="0"/>
              <a:ext cx="3541566" cy="2567382"/>
            </a:xfrm>
            <a:prstGeom prst="rect">
              <a:avLst/>
            </a:prstGeom>
          </p:spPr>
        </p:pic>
        <p:pic>
          <p:nvPicPr>
            <p:cNvPr id="14" name="Picture 13">
              <a:extLst>
                <a:ext uri="{FF2B5EF4-FFF2-40B4-BE49-F238E27FC236}">
                  <a16:creationId xmlns:a16="http://schemas.microsoft.com/office/drawing/2014/main" id="{3596BED9-62AB-9F80-6753-509EBFD1232C}"/>
                </a:ext>
              </a:extLst>
            </p:cNvPr>
            <p:cNvPicPr>
              <a:picLocks noChangeAspect="1"/>
            </p:cNvPicPr>
            <p:nvPr/>
          </p:nvPicPr>
          <p:blipFill>
            <a:blip r:embed="rId3"/>
            <a:srcRect l="1658" t="2016"/>
            <a:stretch/>
          </p:blipFill>
          <p:spPr>
            <a:xfrm>
              <a:off x="8827525" y="0"/>
              <a:ext cx="3364475" cy="2579913"/>
            </a:xfrm>
            <a:prstGeom prst="rect">
              <a:avLst/>
            </a:prstGeom>
          </p:spPr>
        </p:pic>
        <p:pic>
          <p:nvPicPr>
            <p:cNvPr id="15" name="Picture 14">
              <a:extLst>
                <a:ext uri="{FF2B5EF4-FFF2-40B4-BE49-F238E27FC236}">
                  <a16:creationId xmlns:a16="http://schemas.microsoft.com/office/drawing/2014/main" id="{13D1780F-84E3-DDDA-77A7-0220C5042C24}"/>
                </a:ext>
              </a:extLst>
            </p:cNvPr>
            <p:cNvPicPr>
              <a:picLocks noChangeAspect="1"/>
            </p:cNvPicPr>
            <p:nvPr/>
          </p:nvPicPr>
          <p:blipFill>
            <a:blip r:embed="rId4"/>
            <a:stretch>
              <a:fillRect/>
            </a:stretch>
          </p:blipFill>
          <p:spPr>
            <a:xfrm>
              <a:off x="5306785" y="2599142"/>
              <a:ext cx="6877969" cy="1221744"/>
            </a:xfrm>
            <a:prstGeom prst="rect">
              <a:avLst/>
            </a:prstGeom>
          </p:spPr>
        </p:pic>
      </p:grpSp>
      <p:sp>
        <p:nvSpPr>
          <p:cNvPr id="17" name="TextBox 16">
            <a:extLst>
              <a:ext uri="{FF2B5EF4-FFF2-40B4-BE49-F238E27FC236}">
                <a16:creationId xmlns:a16="http://schemas.microsoft.com/office/drawing/2014/main" id="{CB49E469-44ED-BBDE-B4C6-7689ED43B8A1}"/>
              </a:ext>
            </a:extLst>
          </p:cNvPr>
          <p:cNvSpPr txBox="1"/>
          <p:nvPr/>
        </p:nvSpPr>
        <p:spPr>
          <a:xfrm>
            <a:off x="695400" y="980728"/>
            <a:ext cx="6661567" cy="738664"/>
          </a:xfrm>
          <a:prstGeom prst="rect">
            <a:avLst/>
          </a:prstGeom>
          <a:noFill/>
        </p:spPr>
        <p:txBody>
          <a:bodyPr wrap="none" lIns="0" tIns="0" rIns="0" bIns="0" rtlCol="0">
            <a:spAutoFit/>
          </a:bodyPr>
          <a:lstStyle/>
          <a:p>
            <a:pPr algn="l"/>
            <a:r>
              <a:rPr lang="en-GB" sz="1600" dirty="0"/>
              <a:t>Digression extra-sample: the </a:t>
            </a:r>
            <a:r>
              <a:rPr lang="en-GB" sz="1600" dirty="0" err="1"/>
              <a:t>ISPyB</a:t>
            </a:r>
            <a:r>
              <a:rPr lang="en-GB" sz="1600" dirty="0"/>
              <a:t> sample i.e. crystal structure</a:t>
            </a:r>
          </a:p>
          <a:p>
            <a:pPr marL="342900" indent="-342900" algn="l">
              <a:buFont typeface="Arial" panose="020B0604020202020204" pitchFamily="34" charset="0"/>
              <a:buChar char="•"/>
            </a:pPr>
            <a:r>
              <a:rPr lang="en-GB" sz="1600" dirty="0"/>
              <a:t>avoid repetitive insertion of space group details</a:t>
            </a:r>
          </a:p>
          <a:p>
            <a:pPr marL="342900" indent="-342900" algn="l">
              <a:buFont typeface="Arial" panose="020B0604020202020204" pitchFamily="34" charset="0"/>
              <a:buChar char="•"/>
            </a:pPr>
            <a:r>
              <a:rPr lang="en-GB" sz="1600" dirty="0"/>
              <a:t>especially useful for entering samples manually, directly in the interface</a:t>
            </a:r>
            <a:endParaRPr lang="en-CH" sz="1600" dirty="0"/>
          </a:p>
        </p:txBody>
      </p:sp>
      <p:sp>
        <p:nvSpPr>
          <p:cNvPr id="18" name="TextBox 17">
            <a:extLst>
              <a:ext uri="{FF2B5EF4-FFF2-40B4-BE49-F238E27FC236}">
                <a16:creationId xmlns:a16="http://schemas.microsoft.com/office/drawing/2014/main" id="{CDC61988-A413-0479-CE5E-86C614AFA0C6}"/>
              </a:ext>
            </a:extLst>
          </p:cNvPr>
          <p:cNvSpPr txBox="1"/>
          <p:nvPr/>
        </p:nvSpPr>
        <p:spPr>
          <a:xfrm>
            <a:off x="8040216" y="764704"/>
            <a:ext cx="3935760" cy="2308324"/>
          </a:xfrm>
          <a:prstGeom prst="rect">
            <a:avLst/>
          </a:prstGeom>
          <a:noFill/>
        </p:spPr>
        <p:txBody>
          <a:bodyPr wrap="square">
            <a:spAutoFit/>
          </a:bodyPr>
          <a:lstStyle/>
          <a:p>
            <a:r>
              <a:rPr lang="en-GB" sz="900" b="0" dirty="0" err="1">
                <a:solidFill>
                  <a:srgbClr val="E06C75"/>
                </a:solidFill>
                <a:effectLst/>
                <a:latin typeface="Menlo" panose="020B0609030804020204" pitchFamily="49" charset="0"/>
              </a:rPr>
              <a:t>proteinAcronym</a:t>
            </a:r>
            <a:r>
              <a:rPr lang="en-GB" sz="900" b="0" dirty="0">
                <a:solidFill>
                  <a:srgbClr val="ABB2BF"/>
                </a:solidFill>
                <a:effectLst/>
                <a:latin typeface="Menlo" panose="020B0609030804020204" pitchFamily="49" charset="0"/>
              </a:rPr>
              <a:t>: </a:t>
            </a:r>
            <a:r>
              <a:rPr lang="en-GB" sz="900" b="0" dirty="0">
                <a:solidFill>
                  <a:srgbClr val="E5C07B"/>
                </a:solidFill>
                <a:effectLst/>
                <a:latin typeface="Menlo" panose="020B0609030804020204" pitchFamily="49" charset="0"/>
              </a:rPr>
              <a:t>str</a:t>
            </a:r>
            <a:endParaRPr lang="en-GB" sz="900" b="0" dirty="0">
              <a:solidFill>
                <a:srgbClr val="ABB2BF"/>
              </a:solidFill>
              <a:effectLst/>
              <a:latin typeface="Menlo" panose="020B0609030804020204" pitchFamily="49" charset="0"/>
            </a:endParaRPr>
          </a:p>
          <a:p>
            <a:r>
              <a:rPr lang="en-GB" sz="900" b="0" dirty="0" err="1">
                <a:solidFill>
                  <a:srgbClr val="E06C75"/>
                </a:solidFill>
                <a:effectLst/>
                <a:latin typeface="Menlo" panose="020B0609030804020204" pitchFamily="49" charset="0"/>
              </a:rPr>
              <a:t>geometryClass</a:t>
            </a:r>
            <a:r>
              <a:rPr lang="en-GB" sz="900" b="0" dirty="0">
                <a:solidFill>
                  <a:srgbClr val="ABB2BF"/>
                </a:solidFill>
                <a:effectLst/>
                <a:latin typeface="Menlo" panose="020B0609030804020204" pitchFamily="49" charset="0"/>
              </a:rPr>
              <a:t>: </a:t>
            </a:r>
            <a:r>
              <a:rPr lang="en-GB" sz="900" b="0" dirty="0">
                <a:solidFill>
                  <a:srgbClr val="D19A66"/>
                </a:solidFill>
                <a:effectLst/>
                <a:latin typeface="Menlo" panose="020B0609030804020204" pitchFamily="49" charset="0"/>
              </a:rPr>
              <a:t>None</a:t>
            </a:r>
            <a:r>
              <a:rPr lang="en-GB" sz="900" b="0" dirty="0">
                <a:solidFill>
                  <a:srgbClr val="ABB2BF"/>
                </a:solidFill>
                <a:effectLst/>
                <a:latin typeface="Menlo" panose="020B0609030804020204" pitchFamily="49" charset="0"/>
              </a:rPr>
              <a:t> </a:t>
            </a:r>
            <a:r>
              <a:rPr lang="en-GB" sz="900" b="0" dirty="0">
                <a:solidFill>
                  <a:srgbClr val="56B6C2"/>
                </a:solidFill>
                <a:effectLst/>
                <a:latin typeface="Menlo" panose="020B0609030804020204" pitchFamily="49" charset="0"/>
              </a:rPr>
              <a:t>|</a:t>
            </a:r>
            <a:r>
              <a:rPr lang="en-GB" sz="900" b="0" dirty="0">
                <a:solidFill>
                  <a:srgbClr val="ABB2BF"/>
                </a:solidFill>
                <a:effectLst/>
                <a:latin typeface="Menlo" panose="020B0609030804020204" pitchFamily="49" charset="0"/>
              </a:rPr>
              <a:t> </a:t>
            </a:r>
            <a:r>
              <a:rPr lang="en-GB" sz="900" b="0" dirty="0">
                <a:solidFill>
                  <a:srgbClr val="E5C07B"/>
                </a:solidFill>
                <a:effectLst/>
                <a:latin typeface="Menlo" panose="020B0609030804020204" pitchFamily="49" charset="0"/>
              </a:rPr>
              <a:t>Literal</a:t>
            </a:r>
            <a:r>
              <a:rPr lang="en-GB" sz="900" b="0" dirty="0">
                <a:solidFill>
                  <a:srgbClr val="ABB2BF"/>
                </a:solidFill>
                <a:effectLst/>
                <a:latin typeface="Menlo" panose="020B0609030804020204" pitchFamily="49" charset="0"/>
              </a:rPr>
              <a:t>[</a:t>
            </a:r>
            <a:r>
              <a:rPr lang="en-GB" sz="900" b="0" dirty="0">
                <a:solidFill>
                  <a:srgbClr val="98C379"/>
                </a:solidFill>
                <a:effectLst/>
                <a:latin typeface="Menlo" panose="020B0609030804020204" pitchFamily="49" charset="0"/>
              </a:rPr>
              <a:t>"primitive triclinic"</a:t>
            </a:r>
            <a:r>
              <a:rPr lang="en-GB" sz="900" b="0" dirty="0">
                <a:solidFill>
                  <a:srgbClr val="ABB2BF"/>
                </a:solidFill>
                <a:effectLst/>
                <a:latin typeface="Menlo" panose="020B0609030804020204" pitchFamily="49" charset="0"/>
              </a:rPr>
              <a:t>,] </a:t>
            </a:r>
            <a:r>
              <a:rPr lang="en-GB" sz="900" b="0" dirty="0">
                <a:solidFill>
                  <a:srgbClr val="98C379"/>
                </a:solidFill>
                <a:effectLst/>
                <a:latin typeface="Menlo" panose="020B0609030804020204" pitchFamily="49" charset="0"/>
              </a:rPr>
              <a:t>"</a:t>
            </a:r>
            <a:r>
              <a:rPr lang="en-GB" sz="900" b="0" dirty="0">
                <a:solidFill>
                  <a:srgbClr val="7F848E"/>
                </a:solidFill>
                <a:effectLst/>
                <a:latin typeface="Menlo" panose="020B0609030804020204" pitchFamily="49" charset="0"/>
              </a:rPr>
              <a:t># etc, use </a:t>
            </a:r>
            <a:r>
              <a:rPr lang="en-GB" sz="900" b="0" dirty="0" err="1">
                <a:solidFill>
                  <a:srgbClr val="7F848E"/>
                </a:solidFill>
                <a:effectLst/>
                <a:latin typeface="Menlo" panose="020B0609030804020204" pitchFamily="49" charset="0"/>
              </a:rPr>
              <a:t>enum</a:t>
            </a:r>
            <a:endParaRPr lang="en-GB" sz="900" b="0" dirty="0">
              <a:solidFill>
                <a:srgbClr val="ABB2BF"/>
              </a:solidFill>
              <a:effectLst/>
              <a:latin typeface="Menlo" panose="020B0609030804020204" pitchFamily="49" charset="0"/>
            </a:endParaRPr>
          </a:p>
          <a:p>
            <a:r>
              <a:rPr lang="en-GB" sz="900" b="0" dirty="0" err="1">
                <a:solidFill>
                  <a:srgbClr val="E06C75"/>
                </a:solidFill>
                <a:effectLst/>
                <a:latin typeface="Menlo" panose="020B0609030804020204" pitchFamily="49" charset="0"/>
              </a:rPr>
              <a:t>spaceGroup</a:t>
            </a:r>
            <a:r>
              <a:rPr lang="en-GB" sz="900" b="0" dirty="0">
                <a:solidFill>
                  <a:srgbClr val="ABB2BF"/>
                </a:solidFill>
                <a:effectLst/>
                <a:latin typeface="Menlo" panose="020B0609030804020204" pitchFamily="49" charset="0"/>
              </a:rPr>
              <a:t>: </a:t>
            </a:r>
            <a:r>
              <a:rPr lang="en-GB" sz="900" b="0" dirty="0">
                <a:solidFill>
                  <a:srgbClr val="E5C07B"/>
                </a:solidFill>
                <a:effectLst/>
                <a:latin typeface="Menlo" panose="020B0609030804020204" pitchFamily="49" charset="0"/>
              </a:rPr>
              <a:t>str</a:t>
            </a:r>
            <a:r>
              <a:rPr lang="en-GB" sz="900" b="0" dirty="0">
                <a:solidFill>
                  <a:srgbClr val="ABB2BF"/>
                </a:solidFill>
                <a:effectLst/>
                <a:latin typeface="Menlo" panose="020B0609030804020204" pitchFamily="49" charset="0"/>
              </a:rPr>
              <a:t> </a:t>
            </a:r>
            <a:r>
              <a:rPr lang="en-GB" sz="900" b="0" dirty="0">
                <a:solidFill>
                  <a:srgbClr val="56B6C2"/>
                </a:solidFill>
                <a:effectLst/>
                <a:latin typeface="Menlo" panose="020B0609030804020204" pitchFamily="49" charset="0"/>
              </a:rPr>
              <a:t>|</a:t>
            </a:r>
            <a:r>
              <a:rPr lang="en-GB" sz="900" b="0" dirty="0">
                <a:solidFill>
                  <a:srgbClr val="ABB2BF"/>
                </a:solidFill>
                <a:effectLst/>
                <a:latin typeface="Menlo" panose="020B0609030804020204" pitchFamily="49" charset="0"/>
              </a:rPr>
              <a:t> </a:t>
            </a:r>
            <a:r>
              <a:rPr lang="en-GB" sz="900" b="0" dirty="0">
                <a:solidFill>
                  <a:srgbClr val="D19A66"/>
                </a:solidFill>
                <a:effectLst/>
                <a:latin typeface="Menlo" panose="020B0609030804020204" pitchFamily="49" charset="0"/>
              </a:rPr>
              <a:t>None</a:t>
            </a:r>
            <a:r>
              <a:rPr lang="en-GB" sz="900" b="0" dirty="0">
                <a:solidFill>
                  <a:srgbClr val="ABB2BF"/>
                </a:solidFill>
                <a:effectLst/>
                <a:latin typeface="Menlo" panose="020B0609030804020204" pitchFamily="49" charset="0"/>
              </a:rPr>
              <a:t> </a:t>
            </a:r>
            <a:r>
              <a:rPr lang="en-GB" sz="900" b="0" dirty="0">
                <a:solidFill>
                  <a:srgbClr val="56B6C2"/>
                </a:solidFill>
                <a:effectLst/>
                <a:latin typeface="Menlo" panose="020B0609030804020204" pitchFamily="49" charset="0"/>
              </a:rPr>
              <a:t>=</a:t>
            </a:r>
            <a:r>
              <a:rPr lang="en-GB" sz="900" b="0" dirty="0">
                <a:solidFill>
                  <a:srgbClr val="ABB2BF"/>
                </a:solidFill>
                <a:effectLst/>
                <a:latin typeface="Menlo" panose="020B0609030804020204" pitchFamily="49" charset="0"/>
              </a:rPr>
              <a:t> </a:t>
            </a:r>
            <a:r>
              <a:rPr lang="en-GB" sz="900" b="0" dirty="0">
                <a:solidFill>
                  <a:srgbClr val="D19A66"/>
                </a:solidFill>
                <a:effectLst/>
                <a:latin typeface="Menlo" panose="020B0609030804020204" pitchFamily="49" charset="0"/>
              </a:rPr>
              <a:t>None</a:t>
            </a:r>
            <a:endParaRPr lang="en-GB" sz="900" b="0" dirty="0">
              <a:solidFill>
                <a:srgbClr val="ABB2BF"/>
              </a:solidFill>
              <a:effectLst/>
              <a:latin typeface="Menlo" panose="020B0609030804020204" pitchFamily="49" charset="0"/>
            </a:endParaRPr>
          </a:p>
          <a:p>
            <a:r>
              <a:rPr lang="en-GB" sz="900" b="0" dirty="0" err="1">
                <a:solidFill>
                  <a:srgbClr val="E06C75"/>
                </a:solidFill>
                <a:effectLst/>
                <a:latin typeface="Menlo" panose="020B0609030804020204" pitchFamily="49" charset="0"/>
              </a:rPr>
              <a:t>cellA</a:t>
            </a:r>
            <a:r>
              <a:rPr lang="en-GB" sz="900" b="0" dirty="0">
                <a:solidFill>
                  <a:srgbClr val="ABB2BF"/>
                </a:solidFill>
                <a:effectLst/>
                <a:latin typeface="Menlo" panose="020B0609030804020204" pitchFamily="49" charset="0"/>
              </a:rPr>
              <a:t>: </a:t>
            </a:r>
            <a:r>
              <a:rPr lang="en-GB" sz="900" b="0" dirty="0">
                <a:solidFill>
                  <a:srgbClr val="E5C07B"/>
                </a:solidFill>
                <a:effectLst/>
                <a:latin typeface="Menlo" panose="020B0609030804020204" pitchFamily="49" charset="0"/>
              </a:rPr>
              <a:t>float</a:t>
            </a:r>
            <a:r>
              <a:rPr lang="en-GB" sz="900" b="0" dirty="0">
                <a:solidFill>
                  <a:srgbClr val="ABB2BF"/>
                </a:solidFill>
                <a:effectLst/>
                <a:latin typeface="Menlo" panose="020B0609030804020204" pitchFamily="49" charset="0"/>
              </a:rPr>
              <a:t> </a:t>
            </a:r>
            <a:r>
              <a:rPr lang="en-GB" sz="900" b="0" dirty="0">
                <a:solidFill>
                  <a:srgbClr val="56B6C2"/>
                </a:solidFill>
                <a:effectLst/>
                <a:latin typeface="Menlo" panose="020B0609030804020204" pitchFamily="49" charset="0"/>
              </a:rPr>
              <a:t>|</a:t>
            </a:r>
            <a:r>
              <a:rPr lang="en-GB" sz="900" b="0" dirty="0">
                <a:solidFill>
                  <a:srgbClr val="ABB2BF"/>
                </a:solidFill>
                <a:effectLst/>
                <a:latin typeface="Menlo" panose="020B0609030804020204" pitchFamily="49" charset="0"/>
              </a:rPr>
              <a:t> </a:t>
            </a:r>
            <a:r>
              <a:rPr lang="en-GB" sz="900" b="0" dirty="0">
                <a:solidFill>
                  <a:srgbClr val="D19A66"/>
                </a:solidFill>
                <a:effectLst/>
                <a:latin typeface="Menlo" panose="020B0609030804020204" pitchFamily="49" charset="0"/>
              </a:rPr>
              <a:t>None</a:t>
            </a:r>
            <a:r>
              <a:rPr lang="en-GB" sz="900" b="0" dirty="0">
                <a:solidFill>
                  <a:srgbClr val="ABB2BF"/>
                </a:solidFill>
                <a:effectLst/>
                <a:latin typeface="Menlo" panose="020B0609030804020204" pitchFamily="49" charset="0"/>
              </a:rPr>
              <a:t> </a:t>
            </a:r>
            <a:r>
              <a:rPr lang="en-GB" sz="900" b="0" dirty="0">
                <a:solidFill>
                  <a:srgbClr val="56B6C2"/>
                </a:solidFill>
                <a:effectLst/>
                <a:latin typeface="Menlo" panose="020B0609030804020204" pitchFamily="49" charset="0"/>
              </a:rPr>
              <a:t>=</a:t>
            </a:r>
            <a:r>
              <a:rPr lang="en-GB" sz="900" b="0" dirty="0">
                <a:solidFill>
                  <a:srgbClr val="ABB2BF"/>
                </a:solidFill>
                <a:effectLst/>
                <a:latin typeface="Menlo" panose="020B0609030804020204" pitchFamily="49" charset="0"/>
              </a:rPr>
              <a:t> </a:t>
            </a:r>
            <a:r>
              <a:rPr lang="en-GB" sz="900" b="0" dirty="0">
                <a:solidFill>
                  <a:srgbClr val="D19A66"/>
                </a:solidFill>
                <a:effectLst/>
                <a:latin typeface="Menlo" panose="020B0609030804020204" pitchFamily="49" charset="0"/>
              </a:rPr>
              <a:t>None</a:t>
            </a:r>
            <a:endParaRPr lang="en-GB" sz="900" b="0" dirty="0">
              <a:solidFill>
                <a:srgbClr val="ABB2BF"/>
              </a:solidFill>
              <a:effectLst/>
              <a:latin typeface="Menlo" panose="020B0609030804020204" pitchFamily="49" charset="0"/>
            </a:endParaRPr>
          </a:p>
          <a:p>
            <a:r>
              <a:rPr lang="en-GB" sz="900" b="0" dirty="0" err="1">
                <a:solidFill>
                  <a:srgbClr val="E06C75"/>
                </a:solidFill>
                <a:effectLst/>
                <a:latin typeface="Menlo" panose="020B0609030804020204" pitchFamily="49" charset="0"/>
              </a:rPr>
              <a:t>cellB</a:t>
            </a:r>
            <a:r>
              <a:rPr lang="en-GB" sz="900" b="0" dirty="0">
                <a:solidFill>
                  <a:srgbClr val="ABB2BF"/>
                </a:solidFill>
                <a:effectLst/>
                <a:latin typeface="Menlo" panose="020B0609030804020204" pitchFamily="49" charset="0"/>
              </a:rPr>
              <a:t>: </a:t>
            </a:r>
            <a:r>
              <a:rPr lang="en-GB" sz="900" b="0" dirty="0">
                <a:solidFill>
                  <a:srgbClr val="E5C07B"/>
                </a:solidFill>
                <a:effectLst/>
                <a:latin typeface="Menlo" panose="020B0609030804020204" pitchFamily="49" charset="0"/>
              </a:rPr>
              <a:t>float</a:t>
            </a:r>
            <a:r>
              <a:rPr lang="en-GB" sz="900" b="0" dirty="0">
                <a:solidFill>
                  <a:srgbClr val="ABB2BF"/>
                </a:solidFill>
                <a:effectLst/>
                <a:latin typeface="Menlo" panose="020B0609030804020204" pitchFamily="49" charset="0"/>
              </a:rPr>
              <a:t> </a:t>
            </a:r>
            <a:r>
              <a:rPr lang="en-GB" sz="900" b="0" dirty="0">
                <a:solidFill>
                  <a:srgbClr val="56B6C2"/>
                </a:solidFill>
                <a:effectLst/>
                <a:latin typeface="Menlo" panose="020B0609030804020204" pitchFamily="49" charset="0"/>
              </a:rPr>
              <a:t>|</a:t>
            </a:r>
            <a:r>
              <a:rPr lang="en-GB" sz="900" b="0" dirty="0">
                <a:solidFill>
                  <a:srgbClr val="ABB2BF"/>
                </a:solidFill>
                <a:effectLst/>
                <a:latin typeface="Menlo" panose="020B0609030804020204" pitchFamily="49" charset="0"/>
              </a:rPr>
              <a:t> </a:t>
            </a:r>
            <a:r>
              <a:rPr lang="en-GB" sz="900" b="0" dirty="0">
                <a:solidFill>
                  <a:srgbClr val="D19A66"/>
                </a:solidFill>
                <a:effectLst/>
                <a:latin typeface="Menlo" panose="020B0609030804020204" pitchFamily="49" charset="0"/>
              </a:rPr>
              <a:t>None</a:t>
            </a:r>
            <a:r>
              <a:rPr lang="en-GB" sz="900" b="0" dirty="0">
                <a:solidFill>
                  <a:srgbClr val="ABB2BF"/>
                </a:solidFill>
                <a:effectLst/>
                <a:latin typeface="Menlo" panose="020B0609030804020204" pitchFamily="49" charset="0"/>
              </a:rPr>
              <a:t> </a:t>
            </a:r>
            <a:r>
              <a:rPr lang="en-GB" sz="900" b="0" dirty="0">
                <a:solidFill>
                  <a:srgbClr val="56B6C2"/>
                </a:solidFill>
                <a:effectLst/>
                <a:latin typeface="Menlo" panose="020B0609030804020204" pitchFamily="49" charset="0"/>
              </a:rPr>
              <a:t>=</a:t>
            </a:r>
            <a:r>
              <a:rPr lang="en-GB" sz="900" b="0" dirty="0">
                <a:solidFill>
                  <a:srgbClr val="ABB2BF"/>
                </a:solidFill>
                <a:effectLst/>
                <a:latin typeface="Menlo" panose="020B0609030804020204" pitchFamily="49" charset="0"/>
              </a:rPr>
              <a:t> </a:t>
            </a:r>
            <a:r>
              <a:rPr lang="en-GB" sz="900" b="0" dirty="0">
                <a:solidFill>
                  <a:srgbClr val="D19A66"/>
                </a:solidFill>
                <a:effectLst/>
                <a:latin typeface="Menlo" panose="020B0609030804020204" pitchFamily="49" charset="0"/>
              </a:rPr>
              <a:t>None</a:t>
            </a:r>
            <a:endParaRPr lang="en-GB" sz="900" b="0" dirty="0">
              <a:solidFill>
                <a:srgbClr val="ABB2BF"/>
              </a:solidFill>
              <a:effectLst/>
              <a:latin typeface="Menlo" panose="020B0609030804020204" pitchFamily="49" charset="0"/>
            </a:endParaRPr>
          </a:p>
          <a:p>
            <a:r>
              <a:rPr lang="en-GB" sz="900" b="0" dirty="0" err="1">
                <a:solidFill>
                  <a:srgbClr val="E06C75"/>
                </a:solidFill>
                <a:effectLst/>
                <a:latin typeface="Menlo" panose="020B0609030804020204" pitchFamily="49" charset="0"/>
              </a:rPr>
              <a:t>cellC</a:t>
            </a:r>
            <a:r>
              <a:rPr lang="en-GB" sz="900" b="0" dirty="0">
                <a:solidFill>
                  <a:srgbClr val="ABB2BF"/>
                </a:solidFill>
                <a:effectLst/>
                <a:latin typeface="Menlo" panose="020B0609030804020204" pitchFamily="49" charset="0"/>
              </a:rPr>
              <a:t>: </a:t>
            </a:r>
            <a:r>
              <a:rPr lang="en-GB" sz="900" b="0" dirty="0">
                <a:solidFill>
                  <a:srgbClr val="E5C07B"/>
                </a:solidFill>
                <a:effectLst/>
                <a:latin typeface="Menlo" panose="020B0609030804020204" pitchFamily="49" charset="0"/>
              </a:rPr>
              <a:t>float</a:t>
            </a:r>
            <a:r>
              <a:rPr lang="en-GB" sz="900" b="0" dirty="0">
                <a:solidFill>
                  <a:srgbClr val="ABB2BF"/>
                </a:solidFill>
                <a:effectLst/>
                <a:latin typeface="Menlo" panose="020B0609030804020204" pitchFamily="49" charset="0"/>
              </a:rPr>
              <a:t> </a:t>
            </a:r>
            <a:r>
              <a:rPr lang="en-GB" sz="900" b="0" dirty="0">
                <a:solidFill>
                  <a:srgbClr val="56B6C2"/>
                </a:solidFill>
                <a:effectLst/>
                <a:latin typeface="Menlo" panose="020B0609030804020204" pitchFamily="49" charset="0"/>
              </a:rPr>
              <a:t>|</a:t>
            </a:r>
            <a:r>
              <a:rPr lang="en-GB" sz="900" b="0" dirty="0">
                <a:solidFill>
                  <a:srgbClr val="ABB2BF"/>
                </a:solidFill>
                <a:effectLst/>
                <a:latin typeface="Menlo" panose="020B0609030804020204" pitchFamily="49" charset="0"/>
              </a:rPr>
              <a:t> </a:t>
            </a:r>
            <a:r>
              <a:rPr lang="en-GB" sz="900" b="0" dirty="0">
                <a:solidFill>
                  <a:srgbClr val="D19A66"/>
                </a:solidFill>
                <a:effectLst/>
                <a:latin typeface="Menlo" panose="020B0609030804020204" pitchFamily="49" charset="0"/>
              </a:rPr>
              <a:t>None</a:t>
            </a:r>
            <a:r>
              <a:rPr lang="en-GB" sz="900" b="0" dirty="0">
                <a:solidFill>
                  <a:srgbClr val="ABB2BF"/>
                </a:solidFill>
                <a:effectLst/>
                <a:latin typeface="Menlo" panose="020B0609030804020204" pitchFamily="49" charset="0"/>
              </a:rPr>
              <a:t> </a:t>
            </a:r>
            <a:r>
              <a:rPr lang="en-GB" sz="900" b="0" dirty="0">
                <a:solidFill>
                  <a:srgbClr val="56B6C2"/>
                </a:solidFill>
                <a:effectLst/>
                <a:latin typeface="Menlo" panose="020B0609030804020204" pitchFamily="49" charset="0"/>
              </a:rPr>
              <a:t>=</a:t>
            </a:r>
            <a:r>
              <a:rPr lang="en-GB" sz="900" b="0" dirty="0">
                <a:solidFill>
                  <a:srgbClr val="ABB2BF"/>
                </a:solidFill>
                <a:effectLst/>
                <a:latin typeface="Menlo" panose="020B0609030804020204" pitchFamily="49" charset="0"/>
              </a:rPr>
              <a:t> </a:t>
            </a:r>
            <a:r>
              <a:rPr lang="en-GB" sz="900" b="0" dirty="0">
                <a:solidFill>
                  <a:srgbClr val="D19A66"/>
                </a:solidFill>
                <a:effectLst/>
                <a:latin typeface="Menlo" panose="020B0609030804020204" pitchFamily="49" charset="0"/>
              </a:rPr>
              <a:t>None</a:t>
            </a:r>
            <a:endParaRPr lang="en-GB" sz="900" b="0" dirty="0">
              <a:solidFill>
                <a:srgbClr val="ABB2BF"/>
              </a:solidFill>
              <a:effectLst/>
              <a:latin typeface="Menlo" panose="020B0609030804020204" pitchFamily="49" charset="0"/>
            </a:endParaRPr>
          </a:p>
          <a:p>
            <a:r>
              <a:rPr lang="en-GB" sz="900" b="0" dirty="0" err="1">
                <a:solidFill>
                  <a:srgbClr val="E06C75"/>
                </a:solidFill>
                <a:effectLst/>
                <a:latin typeface="Menlo" panose="020B0609030804020204" pitchFamily="49" charset="0"/>
              </a:rPr>
              <a:t>cellAlpha</a:t>
            </a:r>
            <a:r>
              <a:rPr lang="en-GB" sz="900" b="0" dirty="0">
                <a:solidFill>
                  <a:srgbClr val="ABB2BF"/>
                </a:solidFill>
                <a:effectLst/>
                <a:latin typeface="Menlo" panose="020B0609030804020204" pitchFamily="49" charset="0"/>
              </a:rPr>
              <a:t>: </a:t>
            </a:r>
            <a:r>
              <a:rPr lang="en-GB" sz="900" b="0" dirty="0">
                <a:solidFill>
                  <a:srgbClr val="E5C07B"/>
                </a:solidFill>
                <a:effectLst/>
                <a:latin typeface="Menlo" panose="020B0609030804020204" pitchFamily="49" charset="0"/>
              </a:rPr>
              <a:t>float</a:t>
            </a:r>
            <a:r>
              <a:rPr lang="en-GB" sz="900" b="0" dirty="0">
                <a:solidFill>
                  <a:srgbClr val="ABB2BF"/>
                </a:solidFill>
                <a:effectLst/>
                <a:latin typeface="Menlo" panose="020B0609030804020204" pitchFamily="49" charset="0"/>
              </a:rPr>
              <a:t> </a:t>
            </a:r>
            <a:r>
              <a:rPr lang="en-GB" sz="900" b="0" dirty="0">
                <a:solidFill>
                  <a:srgbClr val="56B6C2"/>
                </a:solidFill>
                <a:effectLst/>
                <a:latin typeface="Menlo" panose="020B0609030804020204" pitchFamily="49" charset="0"/>
              </a:rPr>
              <a:t>|</a:t>
            </a:r>
            <a:r>
              <a:rPr lang="en-GB" sz="900" b="0" dirty="0">
                <a:solidFill>
                  <a:srgbClr val="ABB2BF"/>
                </a:solidFill>
                <a:effectLst/>
                <a:latin typeface="Menlo" panose="020B0609030804020204" pitchFamily="49" charset="0"/>
              </a:rPr>
              <a:t> </a:t>
            </a:r>
            <a:r>
              <a:rPr lang="en-GB" sz="900" b="0" dirty="0">
                <a:solidFill>
                  <a:srgbClr val="D19A66"/>
                </a:solidFill>
                <a:effectLst/>
                <a:latin typeface="Menlo" panose="020B0609030804020204" pitchFamily="49" charset="0"/>
              </a:rPr>
              <a:t>None</a:t>
            </a:r>
            <a:r>
              <a:rPr lang="en-GB" sz="900" b="0" dirty="0">
                <a:solidFill>
                  <a:srgbClr val="ABB2BF"/>
                </a:solidFill>
                <a:effectLst/>
                <a:latin typeface="Menlo" panose="020B0609030804020204" pitchFamily="49" charset="0"/>
              </a:rPr>
              <a:t> </a:t>
            </a:r>
            <a:r>
              <a:rPr lang="en-GB" sz="900" b="0" dirty="0">
                <a:solidFill>
                  <a:srgbClr val="56B6C2"/>
                </a:solidFill>
                <a:effectLst/>
                <a:latin typeface="Menlo" panose="020B0609030804020204" pitchFamily="49" charset="0"/>
              </a:rPr>
              <a:t>=</a:t>
            </a:r>
            <a:r>
              <a:rPr lang="en-GB" sz="900" b="0" dirty="0">
                <a:solidFill>
                  <a:srgbClr val="ABB2BF"/>
                </a:solidFill>
                <a:effectLst/>
                <a:latin typeface="Menlo" panose="020B0609030804020204" pitchFamily="49" charset="0"/>
              </a:rPr>
              <a:t> </a:t>
            </a:r>
            <a:r>
              <a:rPr lang="en-GB" sz="900" b="0" dirty="0">
                <a:solidFill>
                  <a:srgbClr val="D19A66"/>
                </a:solidFill>
                <a:effectLst/>
                <a:latin typeface="Menlo" panose="020B0609030804020204" pitchFamily="49" charset="0"/>
              </a:rPr>
              <a:t>None</a:t>
            </a:r>
            <a:endParaRPr lang="en-GB" sz="900" b="0" dirty="0">
              <a:solidFill>
                <a:srgbClr val="ABB2BF"/>
              </a:solidFill>
              <a:effectLst/>
              <a:latin typeface="Menlo" panose="020B0609030804020204" pitchFamily="49" charset="0"/>
            </a:endParaRPr>
          </a:p>
          <a:p>
            <a:r>
              <a:rPr lang="en-GB" sz="900" b="0" dirty="0" err="1">
                <a:solidFill>
                  <a:srgbClr val="E06C75"/>
                </a:solidFill>
                <a:effectLst/>
                <a:latin typeface="Menlo" panose="020B0609030804020204" pitchFamily="49" charset="0"/>
              </a:rPr>
              <a:t>cellBeta</a:t>
            </a:r>
            <a:r>
              <a:rPr lang="en-GB" sz="900" b="0" dirty="0">
                <a:solidFill>
                  <a:srgbClr val="ABB2BF"/>
                </a:solidFill>
                <a:effectLst/>
                <a:latin typeface="Menlo" panose="020B0609030804020204" pitchFamily="49" charset="0"/>
              </a:rPr>
              <a:t>: </a:t>
            </a:r>
            <a:r>
              <a:rPr lang="en-GB" sz="900" b="0" dirty="0">
                <a:solidFill>
                  <a:srgbClr val="E5C07B"/>
                </a:solidFill>
                <a:effectLst/>
                <a:latin typeface="Menlo" panose="020B0609030804020204" pitchFamily="49" charset="0"/>
              </a:rPr>
              <a:t>float</a:t>
            </a:r>
            <a:r>
              <a:rPr lang="en-GB" sz="900" b="0" dirty="0">
                <a:solidFill>
                  <a:srgbClr val="ABB2BF"/>
                </a:solidFill>
                <a:effectLst/>
                <a:latin typeface="Menlo" panose="020B0609030804020204" pitchFamily="49" charset="0"/>
              </a:rPr>
              <a:t> </a:t>
            </a:r>
            <a:r>
              <a:rPr lang="en-GB" sz="900" b="0" dirty="0">
                <a:solidFill>
                  <a:srgbClr val="56B6C2"/>
                </a:solidFill>
                <a:effectLst/>
                <a:latin typeface="Menlo" panose="020B0609030804020204" pitchFamily="49" charset="0"/>
              </a:rPr>
              <a:t>|</a:t>
            </a:r>
            <a:r>
              <a:rPr lang="en-GB" sz="900" b="0" dirty="0">
                <a:solidFill>
                  <a:srgbClr val="ABB2BF"/>
                </a:solidFill>
                <a:effectLst/>
                <a:latin typeface="Menlo" panose="020B0609030804020204" pitchFamily="49" charset="0"/>
              </a:rPr>
              <a:t> </a:t>
            </a:r>
            <a:r>
              <a:rPr lang="en-GB" sz="900" b="0" dirty="0">
                <a:solidFill>
                  <a:srgbClr val="D19A66"/>
                </a:solidFill>
                <a:effectLst/>
                <a:latin typeface="Menlo" panose="020B0609030804020204" pitchFamily="49" charset="0"/>
              </a:rPr>
              <a:t>None</a:t>
            </a:r>
            <a:r>
              <a:rPr lang="en-GB" sz="900" b="0" dirty="0">
                <a:solidFill>
                  <a:srgbClr val="ABB2BF"/>
                </a:solidFill>
                <a:effectLst/>
                <a:latin typeface="Menlo" panose="020B0609030804020204" pitchFamily="49" charset="0"/>
              </a:rPr>
              <a:t> </a:t>
            </a:r>
            <a:r>
              <a:rPr lang="en-GB" sz="900" b="0" dirty="0">
                <a:solidFill>
                  <a:srgbClr val="56B6C2"/>
                </a:solidFill>
                <a:effectLst/>
                <a:latin typeface="Menlo" panose="020B0609030804020204" pitchFamily="49" charset="0"/>
              </a:rPr>
              <a:t>=</a:t>
            </a:r>
            <a:r>
              <a:rPr lang="en-GB" sz="900" b="0" dirty="0">
                <a:solidFill>
                  <a:srgbClr val="ABB2BF"/>
                </a:solidFill>
                <a:effectLst/>
                <a:latin typeface="Menlo" panose="020B0609030804020204" pitchFamily="49" charset="0"/>
              </a:rPr>
              <a:t> </a:t>
            </a:r>
            <a:r>
              <a:rPr lang="en-GB" sz="900" b="0" dirty="0">
                <a:solidFill>
                  <a:srgbClr val="D19A66"/>
                </a:solidFill>
                <a:effectLst/>
                <a:latin typeface="Menlo" panose="020B0609030804020204" pitchFamily="49" charset="0"/>
              </a:rPr>
              <a:t>None</a:t>
            </a:r>
            <a:endParaRPr lang="en-GB" sz="900" b="0" dirty="0">
              <a:solidFill>
                <a:srgbClr val="ABB2BF"/>
              </a:solidFill>
              <a:effectLst/>
              <a:latin typeface="Menlo" panose="020B0609030804020204" pitchFamily="49" charset="0"/>
            </a:endParaRPr>
          </a:p>
          <a:p>
            <a:r>
              <a:rPr lang="en-GB" sz="900" b="0" dirty="0" err="1">
                <a:solidFill>
                  <a:srgbClr val="E06C75"/>
                </a:solidFill>
                <a:effectLst/>
                <a:latin typeface="Menlo" panose="020B0609030804020204" pitchFamily="49" charset="0"/>
              </a:rPr>
              <a:t>cellGamma</a:t>
            </a:r>
            <a:r>
              <a:rPr lang="en-GB" sz="900" b="0" dirty="0">
                <a:solidFill>
                  <a:srgbClr val="ABB2BF"/>
                </a:solidFill>
                <a:effectLst/>
                <a:latin typeface="Menlo" panose="020B0609030804020204" pitchFamily="49" charset="0"/>
              </a:rPr>
              <a:t>: </a:t>
            </a:r>
            <a:r>
              <a:rPr lang="en-GB" sz="900" b="0" dirty="0">
                <a:solidFill>
                  <a:srgbClr val="E5C07B"/>
                </a:solidFill>
                <a:effectLst/>
                <a:latin typeface="Menlo" panose="020B0609030804020204" pitchFamily="49" charset="0"/>
              </a:rPr>
              <a:t>float</a:t>
            </a:r>
            <a:r>
              <a:rPr lang="en-GB" sz="900" b="0" dirty="0">
                <a:solidFill>
                  <a:srgbClr val="ABB2BF"/>
                </a:solidFill>
                <a:effectLst/>
                <a:latin typeface="Menlo" panose="020B0609030804020204" pitchFamily="49" charset="0"/>
              </a:rPr>
              <a:t> </a:t>
            </a:r>
            <a:r>
              <a:rPr lang="en-GB" sz="900" b="0" dirty="0">
                <a:solidFill>
                  <a:srgbClr val="56B6C2"/>
                </a:solidFill>
                <a:effectLst/>
                <a:latin typeface="Menlo" panose="020B0609030804020204" pitchFamily="49" charset="0"/>
              </a:rPr>
              <a:t>|</a:t>
            </a:r>
            <a:r>
              <a:rPr lang="en-GB" sz="900" b="0" dirty="0">
                <a:solidFill>
                  <a:srgbClr val="ABB2BF"/>
                </a:solidFill>
                <a:effectLst/>
                <a:latin typeface="Menlo" panose="020B0609030804020204" pitchFamily="49" charset="0"/>
              </a:rPr>
              <a:t> </a:t>
            </a:r>
            <a:r>
              <a:rPr lang="en-GB" sz="900" b="0" dirty="0">
                <a:solidFill>
                  <a:srgbClr val="D19A66"/>
                </a:solidFill>
                <a:effectLst/>
                <a:latin typeface="Menlo" panose="020B0609030804020204" pitchFamily="49" charset="0"/>
              </a:rPr>
              <a:t>None</a:t>
            </a:r>
            <a:r>
              <a:rPr lang="en-GB" sz="900" b="0" dirty="0">
                <a:solidFill>
                  <a:srgbClr val="ABB2BF"/>
                </a:solidFill>
                <a:effectLst/>
                <a:latin typeface="Menlo" panose="020B0609030804020204" pitchFamily="49" charset="0"/>
              </a:rPr>
              <a:t> </a:t>
            </a:r>
            <a:r>
              <a:rPr lang="en-GB" sz="900" b="0" dirty="0">
                <a:solidFill>
                  <a:srgbClr val="56B6C2"/>
                </a:solidFill>
                <a:effectLst/>
                <a:latin typeface="Menlo" panose="020B0609030804020204" pitchFamily="49" charset="0"/>
              </a:rPr>
              <a:t>=</a:t>
            </a:r>
            <a:r>
              <a:rPr lang="en-GB" sz="900" b="0" dirty="0">
                <a:solidFill>
                  <a:srgbClr val="ABB2BF"/>
                </a:solidFill>
                <a:effectLst/>
                <a:latin typeface="Menlo" panose="020B0609030804020204" pitchFamily="49" charset="0"/>
              </a:rPr>
              <a:t> </a:t>
            </a:r>
            <a:r>
              <a:rPr lang="en-GB" sz="900" b="0" dirty="0">
                <a:solidFill>
                  <a:srgbClr val="D19A66"/>
                </a:solidFill>
                <a:effectLst/>
                <a:latin typeface="Menlo" panose="020B0609030804020204" pitchFamily="49" charset="0"/>
              </a:rPr>
              <a:t>None</a:t>
            </a:r>
            <a:endParaRPr lang="en-GB" sz="900" b="0" dirty="0">
              <a:solidFill>
                <a:srgbClr val="ABB2BF"/>
              </a:solidFill>
              <a:effectLst/>
              <a:latin typeface="Menlo" panose="020B0609030804020204" pitchFamily="49" charset="0"/>
            </a:endParaRPr>
          </a:p>
          <a:p>
            <a:r>
              <a:rPr lang="en-GB" sz="900" b="0" dirty="0">
                <a:solidFill>
                  <a:srgbClr val="E06C75"/>
                </a:solidFill>
                <a:effectLst/>
                <a:latin typeface="Menlo" panose="020B0609030804020204" pitchFamily="49" charset="0"/>
              </a:rPr>
              <a:t>morphology</a:t>
            </a:r>
            <a:r>
              <a:rPr lang="en-GB" sz="900" b="0" dirty="0">
                <a:solidFill>
                  <a:srgbClr val="ABB2BF"/>
                </a:solidFill>
                <a:effectLst/>
                <a:latin typeface="Menlo" panose="020B0609030804020204" pitchFamily="49" charset="0"/>
              </a:rPr>
              <a:t>: </a:t>
            </a:r>
            <a:r>
              <a:rPr lang="en-GB" sz="900" b="0" dirty="0">
                <a:solidFill>
                  <a:srgbClr val="E5C07B"/>
                </a:solidFill>
                <a:effectLst/>
                <a:latin typeface="Menlo" panose="020B0609030804020204" pitchFamily="49" charset="0"/>
              </a:rPr>
              <a:t>str</a:t>
            </a:r>
            <a:r>
              <a:rPr lang="en-GB" sz="900" b="0" dirty="0">
                <a:solidFill>
                  <a:srgbClr val="ABB2BF"/>
                </a:solidFill>
                <a:effectLst/>
                <a:latin typeface="Menlo" panose="020B0609030804020204" pitchFamily="49" charset="0"/>
              </a:rPr>
              <a:t> </a:t>
            </a:r>
            <a:r>
              <a:rPr lang="en-GB" sz="900" b="0" dirty="0">
                <a:solidFill>
                  <a:srgbClr val="56B6C2"/>
                </a:solidFill>
                <a:effectLst/>
                <a:latin typeface="Menlo" panose="020B0609030804020204" pitchFamily="49" charset="0"/>
              </a:rPr>
              <a:t>|</a:t>
            </a:r>
            <a:r>
              <a:rPr lang="en-GB" sz="900" b="0" dirty="0">
                <a:solidFill>
                  <a:srgbClr val="ABB2BF"/>
                </a:solidFill>
                <a:effectLst/>
                <a:latin typeface="Menlo" panose="020B0609030804020204" pitchFamily="49" charset="0"/>
              </a:rPr>
              <a:t> </a:t>
            </a:r>
            <a:r>
              <a:rPr lang="en-GB" sz="900" b="0" dirty="0">
                <a:solidFill>
                  <a:srgbClr val="D19A66"/>
                </a:solidFill>
                <a:effectLst/>
                <a:latin typeface="Menlo" panose="020B0609030804020204" pitchFamily="49" charset="0"/>
              </a:rPr>
              <a:t>None</a:t>
            </a:r>
            <a:r>
              <a:rPr lang="en-GB" sz="900" b="0" dirty="0">
                <a:solidFill>
                  <a:srgbClr val="ABB2BF"/>
                </a:solidFill>
                <a:effectLst/>
                <a:latin typeface="Menlo" panose="020B0609030804020204" pitchFamily="49" charset="0"/>
              </a:rPr>
              <a:t> </a:t>
            </a:r>
            <a:r>
              <a:rPr lang="en-GB" sz="900" b="0" dirty="0">
                <a:solidFill>
                  <a:srgbClr val="56B6C2"/>
                </a:solidFill>
                <a:effectLst/>
                <a:latin typeface="Menlo" panose="020B0609030804020204" pitchFamily="49" charset="0"/>
              </a:rPr>
              <a:t>=</a:t>
            </a:r>
            <a:r>
              <a:rPr lang="en-GB" sz="900" b="0" dirty="0">
                <a:solidFill>
                  <a:srgbClr val="ABB2BF"/>
                </a:solidFill>
                <a:effectLst/>
                <a:latin typeface="Menlo" panose="020B0609030804020204" pitchFamily="49" charset="0"/>
              </a:rPr>
              <a:t> </a:t>
            </a:r>
            <a:r>
              <a:rPr lang="en-GB" sz="900" b="0" dirty="0">
                <a:solidFill>
                  <a:srgbClr val="D19A66"/>
                </a:solidFill>
                <a:effectLst/>
                <a:latin typeface="Menlo" panose="020B0609030804020204" pitchFamily="49" charset="0"/>
              </a:rPr>
              <a:t>None</a:t>
            </a:r>
            <a:endParaRPr lang="en-GB" sz="900" b="0" dirty="0">
              <a:solidFill>
                <a:srgbClr val="ABB2BF"/>
              </a:solidFill>
              <a:effectLst/>
              <a:latin typeface="Menlo" panose="020B0609030804020204" pitchFamily="49" charset="0"/>
            </a:endParaRPr>
          </a:p>
          <a:p>
            <a:r>
              <a:rPr lang="en-GB" sz="900" b="0" dirty="0" err="1">
                <a:solidFill>
                  <a:srgbClr val="E06C75"/>
                </a:solidFill>
                <a:effectLst/>
                <a:latin typeface="Menlo" panose="020B0609030804020204" pitchFamily="49" charset="0"/>
              </a:rPr>
              <a:t>color</a:t>
            </a:r>
            <a:r>
              <a:rPr lang="en-GB" sz="900" b="0" dirty="0">
                <a:solidFill>
                  <a:srgbClr val="ABB2BF"/>
                </a:solidFill>
                <a:effectLst/>
                <a:latin typeface="Menlo" panose="020B0609030804020204" pitchFamily="49" charset="0"/>
              </a:rPr>
              <a:t>: </a:t>
            </a:r>
            <a:r>
              <a:rPr lang="en-GB" sz="900" b="0" dirty="0">
                <a:solidFill>
                  <a:srgbClr val="E5C07B"/>
                </a:solidFill>
                <a:effectLst/>
                <a:latin typeface="Menlo" panose="020B0609030804020204" pitchFamily="49" charset="0"/>
              </a:rPr>
              <a:t>str</a:t>
            </a:r>
            <a:r>
              <a:rPr lang="en-GB" sz="900" b="0" dirty="0">
                <a:solidFill>
                  <a:srgbClr val="ABB2BF"/>
                </a:solidFill>
                <a:effectLst/>
                <a:latin typeface="Menlo" panose="020B0609030804020204" pitchFamily="49" charset="0"/>
              </a:rPr>
              <a:t> </a:t>
            </a:r>
            <a:r>
              <a:rPr lang="en-GB" sz="900" b="0" dirty="0">
                <a:solidFill>
                  <a:srgbClr val="56B6C2"/>
                </a:solidFill>
                <a:effectLst/>
                <a:latin typeface="Menlo" panose="020B0609030804020204" pitchFamily="49" charset="0"/>
              </a:rPr>
              <a:t>|</a:t>
            </a:r>
            <a:r>
              <a:rPr lang="en-GB" sz="900" b="0" dirty="0">
                <a:solidFill>
                  <a:srgbClr val="ABB2BF"/>
                </a:solidFill>
                <a:effectLst/>
                <a:latin typeface="Menlo" panose="020B0609030804020204" pitchFamily="49" charset="0"/>
              </a:rPr>
              <a:t> </a:t>
            </a:r>
            <a:r>
              <a:rPr lang="en-GB" sz="900" b="0" dirty="0">
                <a:solidFill>
                  <a:srgbClr val="D19A66"/>
                </a:solidFill>
                <a:effectLst/>
                <a:latin typeface="Menlo" panose="020B0609030804020204" pitchFamily="49" charset="0"/>
              </a:rPr>
              <a:t>None</a:t>
            </a:r>
            <a:r>
              <a:rPr lang="en-GB" sz="900" b="0" dirty="0">
                <a:solidFill>
                  <a:srgbClr val="ABB2BF"/>
                </a:solidFill>
                <a:effectLst/>
                <a:latin typeface="Menlo" panose="020B0609030804020204" pitchFamily="49" charset="0"/>
              </a:rPr>
              <a:t> </a:t>
            </a:r>
            <a:r>
              <a:rPr lang="en-GB" sz="900" b="0" dirty="0">
                <a:solidFill>
                  <a:srgbClr val="56B6C2"/>
                </a:solidFill>
                <a:effectLst/>
                <a:latin typeface="Menlo" panose="020B0609030804020204" pitchFamily="49" charset="0"/>
              </a:rPr>
              <a:t>=</a:t>
            </a:r>
            <a:r>
              <a:rPr lang="en-GB" sz="900" b="0" dirty="0">
                <a:solidFill>
                  <a:srgbClr val="ABB2BF"/>
                </a:solidFill>
                <a:effectLst/>
                <a:latin typeface="Menlo" panose="020B0609030804020204" pitchFamily="49" charset="0"/>
              </a:rPr>
              <a:t> </a:t>
            </a:r>
            <a:r>
              <a:rPr lang="en-GB" sz="900" b="0" dirty="0">
                <a:solidFill>
                  <a:srgbClr val="D19A66"/>
                </a:solidFill>
                <a:effectLst/>
                <a:latin typeface="Menlo" panose="020B0609030804020204" pitchFamily="49" charset="0"/>
              </a:rPr>
              <a:t>None</a:t>
            </a:r>
            <a:endParaRPr lang="en-GB" sz="900" b="0" dirty="0">
              <a:solidFill>
                <a:srgbClr val="ABB2BF"/>
              </a:solidFill>
              <a:effectLst/>
              <a:latin typeface="Menlo" panose="020B0609030804020204" pitchFamily="49" charset="0"/>
            </a:endParaRPr>
          </a:p>
          <a:p>
            <a:r>
              <a:rPr lang="en-GB" sz="900" b="0" dirty="0" err="1">
                <a:solidFill>
                  <a:srgbClr val="E06C75"/>
                </a:solidFill>
                <a:effectLst/>
                <a:latin typeface="Menlo" panose="020B0609030804020204" pitchFamily="49" charset="0"/>
              </a:rPr>
              <a:t>crystalSizeX</a:t>
            </a:r>
            <a:r>
              <a:rPr lang="en-GB" sz="900" b="0" dirty="0">
                <a:solidFill>
                  <a:srgbClr val="ABB2BF"/>
                </a:solidFill>
                <a:effectLst/>
                <a:latin typeface="Menlo" panose="020B0609030804020204" pitchFamily="49" charset="0"/>
              </a:rPr>
              <a:t>: </a:t>
            </a:r>
            <a:r>
              <a:rPr lang="en-GB" sz="900" b="0" dirty="0">
                <a:solidFill>
                  <a:srgbClr val="E5C07B"/>
                </a:solidFill>
                <a:effectLst/>
                <a:latin typeface="Menlo" panose="020B0609030804020204" pitchFamily="49" charset="0"/>
              </a:rPr>
              <a:t>int</a:t>
            </a:r>
            <a:r>
              <a:rPr lang="en-GB" sz="900" b="0" dirty="0">
                <a:solidFill>
                  <a:srgbClr val="ABB2BF"/>
                </a:solidFill>
                <a:effectLst/>
                <a:latin typeface="Menlo" panose="020B0609030804020204" pitchFamily="49" charset="0"/>
              </a:rPr>
              <a:t> </a:t>
            </a:r>
            <a:r>
              <a:rPr lang="en-GB" sz="900" b="0" dirty="0">
                <a:solidFill>
                  <a:srgbClr val="56B6C2"/>
                </a:solidFill>
                <a:effectLst/>
                <a:latin typeface="Menlo" panose="020B0609030804020204" pitchFamily="49" charset="0"/>
              </a:rPr>
              <a:t>|</a:t>
            </a:r>
            <a:r>
              <a:rPr lang="en-GB" sz="900" b="0" dirty="0">
                <a:solidFill>
                  <a:srgbClr val="ABB2BF"/>
                </a:solidFill>
                <a:effectLst/>
                <a:latin typeface="Menlo" panose="020B0609030804020204" pitchFamily="49" charset="0"/>
              </a:rPr>
              <a:t> </a:t>
            </a:r>
            <a:r>
              <a:rPr lang="en-GB" sz="900" b="0" dirty="0">
                <a:solidFill>
                  <a:srgbClr val="D19A66"/>
                </a:solidFill>
                <a:effectLst/>
                <a:latin typeface="Menlo" panose="020B0609030804020204" pitchFamily="49" charset="0"/>
              </a:rPr>
              <a:t>None</a:t>
            </a:r>
            <a:r>
              <a:rPr lang="en-GB" sz="900" b="0" dirty="0">
                <a:solidFill>
                  <a:srgbClr val="ABB2BF"/>
                </a:solidFill>
                <a:effectLst/>
                <a:latin typeface="Menlo" panose="020B0609030804020204" pitchFamily="49" charset="0"/>
              </a:rPr>
              <a:t> </a:t>
            </a:r>
            <a:r>
              <a:rPr lang="en-GB" sz="900" b="0" dirty="0">
                <a:solidFill>
                  <a:srgbClr val="56B6C2"/>
                </a:solidFill>
                <a:effectLst/>
                <a:latin typeface="Menlo" panose="020B0609030804020204" pitchFamily="49" charset="0"/>
              </a:rPr>
              <a:t>=</a:t>
            </a:r>
            <a:r>
              <a:rPr lang="en-GB" sz="900" b="0" dirty="0">
                <a:solidFill>
                  <a:srgbClr val="ABB2BF"/>
                </a:solidFill>
                <a:effectLst/>
                <a:latin typeface="Menlo" panose="020B0609030804020204" pitchFamily="49" charset="0"/>
              </a:rPr>
              <a:t> </a:t>
            </a:r>
            <a:r>
              <a:rPr lang="en-GB" sz="900" b="0" dirty="0">
                <a:solidFill>
                  <a:srgbClr val="D19A66"/>
                </a:solidFill>
                <a:effectLst/>
                <a:latin typeface="Menlo" panose="020B0609030804020204" pitchFamily="49" charset="0"/>
              </a:rPr>
              <a:t>None</a:t>
            </a:r>
            <a:endParaRPr lang="en-GB" sz="900" b="0" dirty="0">
              <a:solidFill>
                <a:srgbClr val="ABB2BF"/>
              </a:solidFill>
              <a:effectLst/>
              <a:latin typeface="Menlo" panose="020B0609030804020204" pitchFamily="49" charset="0"/>
            </a:endParaRPr>
          </a:p>
          <a:p>
            <a:r>
              <a:rPr lang="en-GB" sz="900" b="0" dirty="0" err="1">
                <a:solidFill>
                  <a:srgbClr val="E06C75"/>
                </a:solidFill>
                <a:effectLst/>
                <a:latin typeface="Menlo" panose="020B0609030804020204" pitchFamily="49" charset="0"/>
              </a:rPr>
              <a:t>crystalSizeY</a:t>
            </a:r>
            <a:r>
              <a:rPr lang="en-GB" sz="900" b="0" dirty="0">
                <a:solidFill>
                  <a:srgbClr val="ABB2BF"/>
                </a:solidFill>
                <a:effectLst/>
                <a:latin typeface="Menlo" panose="020B0609030804020204" pitchFamily="49" charset="0"/>
              </a:rPr>
              <a:t>: </a:t>
            </a:r>
            <a:r>
              <a:rPr lang="en-GB" sz="900" b="0" dirty="0">
                <a:solidFill>
                  <a:srgbClr val="E5C07B"/>
                </a:solidFill>
                <a:effectLst/>
                <a:latin typeface="Menlo" panose="020B0609030804020204" pitchFamily="49" charset="0"/>
              </a:rPr>
              <a:t>int</a:t>
            </a:r>
            <a:r>
              <a:rPr lang="en-GB" sz="900" b="0" dirty="0">
                <a:solidFill>
                  <a:srgbClr val="ABB2BF"/>
                </a:solidFill>
                <a:effectLst/>
                <a:latin typeface="Menlo" panose="020B0609030804020204" pitchFamily="49" charset="0"/>
              </a:rPr>
              <a:t> </a:t>
            </a:r>
            <a:r>
              <a:rPr lang="en-GB" sz="900" b="0" dirty="0">
                <a:solidFill>
                  <a:srgbClr val="56B6C2"/>
                </a:solidFill>
                <a:effectLst/>
                <a:latin typeface="Menlo" panose="020B0609030804020204" pitchFamily="49" charset="0"/>
              </a:rPr>
              <a:t>|</a:t>
            </a:r>
            <a:r>
              <a:rPr lang="en-GB" sz="900" b="0" dirty="0">
                <a:solidFill>
                  <a:srgbClr val="ABB2BF"/>
                </a:solidFill>
                <a:effectLst/>
                <a:latin typeface="Menlo" panose="020B0609030804020204" pitchFamily="49" charset="0"/>
              </a:rPr>
              <a:t> </a:t>
            </a:r>
            <a:r>
              <a:rPr lang="en-GB" sz="900" b="0" dirty="0">
                <a:solidFill>
                  <a:srgbClr val="D19A66"/>
                </a:solidFill>
                <a:effectLst/>
                <a:latin typeface="Menlo" panose="020B0609030804020204" pitchFamily="49" charset="0"/>
              </a:rPr>
              <a:t>None</a:t>
            </a:r>
            <a:r>
              <a:rPr lang="en-GB" sz="900" b="0" dirty="0">
                <a:solidFill>
                  <a:srgbClr val="ABB2BF"/>
                </a:solidFill>
                <a:effectLst/>
                <a:latin typeface="Menlo" panose="020B0609030804020204" pitchFamily="49" charset="0"/>
              </a:rPr>
              <a:t> </a:t>
            </a:r>
            <a:r>
              <a:rPr lang="en-GB" sz="900" b="0" dirty="0">
                <a:solidFill>
                  <a:srgbClr val="56B6C2"/>
                </a:solidFill>
                <a:effectLst/>
                <a:latin typeface="Menlo" panose="020B0609030804020204" pitchFamily="49" charset="0"/>
              </a:rPr>
              <a:t>=</a:t>
            </a:r>
            <a:r>
              <a:rPr lang="en-GB" sz="900" b="0" dirty="0">
                <a:solidFill>
                  <a:srgbClr val="ABB2BF"/>
                </a:solidFill>
                <a:effectLst/>
                <a:latin typeface="Menlo" panose="020B0609030804020204" pitchFamily="49" charset="0"/>
              </a:rPr>
              <a:t> </a:t>
            </a:r>
            <a:r>
              <a:rPr lang="en-GB" sz="900" b="0" dirty="0">
                <a:solidFill>
                  <a:srgbClr val="D19A66"/>
                </a:solidFill>
                <a:effectLst/>
                <a:latin typeface="Menlo" panose="020B0609030804020204" pitchFamily="49" charset="0"/>
              </a:rPr>
              <a:t>None</a:t>
            </a:r>
            <a:endParaRPr lang="en-GB" sz="900" b="0" dirty="0">
              <a:solidFill>
                <a:srgbClr val="ABB2BF"/>
              </a:solidFill>
              <a:effectLst/>
              <a:latin typeface="Menlo" panose="020B0609030804020204" pitchFamily="49" charset="0"/>
            </a:endParaRPr>
          </a:p>
          <a:p>
            <a:r>
              <a:rPr lang="en-GB" sz="900" b="0" dirty="0" err="1">
                <a:solidFill>
                  <a:srgbClr val="E06C75"/>
                </a:solidFill>
                <a:effectLst/>
                <a:latin typeface="Menlo" panose="020B0609030804020204" pitchFamily="49" charset="0"/>
              </a:rPr>
              <a:t>crystalSizeZ</a:t>
            </a:r>
            <a:r>
              <a:rPr lang="en-GB" sz="900" b="0" dirty="0">
                <a:solidFill>
                  <a:srgbClr val="ABB2BF"/>
                </a:solidFill>
                <a:effectLst/>
                <a:latin typeface="Menlo" panose="020B0609030804020204" pitchFamily="49" charset="0"/>
              </a:rPr>
              <a:t>: </a:t>
            </a:r>
            <a:r>
              <a:rPr lang="en-GB" sz="900" b="0" dirty="0">
                <a:solidFill>
                  <a:srgbClr val="E5C07B"/>
                </a:solidFill>
                <a:effectLst/>
                <a:latin typeface="Menlo" panose="020B0609030804020204" pitchFamily="49" charset="0"/>
              </a:rPr>
              <a:t>int</a:t>
            </a:r>
            <a:r>
              <a:rPr lang="en-GB" sz="900" b="0" dirty="0">
                <a:solidFill>
                  <a:srgbClr val="ABB2BF"/>
                </a:solidFill>
                <a:effectLst/>
                <a:latin typeface="Menlo" panose="020B0609030804020204" pitchFamily="49" charset="0"/>
              </a:rPr>
              <a:t> </a:t>
            </a:r>
            <a:r>
              <a:rPr lang="en-GB" sz="900" b="0" dirty="0">
                <a:solidFill>
                  <a:srgbClr val="56B6C2"/>
                </a:solidFill>
                <a:effectLst/>
                <a:latin typeface="Menlo" panose="020B0609030804020204" pitchFamily="49" charset="0"/>
              </a:rPr>
              <a:t>|</a:t>
            </a:r>
            <a:r>
              <a:rPr lang="en-GB" sz="900" b="0" dirty="0">
                <a:solidFill>
                  <a:srgbClr val="ABB2BF"/>
                </a:solidFill>
                <a:effectLst/>
                <a:latin typeface="Menlo" panose="020B0609030804020204" pitchFamily="49" charset="0"/>
              </a:rPr>
              <a:t> </a:t>
            </a:r>
            <a:r>
              <a:rPr lang="en-GB" sz="900" b="0" dirty="0">
                <a:solidFill>
                  <a:srgbClr val="D19A66"/>
                </a:solidFill>
                <a:effectLst/>
                <a:latin typeface="Menlo" panose="020B0609030804020204" pitchFamily="49" charset="0"/>
              </a:rPr>
              <a:t>None</a:t>
            </a:r>
            <a:r>
              <a:rPr lang="en-GB" sz="900" b="0" dirty="0">
                <a:solidFill>
                  <a:srgbClr val="ABB2BF"/>
                </a:solidFill>
                <a:effectLst/>
                <a:latin typeface="Menlo" panose="020B0609030804020204" pitchFamily="49" charset="0"/>
              </a:rPr>
              <a:t> </a:t>
            </a:r>
            <a:r>
              <a:rPr lang="en-GB" sz="900" b="0" dirty="0">
                <a:solidFill>
                  <a:srgbClr val="56B6C2"/>
                </a:solidFill>
                <a:effectLst/>
                <a:latin typeface="Menlo" panose="020B0609030804020204" pitchFamily="49" charset="0"/>
              </a:rPr>
              <a:t>=</a:t>
            </a:r>
            <a:r>
              <a:rPr lang="en-GB" sz="900" b="0" dirty="0">
                <a:solidFill>
                  <a:srgbClr val="ABB2BF"/>
                </a:solidFill>
                <a:effectLst/>
                <a:latin typeface="Menlo" panose="020B0609030804020204" pitchFamily="49" charset="0"/>
              </a:rPr>
              <a:t> </a:t>
            </a:r>
            <a:r>
              <a:rPr lang="en-GB" sz="900" b="0" dirty="0">
                <a:solidFill>
                  <a:srgbClr val="D19A66"/>
                </a:solidFill>
                <a:effectLst/>
                <a:latin typeface="Menlo" panose="020B0609030804020204" pitchFamily="49" charset="0"/>
              </a:rPr>
              <a:t>None</a:t>
            </a:r>
            <a:endParaRPr lang="en-GB" sz="900" b="0" dirty="0">
              <a:solidFill>
                <a:srgbClr val="ABB2BF"/>
              </a:solidFill>
              <a:effectLst/>
              <a:latin typeface="Menlo" panose="020B0609030804020204" pitchFamily="49" charset="0"/>
            </a:endParaRPr>
          </a:p>
          <a:p>
            <a:r>
              <a:rPr lang="en-GB" sz="900" b="0" dirty="0">
                <a:solidFill>
                  <a:srgbClr val="E06C75"/>
                </a:solidFill>
                <a:effectLst/>
                <a:latin typeface="Menlo" panose="020B0609030804020204" pitchFamily="49" charset="0"/>
              </a:rPr>
              <a:t>comments</a:t>
            </a:r>
            <a:r>
              <a:rPr lang="en-GB" sz="900" b="0" dirty="0">
                <a:solidFill>
                  <a:srgbClr val="ABB2BF"/>
                </a:solidFill>
                <a:effectLst/>
                <a:latin typeface="Menlo" panose="020B0609030804020204" pitchFamily="49" charset="0"/>
              </a:rPr>
              <a:t>: </a:t>
            </a:r>
            <a:r>
              <a:rPr lang="en-GB" sz="900" b="0" dirty="0">
                <a:solidFill>
                  <a:srgbClr val="E5C07B"/>
                </a:solidFill>
                <a:effectLst/>
                <a:latin typeface="Menlo" panose="020B0609030804020204" pitchFamily="49" charset="0"/>
              </a:rPr>
              <a:t>str</a:t>
            </a:r>
            <a:r>
              <a:rPr lang="en-GB" sz="900" b="0" dirty="0">
                <a:solidFill>
                  <a:srgbClr val="ABB2BF"/>
                </a:solidFill>
                <a:effectLst/>
                <a:latin typeface="Menlo" panose="020B0609030804020204" pitchFamily="49" charset="0"/>
              </a:rPr>
              <a:t> </a:t>
            </a:r>
            <a:r>
              <a:rPr lang="en-GB" sz="900" b="0" dirty="0">
                <a:solidFill>
                  <a:srgbClr val="56B6C2"/>
                </a:solidFill>
                <a:effectLst/>
                <a:latin typeface="Menlo" panose="020B0609030804020204" pitchFamily="49" charset="0"/>
              </a:rPr>
              <a:t>|</a:t>
            </a:r>
            <a:r>
              <a:rPr lang="en-GB" sz="900" b="0" dirty="0">
                <a:solidFill>
                  <a:srgbClr val="ABB2BF"/>
                </a:solidFill>
                <a:effectLst/>
                <a:latin typeface="Menlo" panose="020B0609030804020204" pitchFamily="49" charset="0"/>
              </a:rPr>
              <a:t> </a:t>
            </a:r>
            <a:r>
              <a:rPr lang="en-GB" sz="900" b="0" dirty="0">
                <a:solidFill>
                  <a:srgbClr val="D19A66"/>
                </a:solidFill>
                <a:effectLst/>
                <a:latin typeface="Menlo" panose="020B0609030804020204" pitchFamily="49" charset="0"/>
              </a:rPr>
              <a:t>None</a:t>
            </a:r>
            <a:r>
              <a:rPr lang="en-GB" sz="900" b="0" dirty="0">
                <a:solidFill>
                  <a:srgbClr val="ABB2BF"/>
                </a:solidFill>
                <a:effectLst/>
                <a:latin typeface="Menlo" panose="020B0609030804020204" pitchFamily="49" charset="0"/>
              </a:rPr>
              <a:t> </a:t>
            </a:r>
            <a:r>
              <a:rPr lang="en-GB" sz="900" b="0" dirty="0">
                <a:solidFill>
                  <a:srgbClr val="56B6C2"/>
                </a:solidFill>
                <a:effectLst/>
                <a:latin typeface="Menlo" panose="020B0609030804020204" pitchFamily="49" charset="0"/>
              </a:rPr>
              <a:t>=</a:t>
            </a:r>
            <a:r>
              <a:rPr lang="en-GB" sz="900" b="0" dirty="0">
                <a:solidFill>
                  <a:srgbClr val="ABB2BF"/>
                </a:solidFill>
                <a:effectLst/>
                <a:latin typeface="Menlo" panose="020B0609030804020204" pitchFamily="49" charset="0"/>
              </a:rPr>
              <a:t> </a:t>
            </a:r>
            <a:r>
              <a:rPr lang="en-GB" sz="900" b="0" dirty="0">
                <a:solidFill>
                  <a:srgbClr val="D19A66"/>
                </a:solidFill>
                <a:effectLst/>
                <a:latin typeface="Menlo" panose="020B0609030804020204" pitchFamily="49" charset="0"/>
              </a:rPr>
              <a:t>None</a:t>
            </a:r>
            <a:endParaRPr lang="en-GB" sz="900" b="0" dirty="0">
              <a:solidFill>
                <a:srgbClr val="ABB2BF"/>
              </a:solidFill>
              <a:effectLst/>
              <a:latin typeface="Menlo" panose="020B0609030804020204" pitchFamily="49" charset="0"/>
            </a:endParaRPr>
          </a:p>
        </p:txBody>
      </p:sp>
      <p:grpSp>
        <p:nvGrpSpPr>
          <p:cNvPr id="28" name="Group 27">
            <a:extLst>
              <a:ext uri="{FF2B5EF4-FFF2-40B4-BE49-F238E27FC236}">
                <a16:creationId xmlns:a16="http://schemas.microsoft.com/office/drawing/2014/main" id="{32F290D8-CA78-4943-C645-F10A74B9BD1D}"/>
              </a:ext>
            </a:extLst>
          </p:cNvPr>
          <p:cNvGrpSpPr/>
          <p:nvPr/>
        </p:nvGrpSpPr>
        <p:grpSpPr>
          <a:xfrm>
            <a:off x="335360" y="1988840"/>
            <a:ext cx="6875792" cy="2940570"/>
            <a:chOff x="-96688" y="1449365"/>
            <a:chExt cx="10836232" cy="4634331"/>
          </a:xfrm>
        </p:grpSpPr>
        <p:pic>
          <p:nvPicPr>
            <p:cNvPr id="3" name="Picture 2">
              <a:extLst>
                <a:ext uri="{FF2B5EF4-FFF2-40B4-BE49-F238E27FC236}">
                  <a16:creationId xmlns:a16="http://schemas.microsoft.com/office/drawing/2014/main" id="{5163357C-F9B3-5F4F-735E-D215F63695D0}"/>
                </a:ext>
              </a:extLst>
            </p:cNvPr>
            <p:cNvPicPr>
              <a:picLocks noChangeAspect="1"/>
            </p:cNvPicPr>
            <p:nvPr/>
          </p:nvPicPr>
          <p:blipFill>
            <a:blip r:embed="rId5"/>
            <a:srcRect r="46841" b="95003"/>
            <a:stretch/>
          </p:blipFill>
          <p:spPr>
            <a:xfrm>
              <a:off x="-93640" y="1653634"/>
              <a:ext cx="5074919" cy="227766"/>
            </a:xfrm>
            <a:prstGeom prst="rect">
              <a:avLst/>
            </a:prstGeom>
          </p:spPr>
        </p:pic>
        <p:pic>
          <p:nvPicPr>
            <p:cNvPr id="19" name="Picture 18">
              <a:extLst>
                <a:ext uri="{FF2B5EF4-FFF2-40B4-BE49-F238E27FC236}">
                  <a16:creationId xmlns:a16="http://schemas.microsoft.com/office/drawing/2014/main" id="{72748106-F9D1-32A7-D574-150F631ED3C6}"/>
                </a:ext>
              </a:extLst>
            </p:cNvPr>
            <p:cNvPicPr>
              <a:picLocks noChangeAspect="1"/>
            </p:cNvPicPr>
            <p:nvPr/>
          </p:nvPicPr>
          <p:blipFill>
            <a:blip r:embed="rId5"/>
            <a:srcRect t="12888" r="46841" b="22513"/>
            <a:stretch/>
          </p:blipFill>
          <p:spPr>
            <a:xfrm>
              <a:off x="-96688" y="1844824"/>
              <a:ext cx="5074919" cy="2944368"/>
            </a:xfrm>
            <a:prstGeom prst="rect">
              <a:avLst/>
            </a:prstGeom>
          </p:spPr>
        </p:pic>
        <p:pic>
          <p:nvPicPr>
            <p:cNvPr id="20" name="Picture 19">
              <a:extLst>
                <a:ext uri="{FF2B5EF4-FFF2-40B4-BE49-F238E27FC236}">
                  <a16:creationId xmlns:a16="http://schemas.microsoft.com/office/drawing/2014/main" id="{49F6DD5F-356E-9A26-E2F4-AEBE18BA924C}"/>
                </a:ext>
              </a:extLst>
            </p:cNvPr>
            <p:cNvPicPr>
              <a:picLocks noChangeAspect="1"/>
            </p:cNvPicPr>
            <p:nvPr/>
          </p:nvPicPr>
          <p:blipFill>
            <a:blip r:embed="rId5"/>
            <a:srcRect t="87585" r="46841" b="9205"/>
            <a:stretch/>
          </p:blipFill>
          <p:spPr>
            <a:xfrm>
              <a:off x="-90592" y="4789192"/>
              <a:ext cx="5074919" cy="146304"/>
            </a:xfrm>
            <a:prstGeom prst="rect">
              <a:avLst/>
            </a:prstGeom>
          </p:spPr>
        </p:pic>
        <p:grpSp>
          <p:nvGrpSpPr>
            <p:cNvPr id="21" name="Group 20">
              <a:extLst>
                <a:ext uri="{FF2B5EF4-FFF2-40B4-BE49-F238E27FC236}">
                  <a16:creationId xmlns:a16="http://schemas.microsoft.com/office/drawing/2014/main" id="{4D00A9D9-B6FB-8517-BDD2-2D68516BCCAA}"/>
                </a:ext>
              </a:extLst>
            </p:cNvPr>
            <p:cNvGrpSpPr/>
            <p:nvPr/>
          </p:nvGrpSpPr>
          <p:grpSpPr>
            <a:xfrm>
              <a:off x="3599477" y="3087665"/>
              <a:ext cx="222529" cy="323589"/>
              <a:chOff x="7056783" y="1944412"/>
              <a:chExt cx="222529" cy="323589"/>
            </a:xfrm>
          </p:grpSpPr>
          <p:sp>
            <p:nvSpPr>
              <p:cNvPr id="22" name="Freeform 21">
                <a:extLst>
                  <a:ext uri="{FF2B5EF4-FFF2-40B4-BE49-F238E27FC236}">
                    <a16:creationId xmlns:a16="http://schemas.microsoft.com/office/drawing/2014/main" id="{3015CF11-6A85-17C9-BDC8-412A47AA804B}"/>
                  </a:ext>
                </a:extLst>
              </p:cNvPr>
              <p:cNvSpPr/>
              <p:nvPr/>
            </p:nvSpPr>
            <p:spPr>
              <a:xfrm rot="19490003">
                <a:off x="7062552" y="1944412"/>
                <a:ext cx="216760" cy="323589"/>
              </a:xfrm>
              <a:custGeom>
                <a:avLst/>
                <a:gdLst>
                  <a:gd name="connsiteX0" fmla="*/ 322028 w 644056"/>
                  <a:gd name="connsiteY0" fmla="*/ 0 h 1081381"/>
                  <a:gd name="connsiteX1" fmla="*/ 644056 w 644056"/>
                  <a:gd name="connsiteY1" fmla="*/ 787180 h 1081381"/>
                  <a:gd name="connsiteX2" fmla="*/ 397565 w 644056"/>
                  <a:gd name="connsiteY2" fmla="*/ 787180 h 1081381"/>
                  <a:gd name="connsiteX3" fmla="*/ 397565 w 644056"/>
                  <a:gd name="connsiteY3" fmla="*/ 1081381 h 1081381"/>
                  <a:gd name="connsiteX4" fmla="*/ 246492 w 644056"/>
                  <a:gd name="connsiteY4" fmla="*/ 1081381 h 1081381"/>
                  <a:gd name="connsiteX5" fmla="*/ 246492 w 644056"/>
                  <a:gd name="connsiteY5" fmla="*/ 787180 h 1081381"/>
                  <a:gd name="connsiteX6" fmla="*/ 0 w 644056"/>
                  <a:gd name="connsiteY6" fmla="*/ 787180 h 1081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4056" h="1081381">
                    <a:moveTo>
                      <a:pt x="322028" y="0"/>
                    </a:moveTo>
                    <a:lnTo>
                      <a:pt x="644056" y="787180"/>
                    </a:lnTo>
                    <a:lnTo>
                      <a:pt x="397565" y="787180"/>
                    </a:lnTo>
                    <a:lnTo>
                      <a:pt x="397565" y="1081381"/>
                    </a:lnTo>
                    <a:lnTo>
                      <a:pt x="246492" y="1081381"/>
                    </a:lnTo>
                    <a:lnTo>
                      <a:pt x="246492" y="787180"/>
                    </a:lnTo>
                    <a:lnTo>
                      <a:pt x="0" y="787180"/>
                    </a:lnTo>
                    <a:close/>
                  </a:path>
                </a:pathLst>
              </a:custGeom>
              <a:solidFill>
                <a:schemeClr val="tx1"/>
              </a:solidFill>
              <a:ln w="19050">
                <a:solidFill>
                  <a:schemeClr val="bg1"/>
                </a:solidFill>
              </a:ln>
              <a:effectLst>
                <a:outerShdw blurRad="117414" dir="96000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CH"/>
              </a:p>
            </p:txBody>
          </p:sp>
          <p:sp>
            <p:nvSpPr>
              <p:cNvPr id="23" name="TextBox 22">
                <a:extLst>
                  <a:ext uri="{FF2B5EF4-FFF2-40B4-BE49-F238E27FC236}">
                    <a16:creationId xmlns:a16="http://schemas.microsoft.com/office/drawing/2014/main" id="{F2210C96-995D-017A-EBEE-F9C6C487A4B3}"/>
                  </a:ext>
                </a:extLst>
              </p:cNvPr>
              <p:cNvSpPr txBox="1"/>
              <p:nvPr/>
            </p:nvSpPr>
            <p:spPr>
              <a:xfrm>
                <a:off x="7056783" y="1994451"/>
                <a:ext cx="184731" cy="246221"/>
              </a:xfrm>
              <a:prstGeom prst="rect">
                <a:avLst/>
              </a:prstGeom>
              <a:noFill/>
            </p:spPr>
            <p:txBody>
              <a:bodyPr wrap="none" rtlCol="0">
                <a:spAutoFit/>
              </a:bodyPr>
              <a:lstStyle/>
              <a:p>
                <a:endParaRPr lang="en-CH" sz="1000" dirty="0">
                  <a:solidFill>
                    <a:schemeClr val="bg1"/>
                  </a:solidFill>
                </a:endParaRPr>
              </a:p>
            </p:txBody>
          </p:sp>
        </p:grpSp>
        <p:pic>
          <p:nvPicPr>
            <p:cNvPr id="24" name="Picture 23">
              <a:extLst>
                <a:ext uri="{FF2B5EF4-FFF2-40B4-BE49-F238E27FC236}">
                  <a16:creationId xmlns:a16="http://schemas.microsoft.com/office/drawing/2014/main" id="{384CC00B-D415-213B-5FB7-7476B08015D2}"/>
                </a:ext>
              </a:extLst>
            </p:cNvPr>
            <p:cNvPicPr>
              <a:picLocks noChangeAspect="1"/>
            </p:cNvPicPr>
            <p:nvPr/>
          </p:nvPicPr>
          <p:blipFill>
            <a:blip r:embed="rId6"/>
            <a:stretch>
              <a:fillRect/>
            </a:stretch>
          </p:blipFill>
          <p:spPr>
            <a:xfrm>
              <a:off x="5259240" y="1449365"/>
              <a:ext cx="5480304" cy="1252841"/>
            </a:xfrm>
            <a:prstGeom prst="rect">
              <a:avLst/>
            </a:prstGeom>
          </p:spPr>
        </p:pic>
        <p:pic>
          <p:nvPicPr>
            <p:cNvPr id="25" name="Picture 24">
              <a:extLst>
                <a:ext uri="{FF2B5EF4-FFF2-40B4-BE49-F238E27FC236}">
                  <a16:creationId xmlns:a16="http://schemas.microsoft.com/office/drawing/2014/main" id="{5EFF0FBB-D03F-2370-E75C-EEB24D46D517}"/>
                </a:ext>
              </a:extLst>
            </p:cNvPr>
            <p:cNvPicPr>
              <a:picLocks noChangeAspect="1"/>
            </p:cNvPicPr>
            <p:nvPr/>
          </p:nvPicPr>
          <p:blipFill>
            <a:blip r:embed="rId7"/>
            <a:stretch>
              <a:fillRect/>
            </a:stretch>
          </p:blipFill>
          <p:spPr>
            <a:xfrm>
              <a:off x="5603618" y="2882935"/>
              <a:ext cx="3648456" cy="3200761"/>
            </a:xfrm>
            <a:prstGeom prst="rect">
              <a:avLst/>
            </a:prstGeom>
          </p:spPr>
        </p:pic>
        <p:cxnSp>
          <p:nvCxnSpPr>
            <p:cNvPr id="26" name="Straight Arrow Connector 25">
              <a:extLst>
                <a:ext uri="{FF2B5EF4-FFF2-40B4-BE49-F238E27FC236}">
                  <a16:creationId xmlns:a16="http://schemas.microsoft.com/office/drawing/2014/main" id="{A6A3D528-23CE-01A0-ABA1-83796CD46CD3}"/>
                </a:ext>
              </a:extLst>
            </p:cNvPr>
            <p:cNvCxnSpPr>
              <a:cxnSpLocks/>
            </p:cNvCxnSpPr>
            <p:nvPr/>
          </p:nvCxnSpPr>
          <p:spPr>
            <a:xfrm flipV="1">
              <a:off x="3807898" y="2566905"/>
              <a:ext cx="1423220" cy="560439"/>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8C1F9D2B-9867-3D5A-E293-EA80DC86A65A}"/>
                </a:ext>
              </a:extLst>
            </p:cNvPr>
            <p:cNvCxnSpPr>
              <a:cxnSpLocks/>
            </p:cNvCxnSpPr>
            <p:nvPr/>
          </p:nvCxnSpPr>
          <p:spPr>
            <a:xfrm flipH="1" flipV="1">
              <a:off x="6062053" y="2596475"/>
              <a:ext cx="1423220" cy="560439"/>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4594472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91160D1-EF44-18E2-0DBC-98487EA546FC}"/>
              </a:ext>
            </a:extLst>
          </p:cNvPr>
          <p:cNvSpPr>
            <a:spLocks noGrp="1"/>
          </p:cNvSpPr>
          <p:nvPr>
            <p:ph type="dt" sz="half" idx="10"/>
          </p:nvPr>
        </p:nvSpPr>
        <p:spPr/>
        <p:txBody>
          <a:bodyPr/>
          <a:lstStyle/>
          <a:p>
            <a:fld id="{2AE79E96-FFC2-4A0C-AF60-FB50CB155CB3}" type="datetime1">
              <a:rPr lang="de-CH" noProof="0" smtClean="0"/>
              <a:t>17.11.25</a:t>
            </a:fld>
            <a:endParaRPr lang="en-GB" noProof="0" dirty="0"/>
          </a:p>
        </p:txBody>
      </p:sp>
      <p:sp>
        <p:nvSpPr>
          <p:cNvPr id="4" name="Footer Placeholder 3">
            <a:extLst>
              <a:ext uri="{FF2B5EF4-FFF2-40B4-BE49-F238E27FC236}">
                <a16:creationId xmlns:a16="http://schemas.microsoft.com/office/drawing/2014/main" id="{111F13EE-F8DF-88A3-4EF8-3CB0AEB9AB34}"/>
              </a:ext>
            </a:extLst>
          </p:cNvPr>
          <p:cNvSpPr>
            <a:spLocks noGrp="1"/>
          </p:cNvSpPr>
          <p:nvPr>
            <p:ph type="ftr" sz="quarter" idx="11"/>
          </p:nvPr>
        </p:nvSpPr>
        <p:spPr/>
        <p:txBody>
          <a:bodyPr/>
          <a:lstStyle/>
          <a:p>
            <a:r>
              <a:rPr lang="en-GB" noProof="0" dirty="0"/>
              <a:t>PSI </a:t>
            </a:r>
            <a:r>
              <a:rPr lang="en-GB" noProof="0" dirty="0" err="1"/>
              <a:t>Center</a:t>
            </a:r>
            <a:r>
              <a:rPr lang="en-GB" noProof="0" dirty="0"/>
              <a:t> for Photon Science</a:t>
            </a:r>
          </a:p>
        </p:txBody>
      </p:sp>
      <p:sp>
        <p:nvSpPr>
          <p:cNvPr id="5" name="Slide Number Placeholder 4">
            <a:extLst>
              <a:ext uri="{FF2B5EF4-FFF2-40B4-BE49-F238E27FC236}">
                <a16:creationId xmlns:a16="http://schemas.microsoft.com/office/drawing/2014/main" id="{C59CBE75-2C12-59E7-81DD-3FEF58E66570}"/>
              </a:ext>
            </a:extLst>
          </p:cNvPr>
          <p:cNvSpPr>
            <a:spLocks noGrp="1"/>
          </p:cNvSpPr>
          <p:nvPr>
            <p:ph type="sldNum" sz="quarter" idx="12"/>
          </p:nvPr>
        </p:nvSpPr>
        <p:spPr/>
        <p:txBody>
          <a:bodyPr/>
          <a:lstStyle/>
          <a:p>
            <a:fld id="{442AD375-037F-43D0-B059-5172DA06796A}" type="slidenum">
              <a:rPr lang="en-GB" noProof="0" smtClean="0"/>
              <a:pPr/>
              <a:t>14</a:t>
            </a:fld>
            <a:endParaRPr lang="en-GB" noProof="0" dirty="0"/>
          </a:p>
        </p:txBody>
      </p:sp>
      <p:sp>
        <p:nvSpPr>
          <p:cNvPr id="6" name="Title 5">
            <a:extLst>
              <a:ext uri="{FF2B5EF4-FFF2-40B4-BE49-F238E27FC236}">
                <a16:creationId xmlns:a16="http://schemas.microsoft.com/office/drawing/2014/main" id="{1AB6BD00-74A3-8CA3-FBDB-83A82240E590}"/>
              </a:ext>
            </a:extLst>
          </p:cNvPr>
          <p:cNvSpPr>
            <a:spLocks noGrp="1"/>
          </p:cNvSpPr>
          <p:nvPr>
            <p:ph type="title"/>
          </p:nvPr>
        </p:nvSpPr>
        <p:spPr/>
        <p:txBody>
          <a:bodyPr/>
          <a:lstStyle/>
          <a:p>
            <a:r>
              <a:rPr lang="en-CH" dirty="0"/>
              <a:t>Sample sheets and their file format</a:t>
            </a:r>
          </a:p>
        </p:txBody>
      </p:sp>
      <p:pic>
        <p:nvPicPr>
          <p:cNvPr id="8" name="Picture 7">
            <a:extLst>
              <a:ext uri="{FF2B5EF4-FFF2-40B4-BE49-F238E27FC236}">
                <a16:creationId xmlns:a16="http://schemas.microsoft.com/office/drawing/2014/main" id="{C58940A0-E9DC-957A-8B26-0E9381CDF1E4}"/>
              </a:ext>
            </a:extLst>
          </p:cNvPr>
          <p:cNvPicPr>
            <a:picLocks noChangeAspect="1"/>
          </p:cNvPicPr>
          <p:nvPr/>
        </p:nvPicPr>
        <p:blipFill>
          <a:blip r:embed="rId3"/>
          <a:srcRect b="6713"/>
          <a:stretch/>
        </p:blipFill>
        <p:spPr>
          <a:xfrm>
            <a:off x="47328" y="1393031"/>
            <a:ext cx="5688632" cy="2903304"/>
          </a:xfrm>
          <a:prstGeom prst="rect">
            <a:avLst/>
          </a:prstGeom>
        </p:spPr>
      </p:pic>
      <p:sp>
        <p:nvSpPr>
          <p:cNvPr id="9" name="TextBox 8">
            <a:extLst>
              <a:ext uri="{FF2B5EF4-FFF2-40B4-BE49-F238E27FC236}">
                <a16:creationId xmlns:a16="http://schemas.microsoft.com/office/drawing/2014/main" id="{60858E43-559A-848E-EBD5-DA56D59181F6}"/>
              </a:ext>
            </a:extLst>
          </p:cNvPr>
          <p:cNvSpPr txBox="1"/>
          <p:nvPr/>
        </p:nvSpPr>
        <p:spPr>
          <a:xfrm>
            <a:off x="1199456" y="4365104"/>
            <a:ext cx="4143891" cy="307777"/>
          </a:xfrm>
          <a:prstGeom prst="rect">
            <a:avLst/>
          </a:prstGeom>
          <a:noFill/>
        </p:spPr>
        <p:txBody>
          <a:bodyPr wrap="none" lIns="0" tIns="0" rIns="0" bIns="0" rtlCol="0">
            <a:spAutoFit/>
          </a:bodyPr>
          <a:lstStyle/>
          <a:p>
            <a:pPr algn="l"/>
            <a:r>
              <a:rPr lang="en-GB" sz="2000" dirty="0"/>
              <a:t>W</a:t>
            </a:r>
            <a:r>
              <a:rPr lang="en-CH" sz="2000" dirty="0"/>
              <a:t>rite protected .xls: the siderophore</a:t>
            </a:r>
          </a:p>
        </p:txBody>
      </p:sp>
      <p:sp>
        <p:nvSpPr>
          <p:cNvPr id="10" name="TextBox 9">
            <a:extLst>
              <a:ext uri="{FF2B5EF4-FFF2-40B4-BE49-F238E27FC236}">
                <a16:creationId xmlns:a16="http://schemas.microsoft.com/office/drawing/2014/main" id="{58DC9212-165C-5C68-3C4E-0254E3A927B1}"/>
              </a:ext>
            </a:extLst>
          </p:cNvPr>
          <p:cNvSpPr txBox="1"/>
          <p:nvPr/>
        </p:nvSpPr>
        <p:spPr>
          <a:xfrm>
            <a:off x="7320136" y="4365104"/>
            <a:ext cx="2602892" cy="307777"/>
          </a:xfrm>
          <a:prstGeom prst="rect">
            <a:avLst/>
          </a:prstGeom>
          <a:noFill/>
        </p:spPr>
        <p:txBody>
          <a:bodyPr wrap="none" lIns="0" tIns="0" rIns="0" bIns="0" rtlCol="0">
            <a:spAutoFit/>
          </a:bodyPr>
          <a:lstStyle/>
          <a:p>
            <a:pPr algn="l"/>
            <a:r>
              <a:rPr lang="en-US" sz="2000" dirty="0"/>
              <a:t>The .csv: flexible rigidity</a:t>
            </a:r>
            <a:endParaRPr lang="en-CH" sz="2000" dirty="0"/>
          </a:p>
        </p:txBody>
      </p:sp>
      <p:pic>
        <p:nvPicPr>
          <p:cNvPr id="11" name="Picture 10">
            <a:extLst>
              <a:ext uri="{FF2B5EF4-FFF2-40B4-BE49-F238E27FC236}">
                <a16:creationId xmlns:a16="http://schemas.microsoft.com/office/drawing/2014/main" id="{B894AFC4-7F85-71B2-1927-66D35A6C63C0}"/>
              </a:ext>
            </a:extLst>
          </p:cNvPr>
          <p:cNvPicPr>
            <a:picLocks noChangeAspect="1"/>
          </p:cNvPicPr>
          <p:nvPr/>
        </p:nvPicPr>
        <p:blipFill>
          <a:blip r:embed="rId4"/>
          <a:srcRect l="257" r="1495" b="76407"/>
          <a:stretch/>
        </p:blipFill>
        <p:spPr>
          <a:xfrm>
            <a:off x="5811108" y="1988840"/>
            <a:ext cx="6333564" cy="1152128"/>
          </a:xfrm>
          <a:prstGeom prst="rect">
            <a:avLst/>
          </a:prstGeom>
        </p:spPr>
      </p:pic>
      <p:sp>
        <p:nvSpPr>
          <p:cNvPr id="12" name="TextBox 11">
            <a:extLst>
              <a:ext uri="{FF2B5EF4-FFF2-40B4-BE49-F238E27FC236}">
                <a16:creationId xmlns:a16="http://schemas.microsoft.com/office/drawing/2014/main" id="{17C36334-B483-2091-A407-EA6D46C7BBA0}"/>
              </a:ext>
            </a:extLst>
          </p:cNvPr>
          <p:cNvSpPr txBox="1"/>
          <p:nvPr/>
        </p:nvSpPr>
        <p:spPr>
          <a:xfrm>
            <a:off x="6528048" y="4797152"/>
            <a:ext cx="5493042" cy="1231106"/>
          </a:xfrm>
          <a:prstGeom prst="rect">
            <a:avLst/>
          </a:prstGeom>
          <a:noFill/>
        </p:spPr>
        <p:txBody>
          <a:bodyPr wrap="none" lIns="0" tIns="0" rIns="0" bIns="0" rtlCol="0">
            <a:spAutoFit/>
          </a:bodyPr>
          <a:lstStyle/>
          <a:p>
            <a:pPr marL="342900" indent="-342900" algn="l">
              <a:buFont typeface="Arial" panose="020B0604020202020204" pitchFamily="34" charset="0"/>
              <a:buChar char="•"/>
            </a:pPr>
            <a:r>
              <a:rPr lang="en-GB" sz="1600" dirty="0"/>
              <a:t>b</a:t>
            </a:r>
            <a:r>
              <a:rPr lang="en-CH" sz="1600" dirty="0"/>
              <a:t>lank example can often be downloaded</a:t>
            </a:r>
          </a:p>
          <a:p>
            <a:pPr marL="342900" indent="-342900" algn="l">
              <a:buFont typeface="Arial" panose="020B0604020202020204" pitchFamily="34" charset="0"/>
              <a:buChar char="•"/>
            </a:pPr>
            <a:r>
              <a:rPr lang="en-GB" sz="1600" dirty="0"/>
              <a:t>T</a:t>
            </a:r>
            <a:r>
              <a:rPr lang="en-CH" sz="1600" dirty="0"/>
              <a:t>able format, one line is one sample, puck is a normal field</a:t>
            </a:r>
          </a:p>
          <a:p>
            <a:pPr marL="342900" indent="-342900" algn="l">
              <a:buFont typeface="Arial" panose="020B0604020202020204" pitchFamily="34" charset="0"/>
              <a:buChar char="•"/>
            </a:pPr>
            <a:r>
              <a:rPr lang="en-GB" sz="1600" dirty="0"/>
              <a:t>s</a:t>
            </a:r>
            <a:r>
              <a:rPr lang="en-CH" sz="1600" dirty="0"/>
              <a:t>ite-dependent constrains for whitespace, headers etc</a:t>
            </a:r>
          </a:p>
          <a:p>
            <a:pPr marL="342900" indent="-342900" algn="l">
              <a:buFont typeface="Arial" panose="020B0604020202020204" pitchFamily="34" charset="0"/>
              <a:buChar char="•"/>
            </a:pPr>
            <a:r>
              <a:rPr lang="en-GB" sz="1600" dirty="0"/>
              <a:t>c</a:t>
            </a:r>
            <a:r>
              <a:rPr lang="en-CH" sz="1600" dirty="0"/>
              <a:t>an be made even from scratch if header is known</a:t>
            </a:r>
          </a:p>
          <a:p>
            <a:pPr marL="342900" indent="-342900" algn="l">
              <a:buFont typeface="Arial" panose="020B0604020202020204" pitchFamily="34" charset="0"/>
              <a:buChar char="•"/>
            </a:pPr>
            <a:r>
              <a:rPr lang="en-GB" sz="1600" dirty="0"/>
              <a:t>l</a:t>
            </a:r>
            <a:r>
              <a:rPr lang="en-CH" sz="1600" dirty="0"/>
              <a:t>arge overlaps in some parts</a:t>
            </a:r>
          </a:p>
        </p:txBody>
      </p:sp>
      <p:sp>
        <p:nvSpPr>
          <p:cNvPr id="13" name="TextBox 12">
            <a:extLst>
              <a:ext uri="{FF2B5EF4-FFF2-40B4-BE49-F238E27FC236}">
                <a16:creationId xmlns:a16="http://schemas.microsoft.com/office/drawing/2014/main" id="{D28F57FA-DA42-7C5E-E6E5-3D698AD8AB86}"/>
              </a:ext>
            </a:extLst>
          </p:cNvPr>
          <p:cNvSpPr txBox="1"/>
          <p:nvPr/>
        </p:nvSpPr>
        <p:spPr>
          <a:xfrm>
            <a:off x="479377" y="4797152"/>
            <a:ext cx="5976664" cy="1231106"/>
          </a:xfrm>
          <a:prstGeom prst="rect">
            <a:avLst/>
          </a:prstGeom>
          <a:noFill/>
        </p:spPr>
        <p:txBody>
          <a:bodyPr wrap="square" lIns="0" tIns="0" rIns="0" bIns="0" rtlCol="0">
            <a:spAutoFit/>
          </a:bodyPr>
          <a:lstStyle/>
          <a:p>
            <a:pPr marL="342900" indent="-342900" algn="l">
              <a:buFont typeface="Arial" panose="020B0604020202020204" pitchFamily="34" charset="0"/>
              <a:buChar char="•"/>
            </a:pPr>
            <a:r>
              <a:rPr lang="en-GB" sz="1600" dirty="0"/>
              <a:t>not intended to be filled from scratch, write-protected fields prefilled with list[</a:t>
            </a:r>
            <a:r>
              <a:rPr lang="en-GB" sz="1600" dirty="0" err="1"/>
              <a:t>AllowedSampleAcronym</a:t>
            </a:r>
            <a:r>
              <a:rPr lang="en-GB" sz="1600" dirty="0"/>
              <a:t>]</a:t>
            </a:r>
            <a:endParaRPr lang="en-CH" sz="1600" dirty="0"/>
          </a:p>
          <a:p>
            <a:pPr marL="342900" indent="-342900" algn="l">
              <a:buFont typeface="Arial" panose="020B0604020202020204" pitchFamily="34" charset="0"/>
              <a:buChar char="•"/>
            </a:pPr>
            <a:r>
              <a:rPr lang="en-US" sz="1600" dirty="0"/>
              <a:t>ensures proposal and safety-office regulations (+ proper spelling -&gt; safe connection to </a:t>
            </a:r>
            <a:r>
              <a:rPr lang="en-US" sz="1600" dirty="0" err="1"/>
              <a:t>ISPyB</a:t>
            </a:r>
            <a:r>
              <a:rPr lang="en-US" sz="1600" dirty="0"/>
              <a:t> database)</a:t>
            </a:r>
            <a:endParaRPr lang="en-CH" sz="1600" dirty="0"/>
          </a:p>
          <a:p>
            <a:pPr marL="342900" indent="-342900" algn="l">
              <a:buFont typeface="Arial" panose="020B0604020202020204" pitchFamily="34" charset="0"/>
              <a:buChar char="•"/>
            </a:pPr>
            <a:r>
              <a:rPr lang="en-GB" sz="1600" dirty="0"/>
              <a:t>one puck is one sheet</a:t>
            </a:r>
            <a:endParaRPr lang="en-CH" sz="1600" dirty="0"/>
          </a:p>
        </p:txBody>
      </p:sp>
    </p:spTree>
    <p:extLst>
      <p:ext uri="{BB962C8B-B14F-4D97-AF65-F5344CB8AC3E}">
        <p14:creationId xmlns:p14="http://schemas.microsoft.com/office/powerpoint/2010/main" val="3816061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B5CFA7A8-BB8E-94F3-5AFA-6A84F6F8FB24}"/>
              </a:ext>
            </a:extLst>
          </p:cNvPr>
          <p:cNvGraphicFramePr>
            <a:graphicFrameLocks noGrp="1"/>
          </p:cNvGraphicFramePr>
          <p:nvPr>
            <p:extLst>
              <p:ext uri="{D42A27DB-BD31-4B8C-83A1-F6EECF244321}">
                <p14:modId xmlns:p14="http://schemas.microsoft.com/office/powerpoint/2010/main" val="3014795895"/>
              </p:ext>
            </p:extLst>
          </p:nvPr>
        </p:nvGraphicFramePr>
        <p:xfrm>
          <a:off x="5807968" y="-1395536"/>
          <a:ext cx="5184576" cy="1193140"/>
        </p:xfrm>
        <a:graphic>
          <a:graphicData uri="http://schemas.openxmlformats.org/drawingml/2006/table">
            <a:tbl>
              <a:tblPr>
                <a:tableStyleId>{5C22544A-7EE6-4342-B048-85BDC9FD1C3A}</a:tableStyleId>
              </a:tblPr>
              <a:tblGrid>
                <a:gridCol w="5184576">
                  <a:extLst>
                    <a:ext uri="{9D8B030D-6E8A-4147-A177-3AD203B41FA5}">
                      <a16:colId xmlns:a16="http://schemas.microsoft.com/office/drawing/2014/main" val="3719013536"/>
                    </a:ext>
                  </a:extLst>
                </a:gridCol>
              </a:tblGrid>
              <a:tr h="66976">
                <a:tc>
                  <a:txBody>
                    <a:bodyPr/>
                    <a:lstStyle/>
                    <a:p>
                      <a:pPr algn="l" fontAlgn="b"/>
                      <a:r>
                        <a:rPr lang="en-GB" sz="900" u="none" strike="noStrike" dirty="0">
                          <a:effectLst/>
                        </a:rPr>
                        <a:t>Rules</a:t>
                      </a:r>
                      <a:endParaRPr lang="en-GB" sz="900" b="1" i="0" u="none" strike="noStrike" dirty="0">
                        <a:solidFill>
                          <a:srgbClr val="000000"/>
                        </a:solidFill>
                        <a:effectLst/>
                        <a:latin typeface="Aptos Narrow" panose="020B0004020202020204" pitchFamily="34" charset="0"/>
                      </a:endParaRPr>
                    </a:p>
                  </a:txBody>
                  <a:tcPr marL="5014" marR="5014" marT="5014" marB="0" anchor="b"/>
                </a:tc>
                <a:extLst>
                  <a:ext uri="{0D108BD9-81ED-4DB2-BD59-A6C34878D82A}">
                    <a16:rowId xmlns:a16="http://schemas.microsoft.com/office/drawing/2014/main" val="3356398381"/>
                  </a:ext>
                </a:extLst>
              </a:tr>
              <a:tr h="45438">
                <a:tc>
                  <a:txBody>
                    <a:bodyPr/>
                    <a:lstStyle/>
                    <a:p>
                      <a:pPr algn="l" fontAlgn="b"/>
                      <a:endParaRPr lang="en-CH" sz="600" b="0" i="0" u="none" strike="noStrike">
                        <a:solidFill>
                          <a:srgbClr val="000000"/>
                        </a:solidFill>
                        <a:effectLst/>
                        <a:latin typeface="Aptos Narrow" panose="020B0004020202020204" pitchFamily="34" charset="0"/>
                      </a:endParaRPr>
                    </a:p>
                  </a:txBody>
                  <a:tcPr marL="5014" marR="5014" marT="5014" marB="0" anchor="b"/>
                </a:tc>
                <a:extLst>
                  <a:ext uri="{0D108BD9-81ED-4DB2-BD59-A6C34878D82A}">
                    <a16:rowId xmlns:a16="http://schemas.microsoft.com/office/drawing/2014/main" val="4185468710"/>
                  </a:ext>
                </a:extLst>
              </a:tr>
              <a:tr h="45438">
                <a:tc>
                  <a:txBody>
                    <a:bodyPr/>
                    <a:lstStyle/>
                    <a:p>
                      <a:pPr algn="l" fontAlgn="b"/>
                      <a:r>
                        <a:rPr lang="en-GB" sz="600" u="none" strike="noStrike">
                          <a:effectLst/>
                        </a:rPr>
                        <a:t>Parcel name can not be empty and has to be unique for this shipment</a:t>
                      </a:r>
                      <a:endParaRPr lang="en-GB" sz="600" b="1" i="0" u="none" strike="noStrike">
                        <a:solidFill>
                          <a:srgbClr val="000000"/>
                        </a:solidFill>
                        <a:effectLst/>
                        <a:latin typeface="Aptos Narrow" panose="020B0004020202020204" pitchFamily="34" charset="0"/>
                      </a:endParaRPr>
                    </a:p>
                  </a:txBody>
                  <a:tcPr marL="5014" marR="5014" marT="5014" marB="0" anchor="b"/>
                </a:tc>
                <a:extLst>
                  <a:ext uri="{0D108BD9-81ED-4DB2-BD59-A6C34878D82A}">
                    <a16:rowId xmlns:a16="http://schemas.microsoft.com/office/drawing/2014/main" val="290671712"/>
                  </a:ext>
                </a:extLst>
              </a:tr>
              <a:tr h="52267">
                <a:tc>
                  <a:txBody>
                    <a:bodyPr/>
                    <a:lstStyle/>
                    <a:p>
                      <a:pPr algn="l" fontAlgn="b"/>
                      <a:r>
                        <a:rPr lang="en-GB" sz="600" u="none" strike="noStrike">
                          <a:effectLst/>
                        </a:rPr>
                        <a:t>Container name can not be empty and has to be unique for this shipment</a:t>
                      </a:r>
                      <a:endParaRPr lang="en-GB" sz="600" b="1" i="0" u="none" strike="noStrike">
                        <a:solidFill>
                          <a:srgbClr val="000000"/>
                        </a:solidFill>
                        <a:effectLst/>
                        <a:latin typeface="Aptos Narrow" panose="020B0004020202020204" pitchFamily="34" charset="0"/>
                      </a:endParaRPr>
                    </a:p>
                  </a:txBody>
                  <a:tcPr marL="5014" marR="5014" marT="5014" marB="0" anchor="b"/>
                </a:tc>
                <a:extLst>
                  <a:ext uri="{0D108BD9-81ED-4DB2-BD59-A6C34878D82A}">
                    <a16:rowId xmlns:a16="http://schemas.microsoft.com/office/drawing/2014/main" val="4269339342"/>
                  </a:ext>
                </a:extLst>
              </a:tr>
              <a:tr h="52267">
                <a:tc>
                  <a:txBody>
                    <a:bodyPr/>
                    <a:lstStyle/>
                    <a:p>
                      <a:pPr algn="l" fontAlgn="b"/>
                      <a:r>
                        <a:rPr lang="en-GB" sz="600" u="none" strike="noStrike">
                          <a:effectLst/>
                        </a:rPr>
                        <a:t>Container type is a controlled list of values (case sensitive): Unipuck or Spinepuck</a:t>
                      </a:r>
                      <a:endParaRPr lang="en-GB" sz="600" b="1" i="0" u="none" strike="noStrike">
                        <a:solidFill>
                          <a:srgbClr val="000000"/>
                        </a:solidFill>
                        <a:effectLst/>
                        <a:latin typeface="Aptos Narrow" panose="020B0004020202020204" pitchFamily="34" charset="0"/>
                      </a:endParaRPr>
                    </a:p>
                  </a:txBody>
                  <a:tcPr marL="5014" marR="5014" marT="5014" marB="0" anchor="b"/>
                </a:tc>
                <a:extLst>
                  <a:ext uri="{0D108BD9-81ED-4DB2-BD59-A6C34878D82A}">
                    <a16:rowId xmlns:a16="http://schemas.microsoft.com/office/drawing/2014/main" val="2766435745"/>
                  </a:ext>
                </a:extLst>
              </a:tr>
              <a:tr h="124686">
                <a:tc>
                  <a:txBody>
                    <a:bodyPr/>
                    <a:lstStyle/>
                    <a:p>
                      <a:pPr algn="l" fontAlgn="b"/>
                      <a:r>
                        <a:rPr lang="en-GB" sz="600" u="none" strike="noStrike">
                          <a:effectLst/>
                        </a:rPr>
                        <a:t>Sample position has to be an integer and depends on container type. If container type is Unipuck then accepted values are between 1 and 16. In case of Spinepuck values should be in the range of 1 and 10.</a:t>
                      </a:r>
                      <a:endParaRPr lang="en-GB" sz="600" b="1" i="0" u="none" strike="noStrike">
                        <a:solidFill>
                          <a:srgbClr val="000000"/>
                        </a:solidFill>
                        <a:effectLst/>
                        <a:latin typeface="Aptos Narrow" panose="020B0004020202020204" pitchFamily="34" charset="0"/>
                      </a:endParaRPr>
                    </a:p>
                  </a:txBody>
                  <a:tcPr marL="5014" marR="5014" marT="5014" marB="0" anchor="b"/>
                </a:tc>
                <a:extLst>
                  <a:ext uri="{0D108BD9-81ED-4DB2-BD59-A6C34878D82A}">
                    <a16:rowId xmlns:a16="http://schemas.microsoft.com/office/drawing/2014/main" val="2735188325"/>
                  </a:ext>
                </a:extLst>
              </a:tr>
              <a:tr h="45438">
                <a:tc>
                  <a:txBody>
                    <a:bodyPr/>
                    <a:lstStyle/>
                    <a:p>
                      <a:pPr algn="l" fontAlgn="b"/>
                      <a:r>
                        <a:rPr lang="en-GB" sz="600" u="none" strike="noStrike">
                          <a:effectLst/>
                        </a:rPr>
                        <a:t>Protein has to be in the list of proteins of your proposal (case sensitive)</a:t>
                      </a:r>
                      <a:endParaRPr lang="en-GB" sz="600" b="1" i="0" u="none" strike="noStrike">
                        <a:solidFill>
                          <a:srgbClr val="000000"/>
                        </a:solidFill>
                        <a:effectLst/>
                        <a:latin typeface="Aptos Narrow" panose="020B0004020202020204" pitchFamily="34" charset="0"/>
                      </a:endParaRPr>
                    </a:p>
                  </a:txBody>
                  <a:tcPr marL="5014" marR="5014" marT="5014" marB="0" anchor="b"/>
                </a:tc>
                <a:extLst>
                  <a:ext uri="{0D108BD9-81ED-4DB2-BD59-A6C34878D82A}">
                    <a16:rowId xmlns:a16="http://schemas.microsoft.com/office/drawing/2014/main" val="3009624177"/>
                  </a:ext>
                </a:extLst>
              </a:tr>
              <a:tr h="124686">
                <a:tc>
                  <a:txBody>
                    <a:bodyPr/>
                    <a:lstStyle/>
                    <a:p>
                      <a:pPr algn="l" fontAlgn="b"/>
                      <a:r>
                        <a:rPr lang="en-GB" sz="600" u="none" strike="noStrike">
                          <a:effectLst/>
                        </a:rPr>
                        <a:t>Sample name and the protein attached has to be unique for the whole proposal. That means that it will not be possible to have the same sample described twice in the same proposal (even from various shipments).</a:t>
                      </a:r>
                      <a:endParaRPr lang="en-GB" sz="600" b="1" i="0" u="none" strike="noStrike">
                        <a:solidFill>
                          <a:srgbClr val="000000"/>
                        </a:solidFill>
                        <a:effectLst/>
                        <a:latin typeface="Aptos Narrow" panose="020B0004020202020204" pitchFamily="34" charset="0"/>
                      </a:endParaRPr>
                    </a:p>
                  </a:txBody>
                  <a:tcPr marL="5014" marR="5014" marT="5014" marB="0" anchor="b"/>
                </a:tc>
                <a:extLst>
                  <a:ext uri="{0D108BD9-81ED-4DB2-BD59-A6C34878D82A}">
                    <a16:rowId xmlns:a16="http://schemas.microsoft.com/office/drawing/2014/main" val="1621350679"/>
                  </a:ext>
                </a:extLst>
              </a:tr>
              <a:tr h="45438">
                <a:tc>
                  <a:txBody>
                    <a:bodyPr/>
                    <a:lstStyle/>
                    <a:p>
                      <a:pPr algn="l" fontAlgn="b"/>
                      <a:endParaRPr lang="en-CH" sz="600" b="0" i="0" u="none" strike="noStrike">
                        <a:solidFill>
                          <a:srgbClr val="000000"/>
                        </a:solidFill>
                        <a:effectLst/>
                        <a:latin typeface="Aptos Narrow" panose="020B0004020202020204" pitchFamily="34" charset="0"/>
                      </a:endParaRPr>
                    </a:p>
                  </a:txBody>
                  <a:tcPr marL="5014" marR="5014" marT="5014" marB="0" anchor="b"/>
                </a:tc>
                <a:extLst>
                  <a:ext uri="{0D108BD9-81ED-4DB2-BD59-A6C34878D82A}">
                    <a16:rowId xmlns:a16="http://schemas.microsoft.com/office/drawing/2014/main" val="3402633687"/>
                  </a:ext>
                </a:extLst>
              </a:tr>
              <a:tr h="45438">
                <a:tc>
                  <a:txBody>
                    <a:bodyPr/>
                    <a:lstStyle/>
                    <a:p>
                      <a:pPr algn="l" fontAlgn="b"/>
                      <a:r>
                        <a:rPr lang="en-GB" sz="600" u="none" strike="noStrike" dirty="0">
                          <a:effectLst/>
                        </a:rPr>
                        <a:t>(*) Obligatory in all fields</a:t>
                      </a:r>
                      <a:endParaRPr lang="en-GB" sz="600" b="0" i="0" u="none" strike="noStrike" dirty="0">
                        <a:solidFill>
                          <a:srgbClr val="000000"/>
                        </a:solidFill>
                        <a:effectLst/>
                        <a:latin typeface="Aptos Narrow" panose="020B0004020202020204" pitchFamily="34" charset="0"/>
                      </a:endParaRPr>
                    </a:p>
                  </a:txBody>
                  <a:tcPr marL="5014" marR="5014" marT="5014" marB="0" anchor="b"/>
                </a:tc>
                <a:extLst>
                  <a:ext uri="{0D108BD9-81ED-4DB2-BD59-A6C34878D82A}">
                    <a16:rowId xmlns:a16="http://schemas.microsoft.com/office/drawing/2014/main" val="645892509"/>
                  </a:ext>
                </a:extLst>
              </a:tr>
            </a:tbl>
          </a:graphicData>
        </a:graphic>
      </p:graphicFrame>
      <p:sp>
        <p:nvSpPr>
          <p:cNvPr id="3" name="Date Placeholder 2">
            <a:extLst>
              <a:ext uri="{FF2B5EF4-FFF2-40B4-BE49-F238E27FC236}">
                <a16:creationId xmlns:a16="http://schemas.microsoft.com/office/drawing/2014/main" id="{D3FEBB6E-9447-F8B9-2A71-17D69C468A11}"/>
              </a:ext>
            </a:extLst>
          </p:cNvPr>
          <p:cNvSpPr>
            <a:spLocks noGrp="1"/>
          </p:cNvSpPr>
          <p:nvPr>
            <p:ph type="dt" sz="half" idx="10"/>
          </p:nvPr>
        </p:nvSpPr>
        <p:spPr/>
        <p:txBody>
          <a:bodyPr/>
          <a:lstStyle/>
          <a:p>
            <a:fld id="{2AE79E96-FFC2-4A0C-AF60-FB50CB155CB3}" type="datetime1">
              <a:rPr lang="de-CH" noProof="0" smtClean="0"/>
              <a:t>14.11.25</a:t>
            </a:fld>
            <a:endParaRPr lang="en-GB" noProof="0" dirty="0"/>
          </a:p>
        </p:txBody>
      </p:sp>
      <p:sp>
        <p:nvSpPr>
          <p:cNvPr id="4" name="Footer Placeholder 3">
            <a:extLst>
              <a:ext uri="{FF2B5EF4-FFF2-40B4-BE49-F238E27FC236}">
                <a16:creationId xmlns:a16="http://schemas.microsoft.com/office/drawing/2014/main" id="{3D1672A8-B092-0521-2D1E-3E2E5AC82630}"/>
              </a:ext>
            </a:extLst>
          </p:cNvPr>
          <p:cNvSpPr>
            <a:spLocks noGrp="1"/>
          </p:cNvSpPr>
          <p:nvPr>
            <p:ph type="ftr" sz="quarter" idx="11"/>
          </p:nvPr>
        </p:nvSpPr>
        <p:spPr/>
        <p:txBody>
          <a:bodyPr/>
          <a:lstStyle/>
          <a:p>
            <a:r>
              <a:rPr lang="en-GB" noProof="0"/>
              <a:t>PSI Center for Photon Science</a:t>
            </a:r>
            <a:endParaRPr lang="en-GB" noProof="0" dirty="0"/>
          </a:p>
        </p:txBody>
      </p:sp>
      <p:sp>
        <p:nvSpPr>
          <p:cNvPr id="5" name="Slide Number Placeholder 4">
            <a:extLst>
              <a:ext uri="{FF2B5EF4-FFF2-40B4-BE49-F238E27FC236}">
                <a16:creationId xmlns:a16="http://schemas.microsoft.com/office/drawing/2014/main" id="{E64320A6-29B5-7186-DE86-C93DCC55E22E}"/>
              </a:ext>
            </a:extLst>
          </p:cNvPr>
          <p:cNvSpPr>
            <a:spLocks noGrp="1"/>
          </p:cNvSpPr>
          <p:nvPr>
            <p:ph type="sldNum" sz="quarter" idx="12"/>
          </p:nvPr>
        </p:nvSpPr>
        <p:spPr/>
        <p:txBody>
          <a:bodyPr/>
          <a:lstStyle/>
          <a:p>
            <a:fld id="{442AD375-037F-43D0-B059-5172DA06796A}" type="slidenum">
              <a:rPr lang="en-GB" noProof="0" smtClean="0"/>
              <a:pPr/>
              <a:t>15</a:t>
            </a:fld>
            <a:endParaRPr lang="en-GB" noProof="0" dirty="0"/>
          </a:p>
        </p:txBody>
      </p:sp>
      <p:sp>
        <p:nvSpPr>
          <p:cNvPr id="6" name="Title 5">
            <a:extLst>
              <a:ext uri="{FF2B5EF4-FFF2-40B4-BE49-F238E27FC236}">
                <a16:creationId xmlns:a16="http://schemas.microsoft.com/office/drawing/2014/main" id="{0FC3220D-B617-3F75-EBCD-40CFA5F71E1C}"/>
              </a:ext>
            </a:extLst>
          </p:cNvPr>
          <p:cNvSpPr>
            <a:spLocks noGrp="1"/>
          </p:cNvSpPr>
          <p:nvPr>
            <p:ph type="title"/>
          </p:nvPr>
        </p:nvSpPr>
        <p:spPr/>
        <p:txBody>
          <a:bodyPr/>
          <a:lstStyle/>
          <a:p>
            <a:r>
              <a:rPr lang="en-CH" dirty="0"/>
              <a:t>Sample sheets and their content/requirements</a:t>
            </a:r>
          </a:p>
        </p:txBody>
      </p:sp>
      <p:graphicFrame>
        <p:nvGraphicFramePr>
          <p:cNvPr id="7" name="Table 6">
            <a:extLst>
              <a:ext uri="{FF2B5EF4-FFF2-40B4-BE49-F238E27FC236}">
                <a16:creationId xmlns:a16="http://schemas.microsoft.com/office/drawing/2014/main" id="{B368964A-F29E-7EB0-DADD-275CF2589607}"/>
              </a:ext>
            </a:extLst>
          </p:cNvPr>
          <p:cNvGraphicFramePr>
            <a:graphicFrameLocks noGrp="1"/>
          </p:cNvGraphicFramePr>
          <p:nvPr>
            <p:extLst>
              <p:ext uri="{D42A27DB-BD31-4B8C-83A1-F6EECF244321}">
                <p14:modId xmlns:p14="http://schemas.microsoft.com/office/powerpoint/2010/main" val="3965432904"/>
              </p:ext>
            </p:extLst>
          </p:nvPr>
        </p:nvGraphicFramePr>
        <p:xfrm>
          <a:off x="0" y="908720"/>
          <a:ext cx="11881314" cy="372938"/>
        </p:xfrm>
        <a:graphic>
          <a:graphicData uri="http://schemas.openxmlformats.org/drawingml/2006/table">
            <a:tbl>
              <a:tblPr>
                <a:tableStyleId>{2D5ABB26-0587-4C30-8999-92F81FD0307C}</a:tableStyleId>
              </a:tblPr>
              <a:tblGrid>
                <a:gridCol w="383184">
                  <a:extLst>
                    <a:ext uri="{9D8B030D-6E8A-4147-A177-3AD203B41FA5}">
                      <a16:colId xmlns:a16="http://schemas.microsoft.com/office/drawing/2014/main" val="3757295264"/>
                    </a:ext>
                  </a:extLst>
                </a:gridCol>
                <a:gridCol w="446172">
                  <a:extLst>
                    <a:ext uri="{9D8B030D-6E8A-4147-A177-3AD203B41FA5}">
                      <a16:colId xmlns:a16="http://schemas.microsoft.com/office/drawing/2014/main" val="106989065"/>
                    </a:ext>
                  </a:extLst>
                </a:gridCol>
                <a:gridCol w="414679">
                  <a:extLst>
                    <a:ext uri="{9D8B030D-6E8A-4147-A177-3AD203B41FA5}">
                      <a16:colId xmlns:a16="http://schemas.microsoft.com/office/drawing/2014/main" val="221396598"/>
                    </a:ext>
                  </a:extLst>
                </a:gridCol>
                <a:gridCol w="515723">
                  <a:extLst>
                    <a:ext uri="{9D8B030D-6E8A-4147-A177-3AD203B41FA5}">
                      <a16:colId xmlns:a16="http://schemas.microsoft.com/office/drawing/2014/main" val="2306467890"/>
                    </a:ext>
                  </a:extLst>
                </a:gridCol>
                <a:gridCol w="461920">
                  <a:extLst>
                    <a:ext uri="{9D8B030D-6E8A-4147-A177-3AD203B41FA5}">
                      <a16:colId xmlns:a16="http://schemas.microsoft.com/office/drawing/2014/main" val="795119508"/>
                    </a:ext>
                  </a:extLst>
                </a:gridCol>
                <a:gridCol w="461920">
                  <a:extLst>
                    <a:ext uri="{9D8B030D-6E8A-4147-A177-3AD203B41FA5}">
                      <a16:colId xmlns:a16="http://schemas.microsoft.com/office/drawing/2014/main" val="871085212"/>
                    </a:ext>
                  </a:extLst>
                </a:gridCol>
                <a:gridCol w="335942">
                  <a:extLst>
                    <a:ext uri="{9D8B030D-6E8A-4147-A177-3AD203B41FA5}">
                      <a16:colId xmlns:a16="http://schemas.microsoft.com/office/drawing/2014/main" val="926237748"/>
                    </a:ext>
                  </a:extLst>
                </a:gridCol>
                <a:gridCol w="342503">
                  <a:extLst>
                    <a:ext uri="{9D8B030D-6E8A-4147-A177-3AD203B41FA5}">
                      <a16:colId xmlns:a16="http://schemas.microsoft.com/office/drawing/2014/main" val="3488363150"/>
                    </a:ext>
                  </a:extLst>
                </a:gridCol>
                <a:gridCol w="342503">
                  <a:extLst>
                    <a:ext uri="{9D8B030D-6E8A-4147-A177-3AD203B41FA5}">
                      <a16:colId xmlns:a16="http://schemas.microsoft.com/office/drawing/2014/main" val="2411371426"/>
                    </a:ext>
                  </a:extLst>
                </a:gridCol>
                <a:gridCol w="342503">
                  <a:extLst>
                    <a:ext uri="{9D8B030D-6E8A-4147-A177-3AD203B41FA5}">
                      <a16:colId xmlns:a16="http://schemas.microsoft.com/office/drawing/2014/main" val="3079173117"/>
                    </a:ext>
                  </a:extLst>
                </a:gridCol>
                <a:gridCol w="342503">
                  <a:extLst>
                    <a:ext uri="{9D8B030D-6E8A-4147-A177-3AD203B41FA5}">
                      <a16:colId xmlns:a16="http://schemas.microsoft.com/office/drawing/2014/main" val="4188271528"/>
                    </a:ext>
                  </a:extLst>
                </a:gridCol>
                <a:gridCol w="342503">
                  <a:extLst>
                    <a:ext uri="{9D8B030D-6E8A-4147-A177-3AD203B41FA5}">
                      <a16:colId xmlns:a16="http://schemas.microsoft.com/office/drawing/2014/main" val="4036130096"/>
                    </a:ext>
                  </a:extLst>
                </a:gridCol>
                <a:gridCol w="342503">
                  <a:extLst>
                    <a:ext uri="{9D8B030D-6E8A-4147-A177-3AD203B41FA5}">
                      <a16:colId xmlns:a16="http://schemas.microsoft.com/office/drawing/2014/main" val="1104073169"/>
                    </a:ext>
                  </a:extLst>
                </a:gridCol>
                <a:gridCol w="342503">
                  <a:extLst>
                    <a:ext uri="{9D8B030D-6E8A-4147-A177-3AD203B41FA5}">
                      <a16:colId xmlns:a16="http://schemas.microsoft.com/office/drawing/2014/main" val="1578045960"/>
                    </a:ext>
                  </a:extLst>
                </a:gridCol>
                <a:gridCol w="452734">
                  <a:extLst>
                    <a:ext uri="{9D8B030D-6E8A-4147-A177-3AD203B41FA5}">
                      <a16:colId xmlns:a16="http://schemas.microsoft.com/office/drawing/2014/main" val="3447052846"/>
                    </a:ext>
                  </a:extLst>
                </a:gridCol>
                <a:gridCol w="531471">
                  <a:extLst>
                    <a:ext uri="{9D8B030D-6E8A-4147-A177-3AD203B41FA5}">
                      <a16:colId xmlns:a16="http://schemas.microsoft.com/office/drawing/2014/main" val="1288520548"/>
                    </a:ext>
                  </a:extLst>
                </a:gridCol>
                <a:gridCol w="342503">
                  <a:extLst>
                    <a:ext uri="{9D8B030D-6E8A-4147-A177-3AD203B41FA5}">
                      <a16:colId xmlns:a16="http://schemas.microsoft.com/office/drawing/2014/main" val="893016131"/>
                    </a:ext>
                  </a:extLst>
                </a:gridCol>
                <a:gridCol w="342503">
                  <a:extLst>
                    <a:ext uri="{9D8B030D-6E8A-4147-A177-3AD203B41FA5}">
                      <a16:colId xmlns:a16="http://schemas.microsoft.com/office/drawing/2014/main" val="1754662590"/>
                    </a:ext>
                  </a:extLst>
                </a:gridCol>
                <a:gridCol w="342503">
                  <a:extLst>
                    <a:ext uri="{9D8B030D-6E8A-4147-A177-3AD203B41FA5}">
                      <a16:colId xmlns:a16="http://schemas.microsoft.com/office/drawing/2014/main" val="648462266"/>
                    </a:ext>
                  </a:extLst>
                </a:gridCol>
                <a:gridCol w="342503">
                  <a:extLst>
                    <a:ext uri="{9D8B030D-6E8A-4147-A177-3AD203B41FA5}">
                      <a16:colId xmlns:a16="http://schemas.microsoft.com/office/drawing/2014/main" val="1420112316"/>
                    </a:ext>
                  </a:extLst>
                </a:gridCol>
                <a:gridCol w="342503">
                  <a:extLst>
                    <a:ext uri="{9D8B030D-6E8A-4147-A177-3AD203B41FA5}">
                      <a16:colId xmlns:a16="http://schemas.microsoft.com/office/drawing/2014/main" val="4046883202"/>
                    </a:ext>
                  </a:extLst>
                </a:gridCol>
                <a:gridCol w="342503">
                  <a:extLst>
                    <a:ext uri="{9D8B030D-6E8A-4147-A177-3AD203B41FA5}">
                      <a16:colId xmlns:a16="http://schemas.microsoft.com/office/drawing/2014/main" val="1051335438"/>
                    </a:ext>
                  </a:extLst>
                </a:gridCol>
                <a:gridCol w="342503">
                  <a:extLst>
                    <a:ext uri="{9D8B030D-6E8A-4147-A177-3AD203B41FA5}">
                      <a16:colId xmlns:a16="http://schemas.microsoft.com/office/drawing/2014/main" val="536458707"/>
                    </a:ext>
                  </a:extLst>
                </a:gridCol>
                <a:gridCol w="342503">
                  <a:extLst>
                    <a:ext uri="{9D8B030D-6E8A-4147-A177-3AD203B41FA5}">
                      <a16:colId xmlns:a16="http://schemas.microsoft.com/office/drawing/2014/main" val="834968012"/>
                    </a:ext>
                  </a:extLst>
                </a:gridCol>
                <a:gridCol w="342503">
                  <a:extLst>
                    <a:ext uri="{9D8B030D-6E8A-4147-A177-3AD203B41FA5}">
                      <a16:colId xmlns:a16="http://schemas.microsoft.com/office/drawing/2014/main" val="2604387588"/>
                    </a:ext>
                  </a:extLst>
                </a:gridCol>
                <a:gridCol w="342503">
                  <a:extLst>
                    <a:ext uri="{9D8B030D-6E8A-4147-A177-3AD203B41FA5}">
                      <a16:colId xmlns:a16="http://schemas.microsoft.com/office/drawing/2014/main" val="4289030307"/>
                    </a:ext>
                  </a:extLst>
                </a:gridCol>
                <a:gridCol w="342503">
                  <a:extLst>
                    <a:ext uri="{9D8B030D-6E8A-4147-A177-3AD203B41FA5}">
                      <a16:colId xmlns:a16="http://schemas.microsoft.com/office/drawing/2014/main" val="3174305312"/>
                    </a:ext>
                  </a:extLst>
                </a:gridCol>
                <a:gridCol w="342503">
                  <a:extLst>
                    <a:ext uri="{9D8B030D-6E8A-4147-A177-3AD203B41FA5}">
                      <a16:colId xmlns:a16="http://schemas.microsoft.com/office/drawing/2014/main" val="3099835671"/>
                    </a:ext>
                  </a:extLst>
                </a:gridCol>
                <a:gridCol w="342503">
                  <a:extLst>
                    <a:ext uri="{9D8B030D-6E8A-4147-A177-3AD203B41FA5}">
                      <a16:colId xmlns:a16="http://schemas.microsoft.com/office/drawing/2014/main" val="2299881434"/>
                    </a:ext>
                  </a:extLst>
                </a:gridCol>
                <a:gridCol w="342503">
                  <a:extLst>
                    <a:ext uri="{9D8B030D-6E8A-4147-A177-3AD203B41FA5}">
                      <a16:colId xmlns:a16="http://schemas.microsoft.com/office/drawing/2014/main" val="1675869878"/>
                    </a:ext>
                  </a:extLst>
                </a:gridCol>
                <a:gridCol w="342503">
                  <a:extLst>
                    <a:ext uri="{9D8B030D-6E8A-4147-A177-3AD203B41FA5}">
                      <a16:colId xmlns:a16="http://schemas.microsoft.com/office/drawing/2014/main" val="3767085713"/>
                    </a:ext>
                  </a:extLst>
                </a:gridCol>
                <a:gridCol w="342503">
                  <a:extLst>
                    <a:ext uri="{9D8B030D-6E8A-4147-A177-3AD203B41FA5}">
                      <a16:colId xmlns:a16="http://schemas.microsoft.com/office/drawing/2014/main" val="4177156894"/>
                    </a:ext>
                  </a:extLst>
                </a:gridCol>
              </a:tblGrid>
              <a:tr h="210332">
                <a:tc>
                  <a:txBody>
                    <a:bodyPr/>
                    <a:lstStyle/>
                    <a:p>
                      <a:pPr algn="l" fontAlgn="b"/>
                      <a:r>
                        <a:rPr lang="en-GB" sz="600" b="1" u="none" strike="noStrike" dirty="0">
                          <a:solidFill>
                            <a:schemeClr val="tx1"/>
                          </a:solidFill>
                          <a:effectLst/>
                        </a:rPr>
                        <a:t>#parcel name</a:t>
                      </a:r>
                      <a:endParaRPr lang="en-GB" sz="600" b="1" i="0" u="none" strike="noStrike" dirty="0">
                        <a:solidFill>
                          <a:schemeClr val="tx1"/>
                        </a:solidFill>
                        <a:effectLst/>
                        <a:latin typeface="Aptos Narrow" panose="020B0004020202020204" pitchFamily="34" charset="0"/>
                      </a:endParaRPr>
                    </a:p>
                  </a:txBody>
                  <a:tcPr marL="3589" marR="3589" marT="358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GB" sz="600" b="1" u="none" strike="noStrike" dirty="0">
                          <a:solidFill>
                            <a:schemeClr val="tx1"/>
                          </a:solidFill>
                          <a:effectLst/>
                        </a:rPr>
                        <a:t>container name</a:t>
                      </a:r>
                      <a:endParaRPr lang="en-GB" sz="600" b="1" i="0" u="none" strike="noStrike" dirty="0">
                        <a:solidFill>
                          <a:schemeClr val="tx1"/>
                        </a:solidFill>
                        <a:effectLst/>
                        <a:latin typeface="Aptos Narrow" panose="020B0004020202020204" pitchFamily="34" charset="0"/>
                      </a:endParaRPr>
                    </a:p>
                  </a:txBody>
                  <a:tcPr marL="3589" marR="3589" marT="358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GB" sz="600" b="1" u="none" strike="noStrike" dirty="0">
                          <a:solidFill>
                            <a:schemeClr val="tx1"/>
                          </a:solidFill>
                          <a:effectLst/>
                        </a:rPr>
                        <a:t>container type</a:t>
                      </a:r>
                      <a:endParaRPr lang="en-GB" sz="600" b="1" i="0" u="none" strike="noStrike" dirty="0">
                        <a:solidFill>
                          <a:schemeClr val="tx1"/>
                        </a:solidFill>
                        <a:effectLst/>
                        <a:latin typeface="Aptos Narrow" panose="020B0004020202020204" pitchFamily="34" charset="0"/>
                      </a:endParaRPr>
                    </a:p>
                  </a:txBody>
                  <a:tcPr marL="3589" marR="3589" marT="358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GB" sz="600" b="1" u="none" strike="noStrike" dirty="0">
                          <a:solidFill>
                            <a:schemeClr val="tx1"/>
                          </a:solidFill>
                          <a:effectLst/>
                        </a:rPr>
                        <a:t>container position</a:t>
                      </a:r>
                      <a:endParaRPr lang="en-GB" sz="600" b="1" i="0" u="none" strike="noStrike" dirty="0">
                        <a:solidFill>
                          <a:schemeClr val="tx1"/>
                        </a:solidFill>
                        <a:effectLst/>
                        <a:latin typeface="Aptos Narrow" panose="020B0004020202020204" pitchFamily="34" charset="0"/>
                      </a:endParaRPr>
                    </a:p>
                  </a:txBody>
                  <a:tcPr marL="3589" marR="3589" marT="358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GB" sz="600" b="1" u="none" strike="noStrike" dirty="0">
                          <a:solidFill>
                            <a:schemeClr val="tx1"/>
                          </a:solidFill>
                          <a:effectLst/>
                        </a:rPr>
                        <a:t>protein acronym</a:t>
                      </a:r>
                      <a:endParaRPr lang="en-GB" sz="600" b="1" i="0" u="none" strike="noStrike" dirty="0">
                        <a:solidFill>
                          <a:schemeClr val="tx1"/>
                        </a:solidFill>
                        <a:effectLst/>
                        <a:latin typeface="Aptos Narrow" panose="020B0004020202020204" pitchFamily="34" charset="0"/>
                      </a:endParaRPr>
                    </a:p>
                  </a:txBody>
                  <a:tcPr marL="3589" marR="3589" marT="358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GB" sz="600" b="1" u="none" strike="noStrike" dirty="0">
                          <a:solidFill>
                            <a:schemeClr val="tx1"/>
                          </a:solidFill>
                          <a:effectLst/>
                        </a:rPr>
                        <a:t>sample acronym</a:t>
                      </a:r>
                      <a:endParaRPr lang="en-GB" sz="600" b="1" i="0" u="none" strike="noStrike" dirty="0">
                        <a:solidFill>
                          <a:schemeClr val="tx1"/>
                        </a:solidFill>
                        <a:effectLst/>
                        <a:latin typeface="Aptos Narrow" panose="020B0004020202020204" pitchFamily="34" charset="0"/>
                      </a:endParaRPr>
                    </a:p>
                  </a:txBody>
                  <a:tcPr marL="3589" marR="3589" marT="358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GB" sz="600" b="1" u="none" strike="noStrike">
                          <a:solidFill>
                            <a:schemeClr val="tx1"/>
                          </a:solidFill>
                          <a:effectLst/>
                        </a:rPr>
                        <a:t>pin barcode</a:t>
                      </a:r>
                      <a:endParaRPr lang="en-GB" sz="600" b="1" i="0" u="none" strike="noStrike">
                        <a:solidFill>
                          <a:schemeClr val="tx1"/>
                        </a:solidFill>
                        <a:effectLst/>
                        <a:latin typeface="Aptos Narrow" panose="020B0004020202020204" pitchFamily="34" charset="0"/>
                      </a:endParaRPr>
                    </a:p>
                  </a:txBody>
                  <a:tcPr marL="3589" marR="3589" marT="358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GB" sz="600" b="1" u="none" strike="noStrike" dirty="0">
                          <a:solidFill>
                            <a:schemeClr val="tx1"/>
                          </a:solidFill>
                          <a:effectLst/>
                        </a:rPr>
                        <a:t>SPG</a:t>
                      </a:r>
                      <a:endParaRPr lang="en-GB" sz="600" b="1" i="0" u="none" strike="noStrike" dirty="0">
                        <a:solidFill>
                          <a:schemeClr val="tx1"/>
                        </a:solidFill>
                        <a:effectLst/>
                        <a:latin typeface="Aptos Narrow" panose="020B0004020202020204" pitchFamily="34" charset="0"/>
                      </a:endParaRPr>
                    </a:p>
                  </a:txBody>
                  <a:tcPr marL="3589" marR="3589" marT="358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GB" sz="600" b="1" u="none" strike="noStrike">
                          <a:solidFill>
                            <a:schemeClr val="tx1"/>
                          </a:solidFill>
                          <a:effectLst/>
                        </a:rPr>
                        <a:t>cellA</a:t>
                      </a:r>
                      <a:endParaRPr lang="en-GB" sz="600" b="1" i="0" u="none" strike="noStrike">
                        <a:solidFill>
                          <a:schemeClr val="tx1"/>
                        </a:solidFill>
                        <a:effectLst/>
                        <a:latin typeface="Aptos Narrow" panose="020B0004020202020204" pitchFamily="34" charset="0"/>
                      </a:endParaRPr>
                    </a:p>
                  </a:txBody>
                  <a:tcPr marL="3589" marR="3589" marT="358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GB" sz="600" b="1" u="none" strike="noStrike">
                          <a:solidFill>
                            <a:schemeClr val="tx1"/>
                          </a:solidFill>
                          <a:effectLst/>
                        </a:rPr>
                        <a:t>cellB</a:t>
                      </a:r>
                      <a:endParaRPr lang="en-GB" sz="600" b="1" i="0" u="none" strike="noStrike">
                        <a:solidFill>
                          <a:schemeClr val="tx1"/>
                        </a:solidFill>
                        <a:effectLst/>
                        <a:latin typeface="Aptos Narrow" panose="020B0004020202020204" pitchFamily="34" charset="0"/>
                      </a:endParaRPr>
                    </a:p>
                  </a:txBody>
                  <a:tcPr marL="3589" marR="3589" marT="358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GB" sz="600" b="1" u="none" strike="noStrike" dirty="0" err="1">
                          <a:solidFill>
                            <a:schemeClr val="tx1"/>
                          </a:solidFill>
                          <a:effectLst/>
                        </a:rPr>
                        <a:t>cellC</a:t>
                      </a:r>
                      <a:endParaRPr lang="en-GB" sz="600" b="1" i="0" u="none" strike="noStrike" dirty="0">
                        <a:solidFill>
                          <a:schemeClr val="tx1"/>
                        </a:solidFill>
                        <a:effectLst/>
                        <a:latin typeface="Aptos Narrow" panose="020B0004020202020204" pitchFamily="34" charset="0"/>
                      </a:endParaRPr>
                    </a:p>
                  </a:txBody>
                  <a:tcPr marL="3589" marR="3589" marT="358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GB" sz="600" b="1" u="none" strike="noStrike">
                          <a:solidFill>
                            <a:schemeClr val="tx1"/>
                          </a:solidFill>
                          <a:effectLst/>
                        </a:rPr>
                        <a:t>cellAlpha</a:t>
                      </a:r>
                      <a:endParaRPr lang="en-GB" sz="600" b="1" i="0" u="none" strike="noStrike">
                        <a:solidFill>
                          <a:schemeClr val="tx1"/>
                        </a:solidFill>
                        <a:effectLst/>
                        <a:latin typeface="Aptos Narrow" panose="020B0004020202020204" pitchFamily="34" charset="0"/>
                      </a:endParaRPr>
                    </a:p>
                  </a:txBody>
                  <a:tcPr marL="3589" marR="3589" marT="358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GB" sz="600" b="1" u="none" strike="noStrike" dirty="0" err="1">
                          <a:solidFill>
                            <a:schemeClr val="tx1"/>
                          </a:solidFill>
                          <a:effectLst/>
                        </a:rPr>
                        <a:t>cellBeta</a:t>
                      </a:r>
                      <a:endParaRPr lang="en-GB" sz="600" b="1" i="0" u="none" strike="noStrike" dirty="0">
                        <a:solidFill>
                          <a:schemeClr val="tx1"/>
                        </a:solidFill>
                        <a:effectLst/>
                        <a:latin typeface="Aptos Narrow" panose="020B0004020202020204" pitchFamily="34" charset="0"/>
                      </a:endParaRPr>
                    </a:p>
                  </a:txBody>
                  <a:tcPr marL="3589" marR="3589" marT="358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GB" sz="600" b="1" u="none" strike="noStrike" dirty="0">
                          <a:solidFill>
                            <a:schemeClr val="tx1"/>
                          </a:solidFill>
                          <a:effectLst/>
                        </a:rPr>
                        <a:t>Cell</a:t>
                      </a:r>
                    </a:p>
                    <a:p>
                      <a:pPr algn="l" fontAlgn="b"/>
                      <a:r>
                        <a:rPr lang="en-GB" sz="600" b="1" u="none" strike="noStrike" dirty="0">
                          <a:solidFill>
                            <a:schemeClr val="tx1"/>
                          </a:solidFill>
                          <a:effectLst/>
                        </a:rPr>
                        <a:t>Gamma</a:t>
                      </a:r>
                      <a:endParaRPr lang="en-GB" sz="600" b="1" i="0" u="none" strike="noStrike" dirty="0">
                        <a:solidFill>
                          <a:schemeClr val="tx1"/>
                        </a:solidFill>
                        <a:effectLst/>
                        <a:latin typeface="Aptos Narrow" panose="020B0004020202020204" pitchFamily="34" charset="0"/>
                      </a:endParaRPr>
                    </a:p>
                  </a:txBody>
                  <a:tcPr marL="3589" marR="3589" marT="358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GB" sz="600" b="1" u="none" strike="noStrike" dirty="0">
                          <a:solidFill>
                            <a:schemeClr val="tx1"/>
                          </a:solidFill>
                          <a:effectLst/>
                        </a:rPr>
                        <a:t>Experiment Type</a:t>
                      </a:r>
                      <a:endParaRPr lang="en-GB" sz="600" b="1" i="0" u="none" strike="noStrike" dirty="0">
                        <a:solidFill>
                          <a:schemeClr val="tx1"/>
                        </a:solidFill>
                        <a:effectLst/>
                        <a:latin typeface="Aptos Narrow" panose="020B0004020202020204" pitchFamily="34" charset="0"/>
                      </a:endParaRPr>
                    </a:p>
                  </a:txBody>
                  <a:tcPr marL="3589" marR="3589" marT="358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GB" sz="600" b="1" u="none" strike="noStrike" dirty="0">
                          <a:solidFill>
                            <a:schemeClr val="tx1"/>
                          </a:solidFill>
                          <a:effectLst/>
                        </a:rPr>
                        <a:t>aimed Resolution</a:t>
                      </a:r>
                      <a:endParaRPr lang="en-GB" sz="600" b="1" i="0" u="none" strike="noStrike" dirty="0">
                        <a:solidFill>
                          <a:schemeClr val="tx1"/>
                        </a:solidFill>
                        <a:effectLst/>
                        <a:latin typeface="Aptos Narrow" panose="020B0004020202020204" pitchFamily="34" charset="0"/>
                      </a:endParaRPr>
                    </a:p>
                  </a:txBody>
                  <a:tcPr marL="3589" marR="3589" marT="358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GB" sz="600" b="1" u="none" strike="noStrike" dirty="0">
                          <a:solidFill>
                            <a:schemeClr val="tx1"/>
                          </a:solidFill>
                          <a:effectLst/>
                        </a:rPr>
                        <a:t>required Resolution</a:t>
                      </a:r>
                      <a:endParaRPr lang="en-GB" sz="600" b="1" i="0" u="none" strike="noStrike" dirty="0">
                        <a:solidFill>
                          <a:schemeClr val="tx1"/>
                        </a:solidFill>
                        <a:effectLst/>
                        <a:latin typeface="Aptos Narrow" panose="020B0004020202020204" pitchFamily="34" charset="0"/>
                      </a:endParaRPr>
                    </a:p>
                  </a:txBody>
                  <a:tcPr marL="3589" marR="3589" marT="358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GB" sz="600" b="1" u="none" strike="noStrike" dirty="0">
                          <a:solidFill>
                            <a:schemeClr val="tx1"/>
                          </a:solidFill>
                          <a:effectLst/>
                        </a:rPr>
                        <a:t>beam diameter</a:t>
                      </a:r>
                      <a:endParaRPr lang="en-GB" sz="600" b="1" i="0" u="none" strike="noStrike" dirty="0">
                        <a:solidFill>
                          <a:schemeClr val="tx1"/>
                        </a:solidFill>
                        <a:effectLst/>
                        <a:latin typeface="Aptos Narrow" panose="020B0004020202020204" pitchFamily="34" charset="0"/>
                      </a:endParaRPr>
                    </a:p>
                  </a:txBody>
                  <a:tcPr marL="3589" marR="3589" marT="358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GB" sz="600" b="1" u="none" strike="noStrike" dirty="0">
                          <a:solidFill>
                            <a:schemeClr val="tx1"/>
                          </a:solidFill>
                          <a:effectLst/>
                        </a:rPr>
                        <a:t>number of positions</a:t>
                      </a:r>
                      <a:endParaRPr lang="en-GB" sz="600" b="1" i="0" u="none" strike="noStrike" dirty="0">
                        <a:solidFill>
                          <a:schemeClr val="tx1"/>
                        </a:solidFill>
                        <a:effectLst/>
                        <a:latin typeface="Aptos Narrow" panose="020B0004020202020204" pitchFamily="34" charset="0"/>
                      </a:endParaRPr>
                    </a:p>
                  </a:txBody>
                  <a:tcPr marL="3589" marR="3589" marT="358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GB" sz="600" b="1" u="none" strike="noStrike" dirty="0">
                          <a:solidFill>
                            <a:schemeClr val="tx1"/>
                          </a:solidFill>
                          <a:effectLst/>
                        </a:rPr>
                        <a:t>aimed multiplicity</a:t>
                      </a:r>
                      <a:endParaRPr lang="en-GB" sz="600" b="1" i="0" u="none" strike="noStrike" dirty="0">
                        <a:solidFill>
                          <a:schemeClr val="tx1"/>
                        </a:solidFill>
                        <a:effectLst/>
                        <a:latin typeface="Aptos Narrow" panose="020B0004020202020204" pitchFamily="34" charset="0"/>
                      </a:endParaRPr>
                    </a:p>
                  </a:txBody>
                  <a:tcPr marL="3589" marR="3589" marT="358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GB" sz="600" b="1" u="none" strike="noStrike" dirty="0">
                          <a:solidFill>
                            <a:schemeClr val="tx1"/>
                          </a:solidFill>
                          <a:effectLst/>
                        </a:rPr>
                        <a:t>aimed completeness</a:t>
                      </a:r>
                      <a:endParaRPr lang="en-GB" sz="600" b="1" i="0" u="none" strike="noStrike" dirty="0">
                        <a:solidFill>
                          <a:schemeClr val="tx1"/>
                        </a:solidFill>
                        <a:effectLst/>
                        <a:latin typeface="Aptos Narrow" panose="020B0004020202020204" pitchFamily="34" charset="0"/>
                      </a:endParaRPr>
                    </a:p>
                  </a:txBody>
                  <a:tcPr marL="3589" marR="3589" marT="358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GB" sz="600" b="1" u="none" strike="noStrike" dirty="0">
                          <a:solidFill>
                            <a:schemeClr val="tx1"/>
                          </a:solidFill>
                          <a:effectLst/>
                        </a:rPr>
                        <a:t>forced SPG</a:t>
                      </a:r>
                      <a:endParaRPr lang="en-GB" sz="600" b="1" i="0" u="none" strike="noStrike" dirty="0">
                        <a:solidFill>
                          <a:schemeClr val="tx1"/>
                        </a:solidFill>
                        <a:effectLst/>
                        <a:latin typeface="Aptos Narrow" panose="020B0004020202020204" pitchFamily="34" charset="0"/>
                      </a:endParaRPr>
                    </a:p>
                  </a:txBody>
                  <a:tcPr marL="3589" marR="3589" marT="358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GB" sz="600" b="1" u="none" strike="noStrike" dirty="0">
                          <a:solidFill>
                            <a:schemeClr val="tx1"/>
                          </a:solidFill>
                          <a:effectLst/>
                        </a:rPr>
                        <a:t>radiation sensitivity</a:t>
                      </a:r>
                      <a:endParaRPr lang="en-GB" sz="600" b="1" i="0" u="none" strike="noStrike" dirty="0">
                        <a:solidFill>
                          <a:schemeClr val="tx1"/>
                        </a:solidFill>
                        <a:effectLst/>
                        <a:latin typeface="Aptos Narrow" panose="020B0004020202020204" pitchFamily="34" charset="0"/>
                      </a:endParaRPr>
                    </a:p>
                  </a:txBody>
                  <a:tcPr marL="3589" marR="3589" marT="358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GB" sz="600" b="1" u="none" strike="noStrike" dirty="0">
                          <a:solidFill>
                            <a:schemeClr val="tx1"/>
                          </a:solidFill>
                          <a:effectLst/>
                        </a:rPr>
                        <a:t>smiles</a:t>
                      </a:r>
                      <a:endParaRPr lang="en-GB" sz="600" b="1" i="0" u="none" strike="noStrike" dirty="0">
                        <a:solidFill>
                          <a:schemeClr val="tx1"/>
                        </a:solidFill>
                        <a:effectLst/>
                        <a:latin typeface="Aptos Narrow" panose="020B0004020202020204" pitchFamily="34" charset="0"/>
                      </a:endParaRPr>
                    </a:p>
                  </a:txBody>
                  <a:tcPr marL="3589" marR="3589" marT="358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GB" sz="600" b="1" u="none" strike="noStrike" dirty="0">
                          <a:solidFill>
                            <a:schemeClr val="tx1"/>
                          </a:solidFill>
                          <a:effectLst/>
                        </a:rPr>
                        <a:t>total rot. angle</a:t>
                      </a:r>
                      <a:endParaRPr lang="en-GB" sz="600" b="1" i="0" u="none" strike="noStrike" dirty="0">
                        <a:solidFill>
                          <a:schemeClr val="tx1"/>
                        </a:solidFill>
                        <a:effectLst/>
                        <a:latin typeface="Aptos Narrow" panose="020B0004020202020204" pitchFamily="34" charset="0"/>
                      </a:endParaRPr>
                    </a:p>
                  </a:txBody>
                  <a:tcPr marL="3589" marR="3589" marT="358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GB" sz="600" b="1" u="none" strike="noStrike" dirty="0">
                          <a:solidFill>
                            <a:schemeClr val="tx1"/>
                          </a:solidFill>
                          <a:effectLst/>
                        </a:rPr>
                        <a:t>min </a:t>
                      </a:r>
                      <a:r>
                        <a:rPr lang="en-GB" sz="600" b="1" u="none" strike="noStrike" dirty="0" err="1">
                          <a:solidFill>
                            <a:schemeClr val="tx1"/>
                          </a:solidFill>
                          <a:effectLst/>
                        </a:rPr>
                        <a:t>osc</a:t>
                      </a:r>
                      <a:r>
                        <a:rPr lang="en-GB" sz="600" b="1" u="none" strike="noStrike" dirty="0">
                          <a:solidFill>
                            <a:schemeClr val="tx1"/>
                          </a:solidFill>
                          <a:effectLst/>
                        </a:rPr>
                        <a:t>. angle</a:t>
                      </a:r>
                      <a:endParaRPr lang="en-GB" sz="600" b="1" i="0" u="none" strike="noStrike" dirty="0">
                        <a:solidFill>
                          <a:schemeClr val="tx1"/>
                        </a:solidFill>
                        <a:effectLst/>
                        <a:latin typeface="Aptos Narrow" panose="020B0004020202020204" pitchFamily="34" charset="0"/>
                      </a:endParaRPr>
                    </a:p>
                  </a:txBody>
                  <a:tcPr marL="3589" marR="3589" marT="358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GB" sz="600" b="1" u="none" strike="noStrike" dirty="0">
                          <a:solidFill>
                            <a:schemeClr val="tx1"/>
                          </a:solidFill>
                          <a:effectLst/>
                        </a:rPr>
                        <a:t>observed resolution</a:t>
                      </a:r>
                      <a:endParaRPr lang="en-GB" sz="600" b="1" i="0" u="none" strike="noStrike" dirty="0">
                        <a:solidFill>
                          <a:schemeClr val="tx1"/>
                        </a:solidFill>
                        <a:effectLst/>
                        <a:latin typeface="Aptos Narrow" panose="020B0004020202020204" pitchFamily="34" charset="0"/>
                      </a:endParaRPr>
                    </a:p>
                  </a:txBody>
                  <a:tcPr marL="3589" marR="3589" marT="358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GB" sz="600" b="1" u="none" strike="noStrike" dirty="0">
                          <a:solidFill>
                            <a:schemeClr val="tx1"/>
                          </a:solidFill>
                          <a:effectLst/>
                        </a:rPr>
                        <a:t>comments</a:t>
                      </a:r>
                      <a:endParaRPr lang="en-GB" sz="600" b="1" i="0" u="none" strike="noStrike" dirty="0">
                        <a:solidFill>
                          <a:schemeClr val="tx1"/>
                        </a:solidFill>
                        <a:effectLst/>
                        <a:latin typeface="Aptos Narrow" panose="020B0004020202020204" pitchFamily="34" charset="0"/>
                      </a:endParaRPr>
                    </a:p>
                  </a:txBody>
                  <a:tcPr marL="3589" marR="3589" marT="358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GB" sz="600" b="1" u="none" strike="noStrike" dirty="0">
                          <a:solidFill>
                            <a:schemeClr val="tx1"/>
                          </a:solidFill>
                          <a:effectLst/>
                        </a:rPr>
                        <a:t>energy</a:t>
                      </a:r>
                      <a:endParaRPr lang="en-GB" sz="600" b="1" i="0" u="none" strike="noStrike" dirty="0">
                        <a:solidFill>
                          <a:schemeClr val="tx1"/>
                        </a:solidFill>
                        <a:effectLst/>
                        <a:latin typeface="Aptos Narrow" panose="020B0004020202020204" pitchFamily="34" charset="0"/>
                      </a:endParaRPr>
                    </a:p>
                  </a:txBody>
                  <a:tcPr marL="3589" marR="3589" marT="358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GB" sz="600" b="1" u="none" strike="noStrike" dirty="0">
                          <a:solidFill>
                            <a:schemeClr val="tx1"/>
                          </a:solidFill>
                          <a:effectLst/>
                        </a:rPr>
                        <a:t>transmission</a:t>
                      </a:r>
                      <a:endParaRPr lang="en-GB" sz="600" b="1" i="0" u="none" strike="noStrike" dirty="0">
                        <a:solidFill>
                          <a:schemeClr val="tx1"/>
                        </a:solidFill>
                        <a:effectLst/>
                        <a:latin typeface="Aptos Narrow" panose="020B0004020202020204" pitchFamily="34" charset="0"/>
                      </a:endParaRPr>
                    </a:p>
                  </a:txBody>
                  <a:tcPr marL="3589" marR="3589" marT="358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GB" sz="600" b="1" u="none" strike="noStrike" dirty="0">
                          <a:solidFill>
                            <a:schemeClr val="tx1"/>
                          </a:solidFill>
                          <a:effectLst/>
                        </a:rPr>
                        <a:t>exposure time</a:t>
                      </a:r>
                      <a:endParaRPr lang="en-GB" sz="600" b="1" i="0" u="none" strike="noStrike" dirty="0">
                        <a:solidFill>
                          <a:schemeClr val="tx1"/>
                        </a:solidFill>
                        <a:effectLst/>
                        <a:latin typeface="Aptos Narrow" panose="020B0004020202020204" pitchFamily="34" charset="0"/>
                      </a:endParaRPr>
                    </a:p>
                  </a:txBody>
                  <a:tcPr marL="3589" marR="3589" marT="358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GB" sz="600" b="1" u="none" strike="noStrike" dirty="0">
                          <a:solidFill>
                            <a:schemeClr val="tx1"/>
                          </a:solidFill>
                          <a:effectLst/>
                        </a:rPr>
                        <a:t>oscillation range</a:t>
                      </a:r>
                      <a:endParaRPr lang="en-GB" sz="600" b="1" i="0" u="none" strike="noStrike" dirty="0">
                        <a:solidFill>
                          <a:schemeClr val="tx1"/>
                        </a:solidFill>
                        <a:effectLst/>
                        <a:latin typeface="Aptos Narrow" panose="020B0004020202020204" pitchFamily="34" charset="0"/>
                      </a:endParaRPr>
                    </a:p>
                  </a:txBody>
                  <a:tcPr marL="3589" marR="3589" marT="358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96156282"/>
                  </a:ext>
                </a:extLst>
              </a:tr>
              <a:tr h="76571">
                <a:tc>
                  <a:txBody>
                    <a:bodyPr/>
                    <a:lstStyle/>
                    <a:p>
                      <a:pPr algn="l" fontAlgn="b"/>
                      <a:endParaRPr lang="en-CH" sz="600" b="1" i="0" u="none" strike="noStrike">
                        <a:solidFill>
                          <a:schemeClr val="tx1"/>
                        </a:solidFill>
                        <a:effectLst/>
                        <a:latin typeface="Aptos Narrow" panose="020B0004020202020204" pitchFamily="34" charset="0"/>
                      </a:endParaRPr>
                    </a:p>
                  </a:txBody>
                  <a:tcPr marL="3589" marR="3589" marT="358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CH" sz="600" b="1" u="none" strike="noStrike" dirty="0">
                          <a:solidFill>
                            <a:schemeClr val="tx1"/>
                          </a:solidFill>
                          <a:effectLst/>
                        </a:rPr>
                        <a:t>(*)</a:t>
                      </a:r>
                      <a:endParaRPr lang="en-CH" sz="600" b="1" i="0" u="none" strike="noStrike" dirty="0">
                        <a:solidFill>
                          <a:schemeClr val="tx1"/>
                        </a:solidFill>
                        <a:effectLst/>
                        <a:latin typeface="Aptos Narrow" panose="020B0004020202020204" pitchFamily="34" charset="0"/>
                      </a:endParaRPr>
                    </a:p>
                  </a:txBody>
                  <a:tcPr marL="3589" marR="3589" marT="358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CH" sz="600" b="1" u="none" strike="noStrike">
                          <a:solidFill>
                            <a:schemeClr val="tx1"/>
                          </a:solidFill>
                          <a:effectLst/>
                        </a:rPr>
                        <a:t>(*)</a:t>
                      </a:r>
                      <a:endParaRPr lang="en-CH" sz="600" b="1" i="0" u="none" strike="noStrike">
                        <a:solidFill>
                          <a:schemeClr val="tx1"/>
                        </a:solidFill>
                        <a:effectLst/>
                        <a:latin typeface="Aptos Narrow" panose="020B0004020202020204" pitchFamily="34" charset="0"/>
                      </a:endParaRPr>
                    </a:p>
                  </a:txBody>
                  <a:tcPr marL="3589" marR="3589" marT="358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CH" sz="600" b="1" u="none" strike="noStrike">
                          <a:solidFill>
                            <a:schemeClr val="tx1"/>
                          </a:solidFill>
                          <a:effectLst/>
                        </a:rPr>
                        <a:t>(*)</a:t>
                      </a:r>
                      <a:endParaRPr lang="en-CH" sz="600" b="1" i="0" u="none" strike="noStrike">
                        <a:solidFill>
                          <a:schemeClr val="tx1"/>
                        </a:solidFill>
                        <a:effectLst/>
                        <a:latin typeface="Aptos Narrow" panose="020B0004020202020204" pitchFamily="34" charset="0"/>
                      </a:endParaRPr>
                    </a:p>
                  </a:txBody>
                  <a:tcPr marL="3589" marR="3589" marT="358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CH" sz="600" b="1" u="none" strike="noStrike">
                          <a:solidFill>
                            <a:schemeClr val="tx1"/>
                          </a:solidFill>
                          <a:effectLst/>
                        </a:rPr>
                        <a:t>(*)</a:t>
                      </a:r>
                      <a:endParaRPr lang="en-CH" sz="600" b="1" i="0" u="none" strike="noStrike">
                        <a:solidFill>
                          <a:schemeClr val="tx1"/>
                        </a:solidFill>
                        <a:effectLst/>
                        <a:latin typeface="Aptos Narrow" panose="020B0004020202020204" pitchFamily="34" charset="0"/>
                      </a:endParaRPr>
                    </a:p>
                  </a:txBody>
                  <a:tcPr marL="3589" marR="3589" marT="358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CH" sz="600" b="1" u="none" strike="noStrike">
                          <a:solidFill>
                            <a:schemeClr val="tx1"/>
                          </a:solidFill>
                          <a:effectLst/>
                        </a:rPr>
                        <a:t>(*)</a:t>
                      </a:r>
                      <a:endParaRPr lang="en-CH" sz="600" b="1" i="0" u="none" strike="noStrike">
                        <a:solidFill>
                          <a:schemeClr val="tx1"/>
                        </a:solidFill>
                        <a:effectLst/>
                        <a:latin typeface="Aptos Narrow" panose="020B0004020202020204" pitchFamily="34" charset="0"/>
                      </a:endParaRPr>
                    </a:p>
                  </a:txBody>
                  <a:tcPr marL="3589" marR="3589" marT="358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CH" sz="600" b="1" i="0" u="none" strike="noStrike">
                        <a:solidFill>
                          <a:schemeClr val="tx1"/>
                        </a:solidFill>
                        <a:effectLst/>
                        <a:latin typeface="Aptos Narrow" panose="020B0004020202020204" pitchFamily="34" charset="0"/>
                      </a:endParaRPr>
                    </a:p>
                  </a:txBody>
                  <a:tcPr marL="3589" marR="3589" marT="358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CH" sz="600" b="1" i="0" u="none" strike="noStrike">
                        <a:solidFill>
                          <a:schemeClr val="tx1"/>
                        </a:solidFill>
                        <a:effectLst/>
                        <a:latin typeface="Aptos Narrow" panose="020B0004020202020204" pitchFamily="34" charset="0"/>
                      </a:endParaRPr>
                    </a:p>
                  </a:txBody>
                  <a:tcPr marL="3589" marR="3589" marT="358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CH" sz="600" b="1" i="0" u="none" strike="noStrike">
                        <a:solidFill>
                          <a:schemeClr val="tx1"/>
                        </a:solidFill>
                        <a:effectLst/>
                        <a:latin typeface="Aptos Narrow" panose="020B0004020202020204" pitchFamily="34" charset="0"/>
                      </a:endParaRPr>
                    </a:p>
                  </a:txBody>
                  <a:tcPr marL="3589" marR="3589" marT="358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CH" sz="600" b="1" i="0" u="none" strike="noStrike">
                        <a:solidFill>
                          <a:schemeClr val="tx1"/>
                        </a:solidFill>
                        <a:effectLst/>
                        <a:latin typeface="Aptos Narrow" panose="020B0004020202020204" pitchFamily="34" charset="0"/>
                      </a:endParaRPr>
                    </a:p>
                  </a:txBody>
                  <a:tcPr marL="3589" marR="3589" marT="358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CH" sz="600" b="1" i="0" u="none" strike="noStrike">
                        <a:solidFill>
                          <a:schemeClr val="tx1"/>
                        </a:solidFill>
                        <a:effectLst/>
                        <a:latin typeface="Aptos Narrow" panose="020B0004020202020204" pitchFamily="34" charset="0"/>
                      </a:endParaRPr>
                    </a:p>
                  </a:txBody>
                  <a:tcPr marL="3589" marR="3589" marT="358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CH" sz="600" b="1" i="0" u="none" strike="noStrike">
                        <a:solidFill>
                          <a:schemeClr val="tx1"/>
                        </a:solidFill>
                        <a:effectLst/>
                        <a:latin typeface="Aptos Narrow" panose="020B0004020202020204" pitchFamily="34" charset="0"/>
                      </a:endParaRPr>
                    </a:p>
                  </a:txBody>
                  <a:tcPr marL="3589" marR="3589" marT="358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CH" sz="600" b="1" i="0" u="none" strike="noStrike">
                        <a:solidFill>
                          <a:schemeClr val="tx1"/>
                        </a:solidFill>
                        <a:effectLst/>
                        <a:latin typeface="Aptos Narrow" panose="020B0004020202020204" pitchFamily="34" charset="0"/>
                      </a:endParaRPr>
                    </a:p>
                  </a:txBody>
                  <a:tcPr marL="3589" marR="3589" marT="358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CH" sz="600" b="1" i="0" u="none" strike="noStrike">
                        <a:solidFill>
                          <a:schemeClr val="tx1"/>
                        </a:solidFill>
                        <a:effectLst/>
                        <a:latin typeface="Aptos Narrow" panose="020B0004020202020204" pitchFamily="34" charset="0"/>
                      </a:endParaRPr>
                    </a:p>
                  </a:txBody>
                  <a:tcPr marL="3589" marR="3589" marT="358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CH" sz="600" b="1" i="0" u="none" strike="noStrike">
                        <a:solidFill>
                          <a:schemeClr val="tx1"/>
                        </a:solidFill>
                        <a:effectLst/>
                        <a:latin typeface="Aptos Narrow" panose="020B0004020202020204" pitchFamily="34" charset="0"/>
                      </a:endParaRPr>
                    </a:p>
                  </a:txBody>
                  <a:tcPr marL="3589" marR="3589" marT="358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CH" sz="600" b="1" i="0" u="none" strike="noStrike">
                        <a:solidFill>
                          <a:schemeClr val="tx1"/>
                        </a:solidFill>
                        <a:effectLst/>
                        <a:latin typeface="Aptos Narrow" panose="020B0004020202020204" pitchFamily="34" charset="0"/>
                      </a:endParaRPr>
                    </a:p>
                  </a:txBody>
                  <a:tcPr marL="3589" marR="3589" marT="358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CH" sz="600" b="1" i="0" u="none" strike="noStrike" dirty="0">
                        <a:solidFill>
                          <a:schemeClr val="tx1"/>
                        </a:solidFill>
                        <a:effectLst/>
                        <a:latin typeface="Aptos Narrow" panose="020B0004020202020204" pitchFamily="34" charset="0"/>
                      </a:endParaRPr>
                    </a:p>
                  </a:txBody>
                  <a:tcPr marL="3589" marR="3589" marT="358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CH" sz="600" b="1" i="0" u="none" strike="noStrike" dirty="0">
                        <a:solidFill>
                          <a:schemeClr val="tx1"/>
                        </a:solidFill>
                        <a:effectLst/>
                        <a:latin typeface="Aptos Narrow" panose="020B0004020202020204" pitchFamily="34" charset="0"/>
                      </a:endParaRPr>
                    </a:p>
                  </a:txBody>
                  <a:tcPr marL="3589" marR="3589" marT="358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CH" sz="600" b="1" i="0" u="none" strike="noStrike" dirty="0">
                        <a:solidFill>
                          <a:schemeClr val="tx1"/>
                        </a:solidFill>
                        <a:effectLst/>
                        <a:latin typeface="Aptos Narrow" panose="020B0004020202020204" pitchFamily="34" charset="0"/>
                      </a:endParaRPr>
                    </a:p>
                  </a:txBody>
                  <a:tcPr marL="3589" marR="3589" marT="358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CH" sz="600" b="1" i="0" u="none" strike="noStrike" dirty="0">
                        <a:solidFill>
                          <a:schemeClr val="tx1"/>
                        </a:solidFill>
                        <a:effectLst/>
                        <a:latin typeface="Aptos Narrow" panose="020B0004020202020204" pitchFamily="34" charset="0"/>
                      </a:endParaRPr>
                    </a:p>
                  </a:txBody>
                  <a:tcPr marL="3589" marR="3589" marT="358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CH" sz="600" b="1" i="0" u="none" strike="noStrike" dirty="0">
                        <a:solidFill>
                          <a:schemeClr val="tx1"/>
                        </a:solidFill>
                        <a:effectLst/>
                        <a:latin typeface="Aptos Narrow" panose="020B0004020202020204" pitchFamily="34" charset="0"/>
                      </a:endParaRPr>
                    </a:p>
                  </a:txBody>
                  <a:tcPr marL="3589" marR="3589" marT="358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CH" sz="600" b="1" i="0" u="none" strike="noStrike">
                        <a:solidFill>
                          <a:schemeClr val="tx1"/>
                        </a:solidFill>
                        <a:effectLst/>
                        <a:latin typeface="Aptos Narrow" panose="020B0004020202020204" pitchFamily="34" charset="0"/>
                      </a:endParaRPr>
                    </a:p>
                  </a:txBody>
                  <a:tcPr marL="3589" marR="3589" marT="358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CH" sz="600" b="1" i="0" u="none" strike="noStrike">
                        <a:solidFill>
                          <a:schemeClr val="tx1"/>
                        </a:solidFill>
                        <a:effectLst/>
                        <a:latin typeface="Aptos Narrow" panose="020B0004020202020204" pitchFamily="34" charset="0"/>
                      </a:endParaRPr>
                    </a:p>
                  </a:txBody>
                  <a:tcPr marL="3589" marR="3589" marT="358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CH" sz="600" b="1" i="0" u="none" strike="noStrike">
                        <a:solidFill>
                          <a:schemeClr val="tx1"/>
                        </a:solidFill>
                        <a:effectLst/>
                        <a:latin typeface="Aptos Narrow" panose="020B0004020202020204" pitchFamily="34" charset="0"/>
                      </a:endParaRPr>
                    </a:p>
                  </a:txBody>
                  <a:tcPr marL="3589" marR="3589" marT="358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CH" sz="600" b="1" i="0" u="none" strike="noStrike">
                        <a:solidFill>
                          <a:schemeClr val="tx1"/>
                        </a:solidFill>
                        <a:effectLst/>
                        <a:latin typeface="Aptos Narrow" panose="020B0004020202020204" pitchFamily="34" charset="0"/>
                      </a:endParaRPr>
                    </a:p>
                  </a:txBody>
                  <a:tcPr marL="3589" marR="3589" marT="358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CH" sz="600" b="1" i="0" u="none" strike="noStrike">
                        <a:solidFill>
                          <a:schemeClr val="tx1"/>
                        </a:solidFill>
                        <a:effectLst/>
                        <a:latin typeface="Aptos Narrow" panose="020B0004020202020204" pitchFamily="34" charset="0"/>
                      </a:endParaRPr>
                    </a:p>
                  </a:txBody>
                  <a:tcPr marL="3589" marR="3589" marT="358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CH" sz="600" b="1" i="0" u="none" strike="noStrike">
                        <a:solidFill>
                          <a:schemeClr val="tx1"/>
                        </a:solidFill>
                        <a:effectLst/>
                        <a:latin typeface="Aptos Narrow" panose="020B0004020202020204" pitchFamily="34" charset="0"/>
                      </a:endParaRPr>
                    </a:p>
                  </a:txBody>
                  <a:tcPr marL="3589" marR="3589" marT="358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CH" sz="600" b="1" i="0" u="none" strike="noStrike">
                        <a:solidFill>
                          <a:schemeClr val="tx1"/>
                        </a:solidFill>
                        <a:effectLst/>
                        <a:latin typeface="Aptos Narrow" panose="020B0004020202020204" pitchFamily="34" charset="0"/>
                      </a:endParaRPr>
                    </a:p>
                  </a:txBody>
                  <a:tcPr marL="3589" marR="3589" marT="358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CH" sz="600" b="1" i="0" u="none" strike="noStrike">
                        <a:solidFill>
                          <a:schemeClr val="tx1"/>
                        </a:solidFill>
                        <a:effectLst/>
                        <a:latin typeface="Aptos Narrow" panose="020B0004020202020204" pitchFamily="34" charset="0"/>
                      </a:endParaRPr>
                    </a:p>
                  </a:txBody>
                  <a:tcPr marL="3589" marR="3589" marT="358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CH" sz="600" b="1" i="0" u="none" strike="noStrike">
                        <a:solidFill>
                          <a:schemeClr val="tx1"/>
                        </a:solidFill>
                        <a:effectLst/>
                        <a:latin typeface="Aptos Narrow" panose="020B0004020202020204" pitchFamily="34" charset="0"/>
                      </a:endParaRPr>
                    </a:p>
                  </a:txBody>
                  <a:tcPr marL="3589" marR="3589" marT="358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CH" sz="600" b="1" i="0" u="none" strike="noStrike">
                        <a:solidFill>
                          <a:schemeClr val="tx1"/>
                        </a:solidFill>
                        <a:effectLst/>
                        <a:latin typeface="Aptos Narrow" panose="020B0004020202020204" pitchFamily="34" charset="0"/>
                      </a:endParaRPr>
                    </a:p>
                  </a:txBody>
                  <a:tcPr marL="3589" marR="3589" marT="358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CH" sz="600" b="1" i="0" u="none" strike="noStrike" dirty="0">
                        <a:solidFill>
                          <a:schemeClr val="tx1"/>
                        </a:solidFill>
                        <a:effectLst/>
                        <a:latin typeface="Aptos Narrow" panose="020B0004020202020204" pitchFamily="34" charset="0"/>
                      </a:endParaRPr>
                    </a:p>
                  </a:txBody>
                  <a:tcPr marL="3589" marR="3589" marT="358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83437190"/>
                  </a:ext>
                </a:extLst>
              </a:tr>
            </a:tbl>
          </a:graphicData>
        </a:graphic>
      </p:graphicFrame>
      <p:graphicFrame>
        <p:nvGraphicFramePr>
          <p:cNvPr id="8" name="Table 7">
            <a:extLst>
              <a:ext uri="{FF2B5EF4-FFF2-40B4-BE49-F238E27FC236}">
                <a16:creationId xmlns:a16="http://schemas.microsoft.com/office/drawing/2014/main" id="{CF63CEE2-C13F-1F41-9DD5-820DF77F5F32}"/>
              </a:ext>
            </a:extLst>
          </p:cNvPr>
          <p:cNvGraphicFramePr>
            <a:graphicFrameLocks noGrp="1"/>
          </p:cNvGraphicFramePr>
          <p:nvPr>
            <p:extLst>
              <p:ext uri="{D42A27DB-BD31-4B8C-83A1-F6EECF244321}">
                <p14:modId xmlns:p14="http://schemas.microsoft.com/office/powerpoint/2010/main" val="2821877033"/>
              </p:ext>
            </p:extLst>
          </p:nvPr>
        </p:nvGraphicFramePr>
        <p:xfrm>
          <a:off x="0" y="1426157"/>
          <a:ext cx="11809311" cy="283130"/>
        </p:xfrm>
        <a:graphic>
          <a:graphicData uri="http://schemas.openxmlformats.org/drawingml/2006/table">
            <a:tbl>
              <a:tblPr>
                <a:tableStyleId>{2D5ABB26-0587-4C30-8999-92F81FD0307C}</a:tableStyleId>
              </a:tblPr>
              <a:tblGrid>
                <a:gridCol w="768814">
                  <a:extLst>
                    <a:ext uri="{9D8B030D-6E8A-4147-A177-3AD203B41FA5}">
                      <a16:colId xmlns:a16="http://schemas.microsoft.com/office/drawing/2014/main" val="3420266324"/>
                    </a:ext>
                  </a:extLst>
                </a:gridCol>
                <a:gridCol w="948203">
                  <a:extLst>
                    <a:ext uri="{9D8B030D-6E8A-4147-A177-3AD203B41FA5}">
                      <a16:colId xmlns:a16="http://schemas.microsoft.com/office/drawing/2014/main" val="998046488"/>
                    </a:ext>
                  </a:extLst>
                </a:gridCol>
                <a:gridCol w="418043">
                  <a:extLst>
                    <a:ext uri="{9D8B030D-6E8A-4147-A177-3AD203B41FA5}">
                      <a16:colId xmlns:a16="http://schemas.microsoft.com/office/drawing/2014/main" val="1298652786"/>
                    </a:ext>
                  </a:extLst>
                </a:gridCol>
                <a:gridCol w="552585">
                  <a:extLst>
                    <a:ext uri="{9D8B030D-6E8A-4147-A177-3AD203B41FA5}">
                      <a16:colId xmlns:a16="http://schemas.microsoft.com/office/drawing/2014/main" val="3623241654"/>
                    </a:ext>
                  </a:extLst>
                </a:gridCol>
                <a:gridCol w="418043">
                  <a:extLst>
                    <a:ext uri="{9D8B030D-6E8A-4147-A177-3AD203B41FA5}">
                      <a16:colId xmlns:a16="http://schemas.microsoft.com/office/drawing/2014/main" val="2447932795"/>
                    </a:ext>
                  </a:extLst>
                </a:gridCol>
                <a:gridCol w="640679">
                  <a:extLst>
                    <a:ext uri="{9D8B030D-6E8A-4147-A177-3AD203B41FA5}">
                      <a16:colId xmlns:a16="http://schemas.microsoft.com/office/drawing/2014/main" val="796390466"/>
                    </a:ext>
                  </a:extLst>
                </a:gridCol>
                <a:gridCol w="802451">
                  <a:extLst>
                    <a:ext uri="{9D8B030D-6E8A-4147-A177-3AD203B41FA5}">
                      <a16:colId xmlns:a16="http://schemas.microsoft.com/office/drawing/2014/main" val="497624046"/>
                    </a:ext>
                  </a:extLst>
                </a:gridCol>
                <a:gridCol w="418043">
                  <a:extLst>
                    <a:ext uri="{9D8B030D-6E8A-4147-A177-3AD203B41FA5}">
                      <a16:colId xmlns:a16="http://schemas.microsoft.com/office/drawing/2014/main" val="3116027334"/>
                    </a:ext>
                  </a:extLst>
                </a:gridCol>
                <a:gridCol w="418043">
                  <a:extLst>
                    <a:ext uri="{9D8B030D-6E8A-4147-A177-3AD203B41FA5}">
                      <a16:colId xmlns:a16="http://schemas.microsoft.com/office/drawing/2014/main" val="857208181"/>
                    </a:ext>
                  </a:extLst>
                </a:gridCol>
                <a:gridCol w="634272">
                  <a:extLst>
                    <a:ext uri="{9D8B030D-6E8A-4147-A177-3AD203B41FA5}">
                      <a16:colId xmlns:a16="http://schemas.microsoft.com/office/drawing/2014/main" val="3292952626"/>
                    </a:ext>
                  </a:extLst>
                </a:gridCol>
                <a:gridCol w="864916">
                  <a:extLst>
                    <a:ext uri="{9D8B030D-6E8A-4147-A177-3AD203B41FA5}">
                      <a16:colId xmlns:a16="http://schemas.microsoft.com/office/drawing/2014/main" val="1407253582"/>
                    </a:ext>
                  </a:extLst>
                </a:gridCol>
                <a:gridCol w="418043">
                  <a:extLst>
                    <a:ext uri="{9D8B030D-6E8A-4147-A177-3AD203B41FA5}">
                      <a16:colId xmlns:a16="http://schemas.microsoft.com/office/drawing/2014/main" val="1867176852"/>
                    </a:ext>
                  </a:extLst>
                </a:gridCol>
                <a:gridCol w="418043">
                  <a:extLst>
                    <a:ext uri="{9D8B030D-6E8A-4147-A177-3AD203B41FA5}">
                      <a16:colId xmlns:a16="http://schemas.microsoft.com/office/drawing/2014/main" val="3033927649"/>
                    </a:ext>
                  </a:extLst>
                </a:gridCol>
                <a:gridCol w="744789">
                  <a:extLst>
                    <a:ext uri="{9D8B030D-6E8A-4147-A177-3AD203B41FA5}">
                      <a16:colId xmlns:a16="http://schemas.microsoft.com/office/drawing/2014/main" val="3638139003"/>
                    </a:ext>
                  </a:extLst>
                </a:gridCol>
                <a:gridCol w="418043">
                  <a:extLst>
                    <a:ext uri="{9D8B030D-6E8A-4147-A177-3AD203B41FA5}">
                      <a16:colId xmlns:a16="http://schemas.microsoft.com/office/drawing/2014/main" val="2023678351"/>
                    </a:ext>
                  </a:extLst>
                </a:gridCol>
                <a:gridCol w="418043">
                  <a:extLst>
                    <a:ext uri="{9D8B030D-6E8A-4147-A177-3AD203B41FA5}">
                      <a16:colId xmlns:a16="http://schemas.microsoft.com/office/drawing/2014/main" val="3404170212"/>
                    </a:ext>
                  </a:extLst>
                </a:gridCol>
                <a:gridCol w="418043">
                  <a:extLst>
                    <a:ext uri="{9D8B030D-6E8A-4147-A177-3AD203B41FA5}">
                      <a16:colId xmlns:a16="http://schemas.microsoft.com/office/drawing/2014/main" val="4110363106"/>
                    </a:ext>
                  </a:extLst>
                </a:gridCol>
                <a:gridCol w="418043">
                  <a:extLst>
                    <a:ext uri="{9D8B030D-6E8A-4147-A177-3AD203B41FA5}">
                      <a16:colId xmlns:a16="http://schemas.microsoft.com/office/drawing/2014/main" val="2344897125"/>
                    </a:ext>
                  </a:extLst>
                </a:gridCol>
                <a:gridCol w="418043">
                  <a:extLst>
                    <a:ext uri="{9D8B030D-6E8A-4147-A177-3AD203B41FA5}">
                      <a16:colId xmlns:a16="http://schemas.microsoft.com/office/drawing/2014/main" val="4002703727"/>
                    </a:ext>
                  </a:extLst>
                </a:gridCol>
                <a:gridCol w="418043">
                  <a:extLst>
                    <a:ext uri="{9D8B030D-6E8A-4147-A177-3AD203B41FA5}">
                      <a16:colId xmlns:a16="http://schemas.microsoft.com/office/drawing/2014/main" val="2499952858"/>
                    </a:ext>
                  </a:extLst>
                </a:gridCol>
                <a:gridCol w="418043">
                  <a:extLst>
                    <a:ext uri="{9D8B030D-6E8A-4147-A177-3AD203B41FA5}">
                      <a16:colId xmlns:a16="http://schemas.microsoft.com/office/drawing/2014/main" val="1969805095"/>
                    </a:ext>
                  </a:extLst>
                </a:gridCol>
                <a:gridCol w="418043">
                  <a:extLst>
                    <a:ext uri="{9D8B030D-6E8A-4147-A177-3AD203B41FA5}">
                      <a16:colId xmlns:a16="http://schemas.microsoft.com/office/drawing/2014/main" val="2071374489"/>
                    </a:ext>
                  </a:extLst>
                </a:gridCol>
              </a:tblGrid>
              <a:tr h="173562">
                <a:tc>
                  <a:txBody>
                    <a:bodyPr/>
                    <a:lstStyle/>
                    <a:p>
                      <a:pPr algn="l" fontAlgn="b"/>
                      <a:r>
                        <a:rPr lang="en-GB" sz="600" b="1" u="none" strike="noStrike">
                          <a:solidFill>
                            <a:schemeClr val="tx1"/>
                          </a:solidFill>
                          <a:effectLst/>
                        </a:rPr>
                        <a:t>proposalCode</a:t>
                      </a:r>
                      <a:endParaRPr lang="en-GB" sz="600" b="1" i="0" u="none" strike="noStrike">
                        <a:solidFill>
                          <a:schemeClr val="tx1"/>
                        </a:solidFill>
                        <a:effectLst/>
                        <a:latin typeface="Aptos Narrow" panose="020B0004020202020204" pitchFamily="34" charset="0"/>
                      </a:endParaRPr>
                    </a:p>
                  </a:txBody>
                  <a:tcPr marL="4405" marR="4405" marT="440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r>
                        <a:rPr lang="en-GB" sz="600" b="1" u="none" strike="noStrike" dirty="0" err="1">
                          <a:solidFill>
                            <a:schemeClr val="tx1"/>
                          </a:solidFill>
                          <a:effectLst/>
                        </a:rPr>
                        <a:t>proposalNumber</a:t>
                      </a:r>
                      <a:endParaRPr lang="en-GB" sz="600" b="1" i="0" u="none" strike="noStrike" dirty="0">
                        <a:solidFill>
                          <a:schemeClr val="tx1"/>
                        </a:solidFill>
                        <a:effectLst/>
                        <a:latin typeface="Aptos Narrow" panose="020B0004020202020204" pitchFamily="34" charset="0"/>
                      </a:endParaRPr>
                    </a:p>
                  </a:txBody>
                  <a:tcPr marL="4405" marR="4405" marT="440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r>
                        <a:rPr lang="en-GB" sz="600" b="1" u="none" strike="noStrike" dirty="0">
                          <a:solidFill>
                            <a:schemeClr val="tx1"/>
                          </a:solidFill>
                          <a:effectLst/>
                        </a:rPr>
                        <a:t>Visit</a:t>
                      </a:r>
                    </a:p>
                    <a:p>
                      <a:pPr algn="l" fontAlgn="b"/>
                      <a:r>
                        <a:rPr lang="en-GB" sz="600" b="1" u="none" strike="noStrike" dirty="0">
                          <a:solidFill>
                            <a:schemeClr val="tx1"/>
                          </a:solidFill>
                          <a:effectLst/>
                        </a:rPr>
                        <a:t>Number</a:t>
                      </a:r>
                      <a:endParaRPr lang="en-GB" sz="600" b="1" i="0" u="none" strike="noStrike" dirty="0">
                        <a:solidFill>
                          <a:schemeClr val="tx1"/>
                        </a:solidFill>
                        <a:effectLst/>
                        <a:latin typeface="Aptos Narrow" panose="020B0004020202020204" pitchFamily="34" charset="0"/>
                      </a:endParaRPr>
                    </a:p>
                  </a:txBody>
                  <a:tcPr marL="4405" marR="4405" marT="440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r>
                        <a:rPr lang="en-GB" sz="600" b="1" u="none" strike="noStrike" dirty="0">
                          <a:solidFill>
                            <a:schemeClr val="tx1"/>
                          </a:solidFill>
                          <a:effectLst/>
                        </a:rPr>
                        <a:t>Shipping</a:t>
                      </a:r>
                    </a:p>
                    <a:p>
                      <a:pPr algn="l" fontAlgn="b"/>
                      <a:r>
                        <a:rPr lang="en-GB" sz="600" b="1" u="none" strike="noStrike" dirty="0">
                          <a:solidFill>
                            <a:schemeClr val="tx1"/>
                          </a:solidFill>
                          <a:effectLst/>
                        </a:rPr>
                        <a:t>Name</a:t>
                      </a:r>
                      <a:endParaRPr lang="en-GB" sz="600" b="1" i="0" u="none" strike="noStrike" dirty="0">
                        <a:solidFill>
                          <a:schemeClr val="tx1"/>
                        </a:solidFill>
                        <a:effectLst/>
                        <a:latin typeface="Aptos Narrow" panose="020B0004020202020204" pitchFamily="34" charset="0"/>
                      </a:endParaRPr>
                    </a:p>
                  </a:txBody>
                  <a:tcPr marL="4405" marR="4405" marT="440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r>
                        <a:rPr lang="en-GB" sz="600" b="1" u="none" strike="noStrike" dirty="0">
                          <a:solidFill>
                            <a:schemeClr val="tx1"/>
                          </a:solidFill>
                          <a:effectLst/>
                        </a:rPr>
                        <a:t>Dewar</a:t>
                      </a:r>
                    </a:p>
                    <a:p>
                      <a:pPr algn="l" fontAlgn="b"/>
                      <a:r>
                        <a:rPr lang="en-GB" sz="600" b="1" u="none" strike="noStrike" dirty="0">
                          <a:solidFill>
                            <a:schemeClr val="tx1"/>
                          </a:solidFill>
                          <a:effectLst/>
                        </a:rPr>
                        <a:t>Code</a:t>
                      </a:r>
                      <a:endParaRPr lang="en-GB" sz="600" b="1" i="0" u="none" strike="noStrike" dirty="0">
                        <a:solidFill>
                          <a:schemeClr val="tx1"/>
                        </a:solidFill>
                        <a:effectLst/>
                        <a:latin typeface="Aptos Narrow" panose="020B0004020202020204" pitchFamily="34" charset="0"/>
                      </a:endParaRPr>
                    </a:p>
                  </a:txBody>
                  <a:tcPr marL="4405" marR="4405" marT="440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r>
                        <a:rPr lang="en-GB" sz="600" b="1" u="none" strike="noStrike" dirty="0" err="1">
                          <a:solidFill>
                            <a:schemeClr val="tx1"/>
                          </a:solidFill>
                          <a:effectLst/>
                        </a:rPr>
                        <a:t>ContainerCode</a:t>
                      </a:r>
                      <a:endParaRPr lang="en-GB" sz="600" b="1" i="0" u="none" strike="noStrike" dirty="0">
                        <a:solidFill>
                          <a:schemeClr val="tx1"/>
                        </a:solidFill>
                        <a:effectLst/>
                        <a:latin typeface="Aptos Narrow" panose="020B0004020202020204" pitchFamily="34" charset="0"/>
                      </a:endParaRPr>
                    </a:p>
                  </a:txBody>
                  <a:tcPr marL="4405" marR="4405" marT="440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r>
                        <a:rPr lang="en-GB" sz="600" b="1" u="none" strike="noStrike" dirty="0" err="1">
                          <a:solidFill>
                            <a:schemeClr val="tx1"/>
                          </a:solidFill>
                          <a:effectLst/>
                        </a:rPr>
                        <a:t>preObs</a:t>
                      </a:r>
                      <a:endParaRPr lang="en-GB" sz="600" b="1" u="none" strike="noStrike" dirty="0">
                        <a:solidFill>
                          <a:schemeClr val="tx1"/>
                        </a:solidFill>
                        <a:effectLst/>
                      </a:endParaRPr>
                    </a:p>
                    <a:p>
                      <a:pPr algn="l" fontAlgn="b"/>
                      <a:r>
                        <a:rPr lang="en-GB" sz="600" b="1" u="none" strike="noStrike" dirty="0">
                          <a:solidFill>
                            <a:schemeClr val="tx1"/>
                          </a:solidFill>
                          <a:effectLst/>
                        </a:rPr>
                        <a:t>Resolution</a:t>
                      </a:r>
                      <a:endParaRPr lang="en-GB" sz="600" b="1" i="0" u="none" strike="noStrike" dirty="0">
                        <a:solidFill>
                          <a:schemeClr val="tx1"/>
                        </a:solidFill>
                        <a:effectLst/>
                        <a:latin typeface="Aptos Narrow" panose="020B0004020202020204" pitchFamily="34" charset="0"/>
                      </a:endParaRPr>
                    </a:p>
                  </a:txBody>
                  <a:tcPr marL="4405" marR="4405" marT="440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r>
                        <a:rPr lang="en-GB" sz="600" b="1" u="none" strike="noStrike">
                          <a:solidFill>
                            <a:schemeClr val="tx1"/>
                          </a:solidFill>
                          <a:effectLst/>
                        </a:rPr>
                        <a:t>neededResolution</a:t>
                      </a:r>
                      <a:endParaRPr lang="en-GB" sz="600" b="1" i="0" u="none" strike="noStrike">
                        <a:solidFill>
                          <a:schemeClr val="tx1"/>
                        </a:solidFill>
                        <a:effectLst/>
                        <a:latin typeface="Aptos Narrow" panose="020B0004020202020204" pitchFamily="34" charset="0"/>
                      </a:endParaRPr>
                    </a:p>
                  </a:txBody>
                  <a:tcPr marL="4405" marR="4405" marT="440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r>
                        <a:rPr lang="en-GB" sz="600" b="1" u="none" strike="noStrike">
                          <a:solidFill>
                            <a:schemeClr val="tx1"/>
                          </a:solidFill>
                          <a:effectLst/>
                        </a:rPr>
                        <a:t>oscillationRange</a:t>
                      </a:r>
                      <a:endParaRPr lang="en-GB" sz="600" b="1" i="0" u="none" strike="noStrike">
                        <a:solidFill>
                          <a:schemeClr val="tx1"/>
                        </a:solidFill>
                        <a:effectLst/>
                        <a:latin typeface="Aptos Narrow" panose="020B0004020202020204" pitchFamily="34" charset="0"/>
                      </a:endParaRPr>
                    </a:p>
                  </a:txBody>
                  <a:tcPr marL="4405" marR="4405" marT="440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r>
                        <a:rPr lang="en-GB" sz="600" b="1" u="none" strike="noStrike" dirty="0">
                          <a:solidFill>
                            <a:schemeClr val="tx1"/>
                          </a:solidFill>
                          <a:effectLst/>
                        </a:rPr>
                        <a:t>Protein</a:t>
                      </a:r>
                    </a:p>
                    <a:p>
                      <a:pPr algn="l" fontAlgn="b"/>
                      <a:r>
                        <a:rPr lang="en-GB" sz="600" b="1" u="none" strike="noStrike" dirty="0">
                          <a:solidFill>
                            <a:schemeClr val="tx1"/>
                          </a:solidFill>
                          <a:effectLst/>
                        </a:rPr>
                        <a:t>Acronym</a:t>
                      </a:r>
                      <a:endParaRPr lang="en-GB" sz="600" b="1" i="0" u="none" strike="noStrike" dirty="0">
                        <a:solidFill>
                          <a:schemeClr val="tx1"/>
                        </a:solidFill>
                        <a:effectLst/>
                        <a:latin typeface="Aptos Narrow" panose="020B0004020202020204" pitchFamily="34" charset="0"/>
                      </a:endParaRPr>
                    </a:p>
                  </a:txBody>
                  <a:tcPr marL="4405" marR="4405" marT="440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r>
                        <a:rPr lang="en-GB" sz="600" b="1" u="none" strike="noStrike" dirty="0">
                          <a:solidFill>
                            <a:schemeClr val="tx1"/>
                          </a:solidFill>
                          <a:effectLst/>
                        </a:rPr>
                        <a:t>Protein</a:t>
                      </a:r>
                    </a:p>
                    <a:p>
                      <a:pPr algn="l" fontAlgn="b"/>
                      <a:r>
                        <a:rPr lang="en-GB" sz="600" b="1" u="none" strike="noStrike" dirty="0">
                          <a:solidFill>
                            <a:schemeClr val="tx1"/>
                          </a:solidFill>
                          <a:effectLst/>
                        </a:rPr>
                        <a:t>Name</a:t>
                      </a:r>
                      <a:endParaRPr lang="en-GB" sz="600" b="1" i="0" u="none" strike="noStrike" dirty="0">
                        <a:solidFill>
                          <a:schemeClr val="tx1"/>
                        </a:solidFill>
                        <a:effectLst/>
                        <a:latin typeface="Aptos Narrow" panose="020B0004020202020204" pitchFamily="34" charset="0"/>
                      </a:endParaRPr>
                    </a:p>
                  </a:txBody>
                  <a:tcPr marL="4405" marR="4405" marT="440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r>
                        <a:rPr lang="en-GB" sz="600" b="1" u="none" strike="noStrike">
                          <a:solidFill>
                            <a:schemeClr val="tx1"/>
                          </a:solidFill>
                          <a:effectLst/>
                        </a:rPr>
                        <a:t>spaceGroup</a:t>
                      </a:r>
                      <a:endParaRPr lang="en-GB" sz="600" b="1" i="0" u="none" strike="noStrike">
                        <a:solidFill>
                          <a:schemeClr val="tx1"/>
                        </a:solidFill>
                        <a:effectLst/>
                        <a:latin typeface="Aptos Narrow" panose="020B0004020202020204" pitchFamily="34" charset="0"/>
                      </a:endParaRPr>
                    </a:p>
                  </a:txBody>
                  <a:tcPr marL="4405" marR="4405" marT="440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r>
                        <a:rPr lang="en-GB" sz="600" b="1" u="none" strike="noStrike" dirty="0">
                          <a:solidFill>
                            <a:schemeClr val="tx1"/>
                          </a:solidFill>
                          <a:effectLst/>
                        </a:rPr>
                        <a:t>Sample</a:t>
                      </a:r>
                    </a:p>
                    <a:p>
                      <a:pPr algn="l" fontAlgn="b"/>
                      <a:r>
                        <a:rPr lang="en-GB" sz="600" b="1" u="none" strike="noStrike" dirty="0">
                          <a:solidFill>
                            <a:schemeClr val="tx1"/>
                          </a:solidFill>
                          <a:effectLst/>
                        </a:rPr>
                        <a:t>Barcode</a:t>
                      </a:r>
                      <a:endParaRPr lang="en-GB" sz="600" b="1" i="0" u="none" strike="noStrike" dirty="0">
                        <a:solidFill>
                          <a:schemeClr val="tx1"/>
                        </a:solidFill>
                        <a:effectLst/>
                        <a:latin typeface="Aptos Narrow" panose="020B0004020202020204" pitchFamily="34" charset="0"/>
                      </a:endParaRPr>
                    </a:p>
                  </a:txBody>
                  <a:tcPr marL="4405" marR="4405" marT="440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r>
                        <a:rPr lang="en-GB" sz="600" b="1" u="none" strike="noStrike" dirty="0">
                          <a:solidFill>
                            <a:schemeClr val="tx1"/>
                          </a:solidFill>
                          <a:effectLst/>
                        </a:rPr>
                        <a:t>Sample</a:t>
                      </a:r>
                    </a:p>
                    <a:p>
                      <a:pPr algn="l" fontAlgn="b"/>
                      <a:r>
                        <a:rPr lang="en-GB" sz="600" b="1" u="none" strike="noStrike" dirty="0">
                          <a:solidFill>
                            <a:schemeClr val="tx1"/>
                          </a:solidFill>
                          <a:effectLst/>
                        </a:rPr>
                        <a:t>Name</a:t>
                      </a:r>
                      <a:endParaRPr lang="en-GB" sz="600" b="1" i="0" u="none" strike="noStrike" dirty="0">
                        <a:solidFill>
                          <a:schemeClr val="tx1"/>
                        </a:solidFill>
                        <a:effectLst/>
                        <a:latin typeface="Aptos Narrow" panose="020B0004020202020204" pitchFamily="34" charset="0"/>
                      </a:endParaRPr>
                    </a:p>
                  </a:txBody>
                  <a:tcPr marL="4405" marR="4405" marT="440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r>
                        <a:rPr lang="en-GB" sz="600" b="1" u="none" strike="noStrike" dirty="0">
                          <a:solidFill>
                            <a:schemeClr val="tx1"/>
                          </a:solidFill>
                          <a:effectLst/>
                        </a:rPr>
                        <a:t>Sample</a:t>
                      </a:r>
                    </a:p>
                    <a:p>
                      <a:pPr algn="l" fontAlgn="b"/>
                      <a:r>
                        <a:rPr lang="en-GB" sz="600" b="1" u="none" strike="noStrike" dirty="0">
                          <a:solidFill>
                            <a:schemeClr val="tx1"/>
                          </a:solidFill>
                          <a:effectLst/>
                        </a:rPr>
                        <a:t>Position</a:t>
                      </a:r>
                      <a:endParaRPr lang="en-GB" sz="600" b="1" i="0" u="none" strike="noStrike" dirty="0">
                        <a:solidFill>
                          <a:schemeClr val="tx1"/>
                        </a:solidFill>
                        <a:effectLst/>
                        <a:latin typeface="Aptos Narrow" panose="020B0004020202020204" pitchFamily="34" charset="0"/>
                      </a:endParaRPr>
                    </a:p>
                  </a:txBody>
                  <a:tcPr marL="4405" marR="4405" marT="440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r>
                        <a:rPr lang="en-GB" sz="600" b="1" u="none" strike="noStrike" dirty="0">
                          <a:solidFill>
                            <a:schemeClr val="tx1"/>
                          </a:solidFill>
                          <a:effectLst/>
                        </a:rPr>
                        <a:t>Sample</a:t>
                      </a:r>
                    </a:p>
                    <a:p>
                      <a:pPr algn="l" fontAlgn="b"/>
                      <a:r>
                        <a:rPr lang="en-GB" sz="600" b="1" u="none" strike="noStrike" dirty="0">
                          <a:solidFill>
                            <a:schemeClr val="tx1"/>
                          </a:solidFill>
                          <a:effectLst/>
                        </a:rPr>
                        <a:t>Comment</a:t>
                      </a:r>
                      <a:endParaRPr lang="en-GB" sz="600" b="1" i="0" u="none" strike="noStrike" dirty="0">
                        <a:solidFill>
                          <a:schemeClr val="tx1"/>
                        </a:solidFill>
                        <a:effectLst/>
                        <a:latin typeface="Aptos Narrow" panose="020B0004020202020204" pitchFamily="34" charset="0"/>
                      </a:endParaRPr>
                    </a:p>
                  </a:txBody>
                  <a:tcPr marL="4405" marR="4405" marT="440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r>
                        <a:rPr lang="en-GB" sz="600" b="1" u="none" strike="noStrike">
                          <a:solidFill>
                            <a:schemeClr val="tx1"/>
                          </a:solidFill>
                          <a:effectLst/>
                        </a:rPr>
                        <a:t>cell_a</a:t>
                      </a:r>
                      <a:endParaRPr lang="en-GB" sz="600" b="1" i="0" u="none" strike="noStrike">
                        <a:solidFill>
                          <a:schemeClr val="tx1"/>
                        </a:solidFill>
                        <a:effectLst/>
                        <a:latin typeface="Aptos Narrow" panose="020B0004020202020204" pitchFamily="34" charset="0"/>
                      </a:endParaRPr>
                    </a:p>
                  </a:txBody>
                  <a:tcPr marL="4405" marR="4405" marT="440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r>
                        <a:rPr lang="en-GB" sz="600" b="1" u="none" strike="noStrike">
                          <a:solidFill>
                            <a:schemeClr val="tx1"/>
                          </a:solidFill>
                          <a:effectLst/>
                        </a:rPr>
                        <a:t>cell_b</a:t>
                      </a:r>
                      <a:endParaRPr lang="en-GB" sz="600" b="1" i="0" u="none" strike="noStrike">
                        <a:solidFill>
                          <a:schemeClr val="tx1"/>
                        </a:solidFill>
                        <a:effectLst/>
                        <a:latin typeface="Aptos Narrow" panose="020B0004020202020204" pitchFamily="34" charset="0"/>
                      </a:endParaRPr>
                    </a:p>
                  </a:txBody>
                  <a:tcPr marL="4405" marR="4405" marT="440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r>
                        <a:rPr lang="en-GB" sz="600" b="1" u="none" strike="noStrike">
                          <a:solidFill>
                            <a:schemeClr val="tx1"/>
                          </a:solidFill>
                          <a:effectLst/>
                        </a:rPr>
                        <a:t>cell_c</a:t>
                      </a:r>
                      <a:endParaRPr lang="en-GB" sz="600" b="1" i="0" u="none" strike="noStrike">
                        <a:solidFill>
                          <a:schemeClr val="tx1"/>
                        </a:solidFill>
                        <a:effectLst/>
                        <a:latin typeface="Aptos Narrow" panose="020B0004020202020204" pitchFamily="34" charset="0"/>
                      </a:endParaRPr>
                    </a:p>
                  </a:txBody>
                  <a:tcPr marL="4405" marR="4405" marT="440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r>
                        <a:rPr lang="en-GB" sz="600" b="1" u="none" strike="noStrike">
                          <a:solidFill>
                            <a:schemeClr val="tx1"/>
                          </a:solidFill>
                          <a:effectLst/>
                        </a:rPr>
                        <a:t>cell_alpha</a:t>
                      </a:r>
                      <a:endParaRPr lang="en-GB" sz="600" b="1" i="0" u="none" strike="noStrike">
                        <a:solidFill>
                          <a:schemeClr val="tx1"/>
                        </a:solidFill>
                        <a:effectLst/>
                        <a:latin typeface="Aptos Narrow" panose="020B0004020202020204" pitchFamily="34" charset="0"/>
                      </a:endParaRPr>
                    </a:p>
                  </a:txBody>
                  <a:tcPr marL="4405" marR="4405" marT="440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r>
                        <a:rPr lang="en-GB" sz="600" b="1" u="none" strike="noStrike">
                          <a:solidFill>
                            <a:schemeClr val="tx1"/>
                          </a:solidFill>
                          <a:effectLst/>
                        </a:rPr>
                        <a:t>cell_beta</a:t>
                      </a:r>
                      <a:endParaRPr lang="en-GB" sz="600" b="1" i="0" u="none" strike="noStrike">
                        <a:solidFill>
                          <a:schemeClr val="tx1"/>
                        </a:solidFill>
                        <a:effectLst/>
                        <a:latin typeface="Aptos Narrow" panose="020B0004020202020204" pitchFamily="34" charset="0"/>
                      </a:endParaRPr>
                    </a:p>
                  </a:txBody>
                  <a:tcPr marL="4405" marR="4405" marT="440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r>
                        <a:rPr lang="en-GB" sz="600" b="1" u="none" strike="noStrike">
                          <a:solidFill>
                            <a:schemeClr val="tx1"/>
                          </a:solidFill>
                          <a:effectLst/>
                        </a:rPr>
                        <a:t>cell_gamma</a:t>
                      </a:r>
                      <a:endParaRPr lang="en-GB" sz="600" b="1" i="0" u="none" strike="noStrike">
                        <a:solidFill>
                          <a:schemeClr val="tx1"/>
                        </a:solidFill>
                        <a:effectLst/>
                        <a:latin typeface="Aptos Narrow" panose="020B0004020202020204" pitchFamily="34" charset="0"/>
                      </a:endParaRPr>
                    </a:p>
                  </a:txBody>
                  <a:tcPr marL="4405" marR="4405" marT="440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7551325"/>
                  </a:ext>
                </a:extLst>
              </a:tr>
              <a:tr h="93976">
                <a:tc>
                  <a:txBody>
                    <a:bodyPr/>
                    <a:lstStyle/>
                    <a:p>
                      <a:pPr algn="l" fontAlgn="b"/>
                      <a:r>
                        <a:rPr lang="en-CH" sz="600" b="1" u="none" strike="noStrike">
                          <a:solidFill>
                            <a:schemeClr val="tx1"/>
                          </a:solidFill>
                          <a:effectLst/>
                        </a:rPr>
                        <a:t>(*)</a:t>
                      </a:r>
                      <a:endParaRPr lang="en-CH" sz="600" b="1" i="0" u="none" strike="noStrike">
                        <a:solidFill>
                          <a:schemeClr val="tx1"/>
                        </a:solidFill>
                        <a:effectLst/>
                        <a:latin typeface="Aptos Narrow" panose="020B0004020202020204" pitchFamily="34" charset="0"/>
                      </a:endParaRPr>
                    </a:p>
                  </a:txBody>
                  <a:tcPr marL="4405" marR="4405" marT="440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r>
                        <a:rPr lang="en-CH" sz="600" b="1" u="none" strike="noStrike">
                          <a:solidFill>
                            <a:schemeClr val="tx1"/>
                          </a:solidFill>
                          <a:effectLst/>
                        </a:rPr>
                        <a:t>(*)</a:t>
                      </a:r>
                      <a:endParaRPr lang="en-CH" sz="600" b="1" i="0" u="none" strike="noStrike">
                        <a:solidFill>
                          <a:schemeClr val="tx1"/>
                        </a:solidFill>
                        <a:effectLst/>
                        <a:latin typeface="Aptos Narrow" panose="020B0004020202020204" pitchFamily="34" charset="0"/>
                      </a:endParaRPr>
                    </a:p>
                  </a:txBody>
                  <a:tcPr marL="4405" marR="4405" marT="440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endParaRPr lang="en-CH" sz="600" b="1" i="0" u="none" strike="noStrike">
                        <a:solidFill>
                          <a:schemeClr val="tx1"/>
                        </a:solidFill>
                        <a:effectLst/>
                        <a:latin typeface="Aptos Narrow" panose="020B0004020202020204" pitchFamily="34" charset="0"/>
                      </a:endParaRPr>
                    </a:p>
                  </a:txBody>
                  <a:tcPr marL="4405" marR="4405" marT="440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r>
                        <a:rPr lang="en-CH" sz="600" b="1" u="none" strike="noStrike">
                          <a:solidFill>
                            <a:schemeClr val="tx1"/>
                          </a:solidFill>
                          <a:effectLst/>
                        </a:rPr>
                        <a:t>(*)</a:t>
                      </a:r>
                      <a:endParaRPr lang="en-CH" sz="600" b="1" i="0" u="none" strike="noStrike">
                        <a:solidFill>
                          <a:schemeClr val="tx1"/>
                        </a:solidFill>
                        <a:effectLst/>
                        <a:latin typeface="Aptos Narrow" panose="020B0004020202020204" pitchFamily="34" charset="0"/>
                      </a:endParaRPr>
                    </a:p>
                  </a:txBody>
                  <a:tcPr marL="4405" marR="4405" marT="440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r>
                        <a:rPr lang="en-CH" sz="600" b="1" u="none" strike="noStrike">
                          <a:solidFill>
                            <a:schemeClr val="tx1"/>
                          </a:solidFill>
                          <a:effectLst/>
                        </a:rPr>
                        <a:t>(*)</a:t>
                      </a:r>
                      <a:endParaRPr lang="en-CH" sz="600" b="1" i="0" u="none" strike="noStrike">
                        <a:solidFill>
                          <a:schemeClr val="tx1"/>
                        </a:solidFill>
                        <a:effectLst/>
                        <a:latin typeface="Aptos Narrow" panose="020B0004020202020204" pitchFamily="34" charset="0"/>
                      </a:endParaRPr>
                    </a:p>
                  </a:txBody>
                  <a:tcPr marL="4405" marR="4405" marT="440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r>
                        <a:rPr lang="en-CH" sz="600" b="1" u="none" strike="noStrike">
                          <a:solidFill>
                            <a:schemeClr val="tx1"/>
                          </a:solidFill>
                          <a:effectLst/>
                        </a:rPr>
                        <a:t>(*)</a:t>
                      </a:r>
                      <a:endParaRPr lang="en-CH" sz="600" b="1" i="0" u="none" strike="noStrike">
                        <a:solidFill>
                          <a:schemeClr val="tx1"/>
                        </a:solidFill>
                        <a:effectLst/>
                        <a:latin typeface="Aptos Narrow" panose="020B0004020202020204" pitchFamily="34" charset="0"/>
                      </a:endParaRPr>
                    </a:p>
                  </a:txBody>
                  <a:tcPr marL="4405" marR="4405" marT="440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endParaRPr lang="en-CH" sz="600" b="1" i="0" u="none" strike="noStrike">
                        <a:solidFill>
                          <a:schemeClr val="tx1"/>
                        </a:solidFill>
                        <a:effectLst/>
                        <a:latin typeface="Aptos Narrow" panose="020B0004020202020204" pitchFamily="34" charset="0"/>
                      </a:endParaRPr>
                    </a:p>
                  </a:txBody>
                  <a:tcPr marL="4405" marR="4405" marT="440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endParaRPr lang="en-CH" sz="600" b="1" i="0" u="none" strike="noStrike">
                        <a:solidFill>
                          <a:schemeClr val="tx1"/>
                        </a:solidFill>
                        <a:effectLst/>
                        <a:latin typeface="Aptos Narrow" panose="020B0004020202020204" pitchFamily="34" charset="0"/>
                      </a:endParaRPr>
                    </a:p>
                  </a:txBody>
                  <a:tcPr marL="4405" marR="4405" marT="440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endParaRPr lang="en-CH" sz="600" b="1" i="0" u="none" strike="noStrike">
                        <a:solidFill>
                          <a:schemeClr val="tx1"/>
                        </a:solidFill>
                        <a:effectLst/>
                        <a:latin typeface="Aptos Narrow" panose="020B0004020202020204" pitchFamily="34" charset="0"/>
                      </a:endParaRPr>
                    </a:p>
                  </a:txBody>
                  <a:tcPr marL="4405" marR="4405" marT="440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r>
                        <a:rPr lang="en-CH" sz="600" b="1" u="none" strike="noStrike">
                          <a:solidFill>
                            <a:schemeClr val="tx1"/>
                          </a:solidFill>
                          <a:effectLst/>
                        </a:rPr>
                        <a:t>(*)</a:t>
                      </a:r>
                      <a:endParaRPr lang="en-CH" sz="600" b="1" i="0" u="none" strike="noStrike">
                        <a:solidFill>
                          <a:schemeClr val="tx1"/>
                        </a:solidFill>
                        <a:effectLst/>
                        <a:latin typeface="Aptos Narrow" panose="020B0004020202020204" pitchFamily="34" charset="0"/>
                      </a:endParaRPr>
                    </a:p>
                  </a:txBody>
                  <a:tcPr marL="4405" marR="4405" marT="440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r>
                        <a:rPr lang="en-CH" sz="600" b="1" u="none" strike="noStrike">
                          <a:solidFill>
                            <a:schemeClr val="tx1"/>
                          </a:solidFill>
                          <a:effectLst/>
                        </a:rPr>
                        <a:t>(*)</a:t>
                      </a:r>
                      <a:endParaRPr lang="en-CH" sz="600" b="1" i="0" u="none" strike="noStrike">
                        <a:solidFill>
                          <a:schemeClr val="tx1"/>
                        </a:solidFill>
                        <a:effectLst/>
                        <a:latin typeface="Aptos Narrow" panose="020B0004020202020204" pitchFamily="34" charset="0"/>
                      </a:endParaRPr>
                    </a:p>
                  </a:txBody>
                  <a:tcPr marL="4405" marR="4405" marT="440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endParaRPr lang="en-CH" sz="600" b="1" i="0" u="none" strike="noStrike">
                        <a:solidFill>
                          <a:schemeClr val="tx1"/>
                        </a:solidFill>
                        <a:effectLst/>
                        <a:latin typeface="Aptos Narrow" panose="020B0004020202020204" pitchFamily="34" charset="0"/>
                      </a:endParaRPr>
                    </a:p>
                  </a:txBody>
                  <a:tcPr marL="4405" marR="4405" marT="440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endParaRPr lang="en-CH" sz="600" b="1" i="0" u="none" strike="noStrike">
                        <a:solidFill>
                          <a:schemeClr val="tx1"/>
                        </a:solidFill>
                        <a:effectLst/>
                        <a:latin typeface="Aptos Narrow" panose="020B0004020202020204" pitchFamily="34" charset="0"/>
                      </a:endParaRPr>
                    </a:p>
                  </a:txBody>
                  <a:tcPr marL="4405" marR="4405" marT="440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r>
                        <a:rPr lang="en-CH" sz="600" b="1" u="none" strike="noStrike">
                          <a:solidFill>
                            <a:schemeClr val="tx1"/>
                          </a:solidFill>
                          <a:effectLst/>
                        </a:rPr>
                        <a:t>(*)</a:t>
                      </a:r>
                      <a:endParaRPr lang="en-CH" sz="600" b="1" i="0" u="none" strike="noStrike">
                        <a:solidFill>
                          <a:schemeClr val="tx1"/>
                        </a:solidFill>
                        <a:effectLst/>
                        <a:latin typeface="Aptos Narrow" panose="020B0004020202020204" pitchFamily="34" charset="0"/>
                      </a:endParaRPr>
                    </a:p>
                  </a:txBody>
                  <a:tcPr marL="4405" marR="4405" marT="440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r>
                        <a:rPr lang="en-CH" sz="600" b="1" u="none" strike="noStrike">
                          <a:solidFill>
                            <a:schemeClr val="tx1"/>
                          </a:solidFill>
                          <a:effectLst/>
                        </a:rPr>
                        <a:t>(*)</a:t>
                      </a:r>
                      <a:endParaRPr lang="en-CH" sz="600" b="1" i="0" u="none" strike="noStrike">
                        <a:solidFill>
                          <a:schemeClr val="tx1"/>
                        </a:solidFill>
                        <a:effectLst/>
                        <a:latin typeface="Aptos Narrow" panose="020B0004020202020204" pitchFamily="34" charset="0"/>
                      </a:endParaRPr>
                    </a:p>
                  </a:txBody>
                  <a:tcPr marL="4405" marR="4405" marT="440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endParaRPr lang="en-CH" sz="600" b="1" i="0" u="none" strike="noStrike">
                        <a:solidFill>
                          <a:schemeClr val="tx1"/>
                        </a:solidFill>
                        <a:effectLst/>
                        <a:latin typeface="Aptos Narrow" panose="020B0004020202020204" pitchFamily="34" charset="0"/>
                      </a:endParaRPr>
                    </a:p>
                  </a:txBody>
                  <a:tcPr marL="4405" marR="4405" marT="440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endParaRPr lang="en-CH" sz="600" b="1" i="0" u="none" strike="noStrike">
                        <a:solidFill>
                          <a:schemeClr val="tx1"/>
                        </a:solidFill>
                        <a:effectLst/>
                        <a:latin typeface="Aptos Narrow" panose="020B0004020202020204" pitchFamily="34" charset="0"/>
                      </a:endParaRPr>
                    </a:p>
                  </a:txBody>
                  <a:tcPr marL="4405" marR="4405" marT="440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endParaRPr lang="en-CH" sz="600" b="1" i="0" u="none" strike="noStrike">
                        <a:solidFill>
                          <a:schemeClr val="tx1"/>
                        </a:solidFill>
                        <a:effectLst/>
                        <a:latin typeface="Aptos Narrow" panose="020B0004020202020204" pitchFamily="34" charset="0"/>
                      </a:endParaRPr>
                    </a:p>
                  </a:txBody>
                  <a:tcPr marL="4405" marR="4405" marT="440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endParaRPr lang="en-CH" sz="600" b="1" i="0" u="none" strike="noStrike">
                        <a:solidFill>
                          <a:schemeClr val="tx1"/>
                        </a:solidFill>
                        <a:effectLst/>
                        <a:latin typeface="Aptos Narrow" panose="020B0004020202020204" pitchFamily="34" charset="0"/>
                      </a:endParaRPr>
                    </a:p>
                  </a:txBody>
                  <a:tcPr marL="4405" marR="4405" marT="440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endParaRPr lang="en-CH" sz="600" b="1" i="0" u="none" strike="noStrike">
                        <a:solidFill>
                          <a:schemeClr val="tx1"/>
                        </a:solidFill>
                        <a:effectLst/>
                        <a:latin typeface="Aptos Narrow" panose="020B0004020202020204" pitchFamily="34" charset="0"/>
                      </a:endParaRPr>
                    </a:p>
                  </a:txBody>
                  <a:tcPr marL="4405" marR="4405" marT="440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endParaRPr lang="en-CH" sz="600" b="1" i="0" u="none" strike="noStrike">
                        <a:solidFill>
                          <a:schemeClr val="tx1"/>
                        </a:solidFill>
                        <a:effectLst/>
                        <a:latin typeface="Aptos Narrow" panose="020B0004020202020204" pitchFamily="34" charset="0"/>
                      </a:endParaRPr>
                    </a:p>
                  </a:txBody>
                  <a:tcPr marL="4405" marR="4405" marT="440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endParaRPr lang="en-CH" sz="600" b="1" i="0" u="none" strike="noStrike" dirty="0">
                        <a:solidFill>
                          <a:schemeClr val="tx1"/>
                        </a:solidFill>
                        <a:effectLst/>
                        <a:latin typeface="Aptos Narrow" panose="020B0004020202020204" pitchFamily="34" charset="0"/>
                      </a:endParaRPr>
                    </a:p>
                  </a:txBody>
                  <a:tcPr marL="4405" marR="4405" marT="440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60232894"/>
                  </a:ext>
                </a:extLst>
              </a:tr>
            </a:tbl>
          </a:graphicData>
        </a:graphic>
      </p:graphicFrame>
      <p:graphicFrame>
        <p:nvGraphicFramePr>
          <p:cNvPr id="9" name="Table 8">
            <a:extLst>
              <a:ext uri="{FF2B5EF4-FFF2-40B4-BE49-F238E27FC236}">
                <a16:creationId xmlns:a16="http://schemas.microsoft.com/office/drawing/2014/main" id="{8665B066-5D66-23CD-1409-06F2E7541034}"/>
              </a:ext>
            </a:extLst>
          </p:cNvPr>
          <p:cNvGraphicFramePr>
            <a:graphicFrameLocks noGrp="1"/>
          </p:cNvGraphicFramePr>
          <p:nvPr>
            <p:extLst>
              <p:ext uri="{D42A27DB-BD31-4B8C-83A1-F6EECF244321}">
                <p14:modId xmlns:p14="http://schemas.microsoft.com/office/powerpoint/2010/main" val="519980495"/>
              </p:ext>
            </p:extLst>
          </p:nvPr>
        </p:nvGraphicFramePr>
        <p:xfrm>
          <a:off x="0" y="1853786"/>
          <a:ext cx="12192014" cy="373314"/>
        </p:xfrm>
        <a:graphic>
          <a:graphicData uri="http://schemas.openxmlformats.org/drawingml/2006/table">
            <a:tbl>
              <a:tblPr>
                <a:tableStyleId>{2D5ABB26-0587-4C30-8999-92F81FD0307C}</a:tableStyleId>
              </a:tblPr>
              <a:tblGrid>
                <a:gridCol w="411395">
                  <a:extLst>
                    <a:ext uri="{9D8B030D-6E8A-4147-A177-3AD203B41FA5}">
                      <a16:colId xmlns:a16="http://schemas.microsoft.com/office/drawing/2014/main" val="3819230574"/>
                    </a:ext>
                  </a:extLst>
                </a:gridCol>
                <a:gridCol w="327515">
                  <a:extLst>
                    <a:ext uri="{9D8B030D-6E8A-4147-A177-3AD203B41FA5}">
                      <a16:colId xmlns:a16="http://schemas.microsoft.com/office/drawing/2014/main" val="1414735661"/>
                    </a:ext>
                  </a:extLst>
                </a:gridCol>
                <a:gridCol w="316530">
                  <a:extLst>
                    <a:ext uri="{9D8B030D-6E8A-4147-A177-3AD203B41FA5}">
                      <a16:colId xmlns:a16="http://schemas.microsoft.com/office/drawing/2014/main" val="1936063273"/>
                    </a:ext>
                  </a:extLst>
                </a:gridCol>
                <a:gridCol w="360040">
                  <a:extLst>
                    <a:ext uri="{9D8B030D-6E8A-4147-A177-3AD203B41FA5}">
                      <a16:colId xmlns:a16="http://schemas.microsoft.com/office/drawing/2014/main" val="4222576495"/>
                    </a:ext>
                  </a:extLst>
                </a:gridCol>
                <a:gridCol w="288032">
                  <a:extLst>
                    <a:ext uri="{9D8B030D-6E8A-4147-A177-3AD203B41FA5}">
                      <a16:colId xmlns:a16="http://schemas.microsoft.com/office/drawing/2014/main" val="3729529848"/>
                    </a:ext>
                  </a:extLst>
                </a:gridCol>
                <a:gridCol w="360040">
                  <a:extLst>
                    <a:ext uri="{9D8B030D-6E8A-4147-A177-3AD203B41FA5}">
                      <a16:colId xmlns:a16="http://schemas.microsoft.com/office/drawing/2014/main" val="1001238768"/>
                    </a:ext>
                  </a:extLst>
                </a:gridCol>
                <a:gridCol w="432048">
                  <a:extLst>
                    <a:ext uri="{9D8B030D-6E8A-4147-A177-3AD203B41FA5}">
                      <a16:colId xmlns:a16="http://schemas.microsoft.com/office/drawing/2014/main" val="4041358153"/>
                    </a:ext>
                  </a:extLst>
                </a:gridCol>
                <a:gridCol w="432048">
                  <a:extLst>
                    <a:ext uri="{9D8B030D-6E8A-4147-A177-3AD203B41FA5}">
                      <a16:colId xmlns:a16="http://schemas.microsoft.com/office/drawing/2014/main" val="2775247951"/>
                    </a:ext>
                  </a:extLst>
                </a:gridCol>
                <a:gridCol w="397446">
                  <a:extLst>
                    <a:ext uri="{9D8B030D-6E8A-4147-A177-3AD203B41FA5}">
                      <a16:colId xmlns:a16="http://schemas.microsoft.com/office/drawing/2014/main" val="3639062678"/>
                    </a:ext>
                  </a:extLst>
                </a:gridCol>
                <a:gridCol w="369455">
                  <a:extLst>
                    <a:ext uri="{9D8B030D-6E8A-4147-A177-3AD203B41FA5}">
                      <a16:colId xmlns:a16="http://schemas.microsoft.com/office/drawing/2014/main" val="1707185568"/>
                    </a:ext>
                  </a:extLst>
                </a:gridCol>
                <a:gridCol w="369455">
                  <a:extLst>
                    <a:ext uri="{9D8B030D-6E8A-4147-A177-3AD203B41FA5}">
                      <a16:colId xmlns:a16="http://schemas.microsoft.com/office/drawing/2014/main" val="1016993441"/>
                    </a:ext>
                  </a:extLst>
                </a:gridCol>
                <a:gridCol w="369455">
                  <a:extLst>
                    <a:ext uri="{9D8B030D-6E8A-4147-A177-3AD203B41FA5}">
                      <a16:colId xmlns:a16="http://schemas.microsoft.com/office/drawing/2014/main" val="1009809526"/>
                    </a:ext>
                  </a:extLst>
                </a:gridCol>
                <a:gridCol w="369455">
                  <a:extLst>
                    <a:ext uri="{9D8B030D-6E8A-4147-A177-3AD203B41FA5}">
                      <a16:colId xmlns:a16="http://schemas.microsoft.com/office/drawing/2014/main" val="600063786"/>
                    </a:ext>
                  </a:extLst>
                </a:gridCol>
                <a:gridCol w="369455">
                  <a:extLst>
                    <a:ext uri="{9D8B030D-6E8A-4147-A177-3AD203B41FA5}">
                      <a16:colId xmlns:a16="http://schemas.microsoft.com/office/drawing/2014/main" val="759777498"/>
                    </a:ext>
                  </a:extLst>
                </a:gridCol>
                <a:gridCol w="369455">
                  <a:extLst>
                    <a:ext uri="{9D8B030D-6E8A-4147-A177-3AD203B41FA5}">
                      <a16:colId xmlns:a16="http://schemas.microsoft.com/office/drawing/2014/main" val="4186055755"/>
                    </a:ext>
                  </a:extLst>
                </a:gridCol>
                <a:gridCol w="369455">
                  <a:extLst>
                    <a:ext uri="{9D8B030D-6E8A-4147-A177-3AD203B41FA5}">
                      <a16:colId xmlns:a16="http://schemas.microsoft.com/office/drawing/2014/main" val="649261848"/>
                    </a:ext>
                  </a:extLst>
                </a:gridCol>
                <a:gridCol w="369455">
                  <a:extLst>
                    <a:ext uri="{9D8B030D-6E8A-4147-A177-3AD203B41FA5}">
                      <a16:colId xmlns:a16="http://schemas.microsoft.com/office/drawing/2014/main" val="2903957787"/>
                    </a:ext>
                  </a:extLst>
                </a:gridCol>
                <a:gridCol w="369455">
                  <a:extLst>
                    <a:ext uri="{9D8B030D-6E8A-4147-A177-3AD203B41FA5}">
                      <a16:colId xmlns:a16="http://schemas.microsoft.com/office/drawing/2014/main" val="4131188018"/>
                    </a:ext>
                  </a:extLst>
                </a:gridCol>
                <a:gridCol w="369455">
                  <a:extLst>
                    <a:ext uri="{9D8B030D-6E8A-4147-A177-3AD203B41FA5}">
                      <a16:colId xmlns:a16="http://schemas.microsoft.com/office/drawing/2014/main" val="3423543177"/>
                    </a:ext>
                  </a:extLst>
                </a:gridCol>
                <a:gridCol w="369455">
                  <a:extLst>
                    <a:ext uri="{9D8B030D-6E8A-4147-A177-3AD203B41FA5}">
                      <a16:colId xmlns:a16="http://schemas.microsoft.com/office/drawing/2014/main" val="1168533908"/>
                    </a:ext>
                  </a:extLst>
                </a:gridCol>
                <a:gridCol w="369455">
                  <a:extLst>
                    <a:ext uri="{9D8B030D-6E8A-4147-A177-3AD203B41FA5}">
                      <a16:colId xmlns:a16="http://schemas.microsoft.com/office/drawing/2014/main" val="3524224304"/>
                    </a:ext>
                  </a:extLst>
                </a:gridCol>
                <a:gridCol w="369455">
                  <a:extLst>
                    <a:ext uri="{9D8B030D-6E8A-4147-A177-3AD203B41FA5}">
                      <a16:colId xmlns:a16="http://schemas.microsoft.com/office/drawing/2014/main" val="3763089551"/>
                    </a:ext>
                  </a:extLst>
                </a:gridCol>
                <a:gridCol w="369455">
                  <a:extLst>
                    <a:ext uri="{9D8B030D-6E8A-4147-A177-3AD203B41FA5}">
                      <a16:colId xmlns:a16="http://schemas.microsoft.com/office/drawing/2014/main" val="3135721419"/>
                    </a:ext>
                  </a:extLst>
                </a:gridCol>
                <a:gridCol w="369455">
                  <a:extLst>
                    <a:ext uri="{9D8B030D-6E8A-4147-A177-3AD203B41FA5}">
                      <a16:colId xmlns:a16="http://schemas.microsoft.com/office/drawing/2014/main" val="3119264325"/>
                    </a:ext>
                  </a:extLst>
                </a:gridCol>
                <a:gridCol w="369455">
                  <a:extLst>
                    <a:ext uri="{9D8B030D-6E8A-4147-A177-3AD203B41FA5}">
                      <a16:colId xmlns:a16="http://schemas.microsoft.com/office/drawing/2014/main" val="1214472487"/>
                    </a:ext>
                  </a:extLst>
                </a:gridCol>
                <a:gridCol w="369455">
                  <a:extLst>
                    <a:ext uri="{9D8B030D-6E8A-4147-A177-3AD203B41FA5}">
                      <a16:colId xmlns:a16="http://schemas.microsoft.com/office/drawing/2014/main" val="2297582700"/>
                    </a:ext>
                  </a:extLst>
                </a:gridCol>
                <a:gridCol w="369455">
                  <a:extLst>
                    <a:ext uri="{9D8B030D-6E8A-4147-A177-3AD203B41FA5}">
                      <a16:colId xmlns:a16="http://schemas.microsoft.com/office/drawing/2014/main" val="2523182033"/>
                    </a:ext>
                  </a:extLst>
                </a:gridCol>
                <a:gridCol w="369455">
                  <a:extLst>
                    <a:ext uri="{9D8B030D-6E8A-4147-A177-3AD203B41FA5}">
                      <a16:colId xmlns:a16="http://schemas.microsoft.com/office/drawing/2014/main" val="3416247158"/>
                    </a:ext>
                  </a:extLst>
                </a:gridCol>
                <a:gridCol w="369455">
                  <a:extLst>
                    <a:ext uri="{9D8B030D-6E8A-4147-A177-3AD203B41FA5}">
                      <a16:colId xmlns:a16="http://schemas.microsoft.com/office/drawing/2014/main" val="4155401625"/>
                    </a:ext>
                  </a:extLst>
                </a:gridCol>
                <a:gridCol w="369455">
                  <a:extLst>
                    <a:ext uri="{9D8B030D-6E8A-4147-A177-3AD203B41FA5}">
                      <a16:colId xmlns:a16="http://schemas.microsoft.com/office/drawing/2014/main" val="2969311567"/>
                    </a:ext>
                  </a:extLst>
                </a:gridCol>
                <a:gridCol w="369455">
                  <a:extLst>
                    <a:ext uri="{9D8B030D-6E8A-4147-A177-3AD203B41FA5}">
                      <a16:colId xmlns:a16="http://schemas.microsoft.com/office/drawing/2014/main" val="1268555993"/>
                    </a:ext>
                  </a:extLst>
                </a:gridCol>
                <a:gridCol w="369455">
                  <a:extLst>
                    <a:ext uri="{9D8B030D-6E8A-4147-A177-3AD203B41FA5}">
                      <a16:colId xmlns:a16="http://schemas.microsoft.com/office/drawing/2014/main" val="539061402"/>
                    </a:ext>
                  </a:extLst>
                </a:gridCol>
                <a:gridCol w="369455">
                  <a:extLst>
                    <a:ext uri="{9D8B030D-6E8A-4147-A177-3AD203B41FA5}">
                      <a16:colId xmlns:a16="http://schemas.microsoft.com/office/drawing/2014/main" val="3871255745"/>
                    </a:ext>
                  </a:extLst>
                </a:gridCol>
              </a:tblGrid>
              <a:tr h="148802">
                <a:tc>
                  <a:txBody>
                    <a:bodyPr/>
                    <a:lstStyle/>
                    <a:p>
                      <a:pPr algn="l" fontAlgn="b"/>
                      <a:r>
                        <a:rPr lang="en-GB" sz="600" b="1" u="none" strike="noStrike" dirty="0">
                          <a:effectLst/>
                        </a:rPr>
                        <a:t>#proposal</a:t>
                      </a:r>
                    </a:p>
                    <a:p>
                      <a:pPr algn="l" fontAlgn="b"/>
                      <a:r>
                        <a:rPr lang="en-GB" sz="600" b="1" u="none" strike="noStrike" dirty="0">
                          <a:effectLst/>
                        </a:rPr>
                        <a:t>Code</a:t>
                      </a:r>
                      <a:endParaRPr lang="en-GB" sz="600" b="1" i="0" u="none" strike="noStrike" dirty="0">
                        <a:solidFill>
                          <a:srgbClr val="000000"/>
                        </a:solidFill>
                        <a:effectLst/>
                        <a:latin typeface="Aptos Narrow" panose="020B0004020202020204" pitchFamily="34" charset="0"/>
                      </a:endParaRPr>
                    </a:p>
                  </a:txBody>
                  <a:tcPr marL="3777" marR="3777" marT="377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r>
                        <a:rPr lang="en-GB" sz="600" b="1" u="none" strike="noStrike" dirty="0">
                          <a:effectLst/>
                        </a:rPr>
                        <a:t>Proposal</a:t>
                      </a:r>
                    </a:p>
                    <a:p>
                      <a:pPr algn="l" fontAlgn="b"/>
                      <a:r>
                        <a:rPr lang="en-GB" sz="600" b="1" u="none" strike="noStrike" dirty="0">
                          <a:effectLst/>
                        </a:rPr>
                        <a:t>Number</a:t>
                      </a:r>
                      <a:endParaRPr lang="en-GB" sz="600" b="1" i="0" u="none" strike="noStrike" dirty="0">
                        <a:solidFill>
                          <a:srgbClr val="000000"/>
                        </a:solidFill>
                        <a:effectLst/>
                        <a:latin typeface="Aptos Narrow" panose="020B0004020202020204" pitchFamily="34" charset="0"/>
                      </a:endParaRPr>
                    </a:p>
                  </a:txBody>
                  <a:tcPr marL="3777" marR="3777" marT="377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r>
                        <a:rPr lang="en-GB" sz="600" b="1" u="none" strike="noStrike" dirty="0">
                          <a:effectLst/>
                        </a:rPr>
                        <a:t>Visit</a:t>
                      </a:r>
                    </a:p>
                    <a:p>
                      <a:pPr algn="l" fontAlgn="b"/>
                      <a:r>
                        <a:rPr lang="en-GB" sz="600" b="1" u="none" strike="noStrike" dirty="0">
                          <a:effectLst/>
                        </a:rPr>
                        <a:t>Number</a:t>
                      </a:r>
                      <a:endParaRPr lang="en-GB" sz="600" b="1" i="0" u="none" strike="noStrike" dirty="0">
                        <a:solidFill>
                          <a:srgbClr val="000000"/>
                        </a:solidFill>
                        <a:effectLst/>
                        <a:latin typeface="Aptos Narrow" panose="020B0004020202020204" pitchFamily="34" charset="0"/>
                      </a:endParaRPr>
                    </a:p>
                  </a:txBody>
                  <a:tcPr marL="3777" marR="3777" marT="377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r>
                        <a:rPr lang="en-GB" sz="600" b="1" u="none" strike="noStrike" dirty="0">
                          <a:effectLst/>
                        </a:rPr>
                        <a:t>Shipping</a:t>
                      </a:r>
                    </a:p>
                    <a:p>
                      <a:pPr algn="l" fontAlgn="b"/>
                      <a:r>
                        <a:rPr lang="en-GB" sz="600" b="1" u="none" strike="noStrike" dirty="0">
                          <a:effectLst/>
                        </a:rPr>
                        <a:t>Name</a:t>
                      </a:r>
                      <a:endParaRPr lang="en-GB" sz="600" b="1" i="0" u="none" strike="noStrike" dirty="0">
                        <a:solidFill>
                          <a:srgbClr val="000000"/>
                        </a:solidFill>
                        <a:effectLst/>
                        <a:latin typeface="Aptos Narrow" panose="020B0004020202020204" pitchFamily="34" charset="0"/>
                      </a:endParaRPr>
                    </a:p>
                  </a:txBody>
                  <a:tcPr marL="3777" marR="3777" marT="377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r>
                        <a:rPr lang="en-GB" sz="600" b="1" u="none" strike="noStrike" dirty="0">
                          <a:effectLst/>
                        </a:rPr>
                        <a:t>Dewar</a:t>
                      </a:r>
                    </a:p>
                    <a:p>
                      <a:pPr algn="l" fontAlgn="b"/>
                      <a:r>
                        <a:rPr lang="en-GB" sz="600" b="1" u="none" strike="noStrike" dirty="0">
                          <a:effectLst/>
                        </a:rPr>
                        <a:t>Code</a:t>
                      </a:r>
                      <a:endParaRPr lang="en-GB" sz="600" b="1" i="0" u="none" strike="noStrike" dirty="0">
                        <a:solidFill>
                          <a:srgbClr val="000000"/>
                        </a:solidFill>
                        <a:effectLst/>
                        <a:latin typeface="Aptos Narrow" panose="020B0004020202020204" pitchFamily="34" charset="0"/>
                      </a:endParaRPr>
                    </a:p>
                  </a:txBody>
                  <a:tcPr marL="3777" marR="3777" marT="377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r>
                        <a:rPr lang="en-GB" sz="600" b="1" u="none" strike="noStrike" dirty="0">
                          <a:effectLst/>
                        </a:rPr>
                        <a:t>Container</a:t>
                      </a:r>
                    </a:p>
                    <a:p>
                      <a:pPr algn="l" fontAlgn="b"/>
                      <a:r>
                        <a:rPr lang="en-GB" sz="600" b="1" u="none" strike="noStrike" dirty="0">
                          <a:effectLst/>
                        </a:rPr>
                        <a:t>Code</a:t>
                      </a:r>
                      <a:endParaRPr lang="en-GB" sz="600" b="1" i="0" u="none" strike="noStrike" dirty="0">
                        <a:solidFill>
                          <a:srgbClr val="000000"/>
                        </a:solidFill>
                        <a:effectLst/>
                        <a:latin typeface="Aptos Narrow" panose="020B0004020202020204" pitchFamily="34" charset="0"/>
                      </a:endParaRPr>
                    </a:p>
                  </a:txBody>
                  <a:tcPr marL="3777" marR="3777" marT="377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r>
                        <a:rPr lang="en-GB" sz="600" b="1" u="none" strike="noStrike" dirty="0" err="1">
                          <a:effectLst/>
                        </a:rPr>
                        <a:t>preObs</a:t>
                      </a:r>
                      <a:endParaRPr lang="en-GB" sz="600" b="1" u="none" strike="noStrike" dirty="0">
                        <a:effectLst/>
                      </a:endParaRPr>
                    </a:p>
                    <a:p>
                      <a:pPr algn="l" fontAlgn="b"/>
                      <a:r>
                        <a:rPr lang="en-GB" sz="600" b="1" u="none" strike="noStrike" dirty="0">
                          <a:effectLst/>
                        </a:rPr>
                        <a:t>Resolution</a:t>
                      </a:r>
                      <a:endParaRPr lang="en-GB" sz="600" b="1" i="0" u="none" strike="noStrike" dirty="0">
                        <a:solidFill>
                          <a:srgbClr val="000000"/>
                        </a:solidFill>
                        <a:effectLst/>
                        <a:latin typeface="Aptos Narrow" panose="020B0004020202020204" pitchFamily="34" charset="0"/>
                      </a:endParaRPr>
                    </a:p>
                  </a:txBody>
                  <a:tcPr marL="3777" marR="3777" marT="377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r>
                        <a:rPr lang="en-GB" sz="600" b="1" u="none" strike="noStrike" dirty="0">
                          <a:effectLst/>
                        </a:rPr>
                        <a:t>Needed</a:t>
                      </a:r>
                    </a:p>
                    <a:p>
                      <a:pPr algn="l" fontAlgn="b"/>
                      <a:r>
                        <a:rPr lang="en-GB" sz="600" b="1" u="none" strike="noStrike" dirty="0">
                          <a:effectLst/>
                        </a:rPr>
                        <a:t>Resolution</a:t>
                      </a:r>
                      <a:endParaRPr lang="en-GB" sz="600" b="1" i="0" u="none" strike="noStrike" dirty="0">
                        <a:solidFill>
                          <a:srgbClr val="000000"/>
                        </a:solidFill>
                        <a:effectLst/>
                        <a:latin typeface="Aptos Narrow" panose="020B0004020202020204" pitchFamily="34" charset="0"/>
                      </a:endParaRPr>
                    </a:p>
                  </a:txBody>
                  <a:tcPr marL="3777" marR="3777" marT="377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r>
                        <a:rPr lang="en-GB" sz="600" b="1" u="none" strike="noStrike" dirty="0">
                          <a:effectLst/>
                        </a:rPr>
                        <a:t>Oscillation</a:t>
                      </a:r>
                    </a:p>
                    <a:p>
                      <a:pPr algn="l" fontAlgn="b"/>
                      <a:r>
                        <a:rPr lang="en-GB" sz="600" b="1" u="none" strike="noStrike" dirty="0">
                          <a:effectLst/>
                        </a:rPr>
                        <a:t>Range</a:t>
                      </a:r>
                      <a:endParaRPr lang="en-GB" sz="600" b="1" i="0" u="none" strike="noStrike" dirty="0">
                        <a:solidFill>
                          <a:srgbClr val="000000"/>
                        </a:solidFill>
                        <a:effectLst/>
                        <a:latin typeface="Aptos Narrow" panose="020B0004020202020204" pitchFamily="34" charset="0"/>
                      </a:endParaRPr>
                    </a:p>
                  </a:txBody>
                  <a:tcPr marL="3777" marR="3777" marT="377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r>
                        <a:rPr lang="en-GB" sz="600" b="1" u="none" strike="noStrike" dirty="0">
                          <a:effectLst/>
                        </a:rPr>
                        <a:t>Protein</a:t>
                      </a:r>
                    </a:p>
                    <a:p>
                      <a:pPr algn="l" fontAlgn="b"/>
                      <a:r>
                        <a:rPr lang="en-GB" sz="600" b="1" u="none" strike="noStrike" dirty="0">
                          <a:effectLst/>
                        </a:rPr>
                        <a:t>Acronym</a:t>
                      </a:r>
                      <a:endParaRPr lang="en-GB" sz="600" b="1" i="0" u="none" strike="noStrike" dirty="0">
                        <a:solidFill>
                          <a:srgbClr val="000000"/>
                        </a:solidFill>
                        <a:effectLst/>
                        <a:latin typeface="Aptos Narrow" panose="020B0004020202020204" pitchFamily="34" charset="0"/>
                      </a:endParaRPr>
                    </a:p>
                  </a:txBody>
                  <a:tcPr marL="3777" marR="3777" marT="377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r>
                        <a:rPr lang="en-GB" sz="600" b="1" u="none" strike="noStrike" dirty="0">
                          <a:effectLst/>
                        </a:rPr>
                        <a:t>Protein</a:t>
                      </a:r>
                    </a:p>
                    <a:p>
                      <a:pPr algn="l" fontAlgn="b"/>
                      <a:r>
                        <a:rPr lang="en-GB" sz="600" b="1" u="none" strike="noStrike" dirty="0">
                          <a:effectLst/>
                        </a:rPr>
                        <a:t>Name</a:t>
                      </a:r>
                      <a:endParaRPr lang="en-GB" sz="600" b="1" i="0" u="none" strike="noStrike" dirty="0">
                        <a:solidFill>
                          <a:srgbClr val="000000"/>
                        </a:solidFill>
                        <a:effectLst/>
                        <a:latin typeface="Aptos Narrow" panose="020B0004020202020204" pitchFamily="34" charset="0"/>
                      </a:endParaRPr>
                    </a:p>
                  </a:txBody>
                  <a:tcPr marL="3777" marR="3777" marT="377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r>
                        <a:rPr lang="en-GB" sz="600" b="1" u="none" strike="noStrike" dirty="0">
                          <a:effectLst/>
                        </a:rPr>
                        <a:t>Space</a:t>
                      </a:r>
                    </a:p>
                    <a:p>
                      <a:pPr algn="l" fontAlgn="b"/>
                      <a:r>
                        <a:rPr lang="en-GB" sz="600" b="1" u="none" strike="noStrike" dirty="0">
                          <a:effectLst/>
                        </a:rPr>
                        <a:t>Group</a:t>
                      </a:r>
                      <a:endParaRPr lang="en-GB" sz="600" b="1" i="0" u="none" strike="noStrike" dirty="0">
                        <a:solidFill>
                          <a:srgbClr val="000000"/>
                        </a:solidFill>
                        <a:effectLst/>
                        <a:latin typeface="Aptos Narrow" panose="020B0004020202020204" pitchFamily="34" charset="0"/>
                      </a:endParaRPr>
                    </a:p>
                  </a:txBody>
                  <a:tcPr marL="3777" marR="3777" marT="377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r>
                        <a:rPr lang="en-GB" sz="600" b="1" u="none" strike="noStrike" dirty="0">
                          <a:effectLst/>
                        </a:rPr>
                        <a:t>Sample</a:t>
                      </a:r>
                    </a:p>
                    <a:p>
                      <a:pPr algn="l" fontAlgn="b"/>
                      <a:r>
                        <a:rPr lang="en-GB" sz="600" b="1" u="none" strike="noStrike" dirty="0">
                          <a:effectLst/>
                        </a:rPr>
                        <a:t>Barcode</a:t>
                      </a:r>
                      <a:endParaRPr lang="en-GB" sz="600" b="1" i="0" u="none" strike="noStrike" dirty="0">
                        <a:solidFill>
                          <a:srgbClr val="000000"/>
                        </a:solidFill>
                        <a:effectLst/>
                        <a:latin typeface="Aptos Narrow" panose="020B0004020202020204" pitchFamily="34" charset="0"/>
                      </a:endParaRPr>
                    </a:p>
                  </a:txBody>
                  <a:tcPr marL="3777" marR="3777" marT="377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r>
                        <a:rPr lang="en-GB" sz="600" b="1" u="none" strike="noStrike" dirty="0">
                          <a:effectLst/>
                        </a:rPr>
                        <a:t>Sample</a:t>
                      </a:r>
                    </a:p>
                    <a:p>
                      <a:pPr algn="l" fontAlgn="b"/>
                      <a:r>
                        <a:rPr lang="en-GB" sz="600" b="1" u="none" strike="noStrike" dirty="0">
                          <a:effectLst/>
                        </a:rPr>
                        <a:t>Name</a:t>
                      </a:r>
                      <a:endParaRPr lang="en-GB" sz="600" b="1" i="0" u="none" strike="noStrike" dirty="0">
                        <a:solidFill>
                          <a:srgbClr val="000000"/>
                        </a:solidFill>
                        <a:effectLst/>
                        <a:latin typeface="Aptos Narrow" panose="020B0004020202020204" pitchFamily="34" charset="0"/>
                      </a:endParaRPr>
                    </a:p>
                  </a:txBody>
                  <a:tcPr marL="3777" marR="3777" marT="377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r>
                        <a:rPr lang="en-GB" sz="600" b="1" u="none" strike="noStrike" dirty="0">
                          <a:effectLst/>
                        </a:rPr>
                        <a:t>Sample</a:t>
                      </a:r>
                    </a:p>
                    <a:p>
                      <a:pPr algn="l" fontAlgn="b"/>
                      <a:r>
                        <a:rPr lang="en-GB" sz="600" b="1" u="none" strike="noStrike" dirty="0">
                          <a:effectLst/>
                        </a:rPr>
                        <a:t>Position</a:t>
                      </a:r>
                      <a:endParaRPr lang="en-GB" sz="600" b="1" i="0" u="none" strike="noStrike" dirty="0">
                        <a:solidFill>
                          <a:srgbClr val="000000"/>
                        </a:solidFill>
                        <a:effectLst/>
                        <a:latin typeface="Aptos Narrow" panose="020B0004020202020204" pitchFamily="34" charset="0"/>
                      </a:endParaRPr>
                    </a:p>
                  </a:txBody>
                  <a:tcPr marL="3777" marR="3777" marT="377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r>
                        <a:rPr lang="en-GB" sz="600" b="1" u="none" strike="noStrike" dirty="0">
                          <a:effectLst/>
                        </a:rPr>
                        <a:t>Sample</a:t>
                      </a:r>
                    </a:p>
                    <a:p>
                      <a:pPr algn="l" fontAlgn="b"/>
                      <a:r>
                        <a:rPr lang="en-GB" sz="600" b="1" u="none" strike="noStrike" dirty="0">
                          <a:effectLst/>
                        </a:rPr>
                        <a:t>Comment</a:t>
                      </a:r>
                      <a:endParaRPr lang="en-GB" sz="600" b="1" i="0" u="none" strike="noStrike" dirty="0">
                        <a:solidFill>
                          <a:srgbClr val="000000"/>
                        </a:solidFill>
                        <a:effectLst/>
                        <a:latin typeface="Aptos Narrow" panose="020B0004020202020204" pitchFamily="34" charset="0"/>
                      </a:endParaRPr>
                    </a:p>
                  </a:txBody>
                  <a:tcPr marL="3777" marR="3777" marT="377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r>
                        <a:rPr lang="en-GB" sz="600" b="1" u="none" strike="noStrike">
                          <a:effectLst/>
                        </a:rPr>
                        <a:t>cell_a</a:t>
                      </a:r>
                      <a:endParaRPr lang="en-GB" sz="600" b="1" i="0" u="none" strike="noStrike">
                        <a:solidFill>
                          <a:srgbClr val="000000"/>
                        </a:solidFill>
                        <a:effectLst/>
                        <a:latin typeface="Aptos Narrow" panose="020B0004020202020204" pitchFamily="34" charset="0"/>
                      </a:endParaRPr>
                    </a:p>
                  </a:txBody>
                  <a:tcPr marL="3777" marR="3777" marT="377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r>
                        <a:rPr lang="en-GB" sz="600" b="1" u="none" strike="noStrike">
                          <a:effectLst/>
                        </a:rPr>
                        <a:t>cell_b</a:t>
                      </a:r>
                      <a:endParaRPr lang="en-GB" sz="600" b="1" i="0" u="none" strike="noStrike">
                        <a:solidFill>
                          <a:srgbClr val="000000"/>
                        </a:solidFill>
                        <a:effectLst/>
                        <a:latin typeface="Aptos Narrow" panose="020B0004020202020204" pitchFamily="34" charset="0"/>
                      </a:endParaRPr>
                    </a:p>
                  </a:txBody>
                  <a:tcPr marL="3777" marR="3777" marT="377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r>
                        <a:rPr lang="en-GB" sz="600" b="1" u="none" strike="noStrike">
                          <a:effectLst/>
                        </a:rPr>
                        <a:t>cell_c</a:t>
                      </a:r>
                      <a:endParaRPr lang="en-GB" sz="600" b="1" i="0" u="none" strike="noStrike">
                        <a:solidFill>
                          <a:srgbClr val="000000"/>
                        </a:solidFill>
                        <a:effectLst/>
                        <a:latin typeface="Aptos Narrow" panose="020B0004020202020204" pitchFamily="34" charset="0"/>
                      </a:endParaRPr>
                    </a:p>
                  </a:txBody>
                  <a:tcPr marL="3777" marR="3777" marT="377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r>
                        <a:rPr lang="en-GB" sz="600" b="1" u="none" strike="noStrike">
                          <a:effectLst/>
                        </a:rPr>
                        <a:t>cell_alpha</a:t>
                      </a:r>
                      <a:endParaRPr lang="en-GB" sz="600" b="1" i="0" u="none" strike="noStrike">
                        <a:solidFill>
                          <a:srgbClr val="000000"/>
                        </a:solidFill>
                        <a:effectLst/>
                        <a:latin typeface="Aptos Narrow" panose="020B0004020202020204" pitchFamily="34" charset="0"/>
                      </a:endParaRPr>
                    </a:p>
                  </a:txBody>
                  <a:tcPr marL="3777" marR="3777" marT="377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r>
                        <a:rPr lang="en-GB" sz="600" b="1" u="none" strike="noStrike">
                          <a:effectLst/>
                        </a:rPr>
                        <a:t>cell_beta</a:t>
                      </a:r>
                      <a:endParaRPr lang="en-GB" sz="600" b="1" i="0" u="none" strike="noStrike">
                        <a:solidFill>
                          <a:srgbClr val="000000"/>
                        </a:solidFill>
                        <a:effectLst/>
                        <a:latin typeface="Aptos Narrow" panose="020B0004020202020204" pitchFamily="34" charset="0"/>
                      </a:endParaRPr>
                    </a:p>
                  </a:txBody>
                  <a:tcPr marL="3777" marR="3777" marT="377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r>
                        <a:rPr lang="en-GB" sz="600" b="1" u="none" strike="noStrike">
                          <a:effectLst/>
                        </a:rPr>
                        <a:t>cell_gamma</a:t>
                      </a:r>
                      <a:endParaRPr lang="en-GB" sz="600" b="1" i="0" u="none" strike="noStrike">
                        <a:solidFill>
                          <a:srgbClr val="000000"/>
                        </a:solidFill>
                        <a:effectLst/>
                        <a:latin typeface="Aptos Narrow" panose="020B0004020202020204" pitchFamily="34" charset="0"/>
                      </a:endParaRPr>
                    </a:p>
                  </a:txBody>
                  <a:tcPr marL="3777" marR="3777" marT="377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r>
                        <a:rPr lang="en-GB" sz="600" b="1" u="none" strike="noStrike">
                          <a:effectLst/>
                        </a:rPr>
                        <a:t>subLocation</a:t>
                      </a:r>
                      <a:endParaRPr lang="en-GB" sz="600" b="1" i="0" u="none" strike="noStrike">
                        <a:solidFill>
                          <a:srgbClr val="000000"/>
                        </a:solidFill>
                        <a:effectLst/>
                        <a:latin typeface="Aptos Narrow" panose="020B0004020202020204" pitchFamily="34" charset="0"/>
                      </a:endParaRPr>
                    </a:p>
                  </a:txBody>
                  <a:tcPr marL="3777" marR="3777" marT="377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r>
                        <a:rPr lang="en-GB" sz="600" b="1" u="none" strike="noStrike">
                          <a:effectLst/>
                        </a:rPr>
                        <a:t>loopType</a:t>
                      </a:r>
                      <a:endParaRPr lang="en-GB" sz="600" b="1" i="0" u="none" strike="noStrike">
                        <a:solidFill>
                          <a:srgbClr val="000000"/>
                        </a:solidFill>
                        <a:effectLst/>
                        <a:latin typeface="Aptos Narrow" panose="020B0004020202020204" pitchFamily="34" charset="0"/>
                      </a:endParaRPr>
                    </a:p>
                  </a:txBody>
                  <a:tcPr marL="3777" marR="3777" marT="377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r>
                        <a:rPr lang="en-GB" sz="600" b="1" u="none" strike="noStrike" dirty="0">
                          <a:effectLst/>
                        </a:rPr>
                        <a:t>Required</a:t>
                      </a:r>
                    </a:p>
                    <a:p>
                      <a:pPr algn="l" fontAlgn="b"/>
                      <a:r>
                        <a:rPr lang="en-GB" sz="600" b="1" u="none" strike="noStrike" dirty="0">
                          <a:effectLst/>
                        </a:rPr>
                        <a:t>Resolution</a:t>
                      </a:r>
                      <a:endParaRPr lang="en-GB" sz="600" b="1" i="0" u="none" strike="noStrike" dirty="0">
                        <a:solidFill>
                          <a:srgbClr val="000000"/>
                        </a:solidFill>
                        <a:effectLst/>
                        <a:latin typeface="Aptos Narrow" panose="020B0004020202020204" pitchFamily="34" charset="0"/>
                      </a:endParaRPr>
                    </a:p>
                  </a:txBody>
                  <a:tcPr marL="3777" marR="3777" marT="377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r>
                        <a:rPr lang="en-GB" sz="600" b="1" u="none" strike="noStrike" dirty="0">
                          <a:effectLst/>
                        </a:rPr>
                        <a:t>Centring</a:t>
                      </a:r>
                    </a:p>
                    <a:p>
                      <a:pPr algn="l" fontAlgn="b"/>
                      <a:r>
                        <a:rPr lang="en-GB" sz="600" b="1" u="none" strike="noStrike" dirty="0">
                          <a:effectLst/>
                        </a:rPr>
                        <a:t>Method</a:t>
                      </a:r>
                      <a:endParaRPr lang="en-GB" sz="600" b="1" i="0" u="none" strike="noStrike" dirty="0">
                        <a:solidFill>
                          <a:srgbClr val="000000"/>
                        </a:solidFill>
                        <a:effectLst/>
                        <a:latin typeface="Aptos Narrow" panose="020B0004020202020204" pitchFamily="34" charset="0"/>
                      </a:endParaRPr>
                    </a:p>
                  </a:txBody>
                  <a:tcPr marL="3777" marR="3777" marT="377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r>
                        <a:rPr lang="en-GB" sz="600" b="1" u="none" strike="noStrike" dirty="0">
                          <a:effectLst/>
                        </a:rPr>
                        <a:t>Experiment</a:t>
                      </a:r>
                    </a:p>
                    <a:p>
                      <a:pPr algn="l" fontAlgn="b"/>
                      <a:r>
                        <a:rPr lang="en-GB" sz="600" b="1" u="none" strike="noStrike" dirty="0">
                          <a:effectLst/>
                        </a:rPr>
                        <a:t>Kind</a:t>
                      </a:r>
                      <a:endParaRPr lang="en-GB" sz="600" b="1" i="0" u="none" strike="noStrike" dirty="0">
                        <a:solidFill>
                          <a:srgbClr val="000000"/>
                        </a:solidFill>
                        <a:effectLst/>
                        <a:latin typeface="Aptos Narrow" panose="020B0004020202020204" pitchFamily="34" charset="0"/>
                      </a:endParaRPr>
                    </a:p>
                  </a:txBody>
                  <a:tcPr marL="3777" marR="3777" marT="377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r>
                        <a:rPr lang="en-GB" sz="600" b="1" u="none" strike="noStrike">
                          <a:effectLst/>
                        </a:rPr>
                        <a:t>radiationSensitivity</a:t>
                      </a:r>
                      <a:endParaRPr lang="en-GB" sz="600" b="1" i="0" u="none" strike="noStrike">
                        <a:solidFill>
                          <a:srgbClr val="000000"/>
                        </a:solidFill>
                        <a:effectLst/>
                        <a:latin typeface="Aptos Narrow" panose="020B0004020202020204" pitchFamily="34" charset="0"/>
                      </a:endParaRPr>
                    </a:p>
                  </a:txBody>
                  <a:tcPr marL="3777" marR="3777" marT="377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r>
                        <a:rPr lang="en-GB" sz="600" b="1" u="none" strike="noStrike">
                          <a:effectLst/>
                        </a:rPr>
                        <a:t>energy</a:t>
                      </a:r>
                      <a:endParaRPr lang="en-GB" sz="600" b="1" i="0" u="none" strike="noStrike">
                        <a:solidFill>
                          <a:srgbClr val="000000"/>
                        </a:solidFill>
                        <a:effectLst/>
                        <a:latin typeface="Aptos Narrow" panose="020B0004020202020204" pitchFamily="34" charset="0"/>
                      </a:endParaRPr>
                    </a:p>
                  </a:txBody>
                  <a:tcPr marL="3777" marR="3777" marT="377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r>
                        <a:rPr lang="en-GB" sz="600" b="1" u="none" strike="noStrike">
                          <a:effectLst/>
                        </a:rPr>
                        <a:t>userPath</a:t>
                      </a:r>
                      <a:endParaRPr lang="en-GB" sz="600" b="1" i="0" u="none" strike="noStrike">
                        <a:solidFill>
                          <a:srgbClr val="000000"/>
                        </a:solidFill>
                        <a:effectLst/>
                        <a:latin typeface="Aptos Narrow" panose="020B0004020202020204" pitchFamily="34" charset="0"/>
                      </a:endParaRPr>
                    </a:p>
                  </a:txBody>
                  <a:tcPr marL="3777" marR="3777" marT="377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r>
                        <a:rPr lang="en-GB" sz="600" b="1" u="none" strike="noStrike">
                          <a:effectLst/>
                        </a:rPr>
                        <a:t>screenAndCollectRecipe</a:t>
                      </a:r>
                      <a:endParaRPr lang="en-GB" sz="600" b="1" i="0" u="none" strike="noStrike">
                        <a:solidFill>
                          <a:srgbClr val="000000"/>
                        </a:solidFill>
                        <a:effectLst/>
                        <a:latin typeface="Aptos Narrow" panose="020B0004020202020204" pitchFamily="34" charset="0"/>
                      </a:endParaRPr>
                    </a:p>
                  </a:txBody>
                  <a:tcPr marL="3777" marR="3777" marT="377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r>
                        <a:rPr lang="en-GB" sz="600" b="1" u="none" strike="noStrike">
                          <a:effectLst/>
                        </a:rPr>
                        <a:t>screenAndCollectNValue</a:t>
                      </a:r>
                      <a:endParaRPr lang="en-GB" sz="600" b="1" i="0" u="none" strike="noStrike">
                        <a:solidFill>
                          <a:srgbClr val="000000"/>
                        </a:solidFill>
                        <a:effectLst/>
                        <a:latin typeface="Aptos Narrow" panose="020B0004020202020204" pitchFamily="34" charset="0"/>
                      </a:endParaRPr>
                    </a:p>
                  </a:txBody>
                  <a:tcPr marL="3777" marR="3777" marT="377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r>
                        <a:rPr lang="en-GB" sz="600" b="1" u="none" strike="noStrike">
                          <a:effectLst/>
                        </a:rPr>
                        <a:t>sampleGroup</a:t>
                      </a:r>
                      <a:endParaRPr lang="en-GB" sz="600" b="1" i="0" u="none" strike="noStrike">
                        <a:solidFill>
                          <a:srgbClr val="000000"/>
                        </a:solidFill>
                        <a:effectLst/>
                        <a:latin typeface="Aptos Narrow" panose="020B0004020202020204" pitchFamily="34" charset="0"/>
                      </a:endParaRPr>
                    </a:p>
                  </a:txBody>
                  <a:tcPr marL="3777" marR="3777" marT="377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50548364"/>
                  </a:ext>
                </a:extLst>
              </a:tr>
              <a:tr h="80570">
                <a:tc>
                  <a:txBody>
                    <a:bodyPr/>
                    <a:lstStyle/>
                    <a:p>
                      <a:pPr algn="l" fontAlgn="b"/>
                      <a:r>
                        <a:rPr lang="en-CH" sz="600" b="1" u="none" strike="noStrike">
                          <a:effectLst/>
                        </a:rPr>
                        <a:t>(**)</a:t>
                      </a:r>
                      <a:endParaRPr lang="en-CH" sz="600" b="1" i="0" u="none" strike="noStrike">
                        <a:solidFill>
                          <a:srgbClr val="000000"/>
                        </a:solidFill>
                        <a:effectLst/>
                        <a:latin typeface="Aptos Narrow" panose="020B0004020202020204" pitchFamily="34" charset="0"/>
                      </a:endParaRPr>
                    </a:p>
                  </a:txBody>
                  <a:tcPr marL="3777" marR="3777" marT="377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r>
                        <a:rPr lang="en-CH" sz="600" b="1" u="none" strike="noStrike">
                          <a:effectLst/>
                        </a:rPr>
                        <a:t>(**)</a:t>
                      </a:r>
                      <a:endParaRPr lang="en-CH" sz="600" b="1" i="0" u="none" strike="noStrike">
                        <a:solidFill>
                          <a:srgbClr val="000000"/>
                        </a:solidFill>
                        <a:effectLst/>
                        <a:latin typeface="Aptos Narrow" panose="020B0004020202020204" pitchFamily="34" charset="0"/>
                      </a:endParaRPr>
                    </a:p>
                  </a:txBody>
                  <a:tcPr marL="3777" marR="3777" marT="377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endParaRPr lang="en-CH" sz="600" b="1" i="0" u="none" strike="noStrike">
                        <a:solidFill>
                          <a:srgbClr val="000000"/>
                        </a:solidFill>
                        <a:effectLst/>
                        <a:latin typeface="Aptos Narrow" panose="020B0004020202020204" pitchFamily="34" charset="0"/>
                      </a:endParaRPr>
                    </a:p>
                  </a:txBody>
                  <a:tcPr marL="3777" marR="3777" marT="377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r>
                        <a:rPr lang="en-CH" sz="600" b="1" u="none" strike="noStrike">
                          <a:effectLst/>
                        </a:rPr>
                        <a:t>(**)</a:t>
                      </a:r>
                      <a:endParaRPr lang="en-CH" sz="600" b="1" i="0" u="none" strike="noStrike">
                        <a:solidFill>
                          <a:srgbClr val="000000"/>
                        </a:solidFill>
                        <a:effectLst/>
                        <a:latin typeface="Aptos Narrow" panose="020B0004020202020204" pitchFamily="34" charset="0"/>
                      </a:endParaRPr>
                    </a:p>
                  </a:txBody>
                  <a:tcPr marL="3777" marR="3777" marT="377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r>
                        <a:rPr lang="en-CH" sz="600" b="1" u="none" strike="noStrike">
                          <a:effectLst/>
                        </a:rPr>
                        <a:t>(*)</a:t>
                      </a:r>
                      <a:endParaRPr lang="en-CH" sz="600" b="1" i="0" u="none" strike="noStrike">
                        <a:solidFill>
                          <a:srgbClr val="000000"/>
                        </a:solidFill>
                        <a:effectLst/>
                        <a:latin typeface="Aptos Narrow" panose="020B0004020202020204" pitchFamily="34" charset="0"/>
                      </a:endParaRPr>
                    </a:p>
                  </a:txBody>
                  <a:tcPr marL="3777" marR="3777" marT="377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r>
                        <a:rPr lang="en-CH" sz="600" b="1" u="none" strike="noStrike">
                          <a:effectLst/>
                        </a:rPr>
                        <a:t>(*)</a:t>
                      </a:r>
                      <a:endParaRPr lang="en-CH" sz="600" b="1" i="0" u="none" strike="noStrike">
                        <a:solidFill>
                          <a:srgbClr val="000000"/>
                        </a:solidFill>
                        <a:effectLst/>
                        <a:latin typeface="Aptos Narrow" panose="020B0004020202020204" pitchFamily="34" charset="0"/>
                      </a:endParaRPr>
                    </a:p>
                  </a:txBody>
                  <a:tcPr marL="3777" marR="3777" marT="377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endParaRPr lang="en-CH" sz="600" b="1" i="0" u="none" strike="noStrike" dirty="0">
                        <a:solidFill>
                          <a:srgbClr val="000000"/>
                        </a:solidFill>
                        <a:effectLst/>
                        <a:latin typeface="Aptos Narrow" panose="020B0004020202020204" pitchFamily="34" charset="0"/>
                      </a:endParaRPr>
                    </a:p>
                  </a:txBody>
                  <a:tcPr marL="3777" marR="3777" marT="377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endParaRPr lang="en-CH" sz="600" b="1" i="0" u="none" strike="noStrike" dirty="0">
                        <a:solidFill>
                          <a:srgbClr val="000000"/>
                        </a:solidFill>
                        <a:effectLst/>
                        <a:latin typeface="Aptos Narrow" panose="020B0004020202020204" pitchFamily="34" charset="0"/>
                      </a:endParaRPr>
                    </a:p>
                  </a:txBody>
                  <a:tcPr marL="3777" marR="3777" marT="377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endParaRPr lang="en-CH" sz="600" b="1" i="0" u="none" strike="noStrike">
                        <a:solidFill>
                          <a:srgbClr val="000000"/>
                        </a:solidFill>
                        <a:effectLst/>
                        <a:latin typeface="Aptos Narrow" panose="020B0004020202020204" pitchFamily="34" charset="0"/>
                      </a:endParaRPr>
                    </a:p>
                  </a:txBody>
                  <a:tcPr marL="3777" marR="3777" marT="377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r>
                        <a:rPr lang="en-CH" sz="600" b="1" u="none" strike="noStrike" dirty="0">
                          <a:effectLst/>
                        </a:rPr>
                        <a:t>(*)</a:t>
                      </a:r>
                      <a:endParaRPr lang="en-CH" sz="600" b="1" i="0" u="none" strike="noStrike" dirty="0">
                        <a:solidFill>
                          <a:srgbClr val="000000"/>
                        </a:solidFill>
                        <a:effectLst/>
                        <a:latin typeface="Aptos Narrow" panose="020B0004020202020204" pitchFamily="34" charset="0"/>
                      </a:endParaRPr>
                    </a:p>
                  </a:txBody>
                  <a:tcPr marL="3777" marR="3777" marT="377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r>
                        <a:rPr lang="en-CH" sz="600" b="1" u="none" strike="noStrike" dirty="0">
                          <a:effectLst/>
                        </a:rPr>
                        <a:t>(*)</a:t>
                      </a:r>
                      <a:endParaRPr lang="en-CH" sz="600" b="1" i="0" u="none" strike="noStrike" dirty="0">
                        <a:solidFill>
                          <a:srgbClr val="000000"/>
                        </a:solidFill>
                        <a:effectLst/>
                        <a:latin typeface="Aptos Narrow" panose="020B0004020202020204" pitchFamily="34" charset="0"/>
                      </a:endParaRPr>
                    </a:p>
                  </a:txBody>
                  <a:tcPr marL="3777" marR="3777" marT="377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endParaRPr lang="en-CH" sz="600" b="1" i="0" u="none" strike="noStrike" dirty="0">
                        <a:solidFill>
                          <a:srgbClr val="000000"/>
                        </a:solidFill>
                        <a:effectLst/>
                        <a:latin typeface="Aptos Narrow" panose="020B0004020202020204" pitchFamily="34" charset="0"/>
                      </a:endParaRPr>
                    </a:p>
                  </a:txBody>
                  <a:tcPr marL="3777" marR="3777" marT="377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r>
                        <a:rPr lang="en-CH" sz="600" b="1" u="none" strike="noStrike" dirty="0">
                          <a:effectLst/>
                        </a:rPr>
                        <a:t>(*)</a:t>
                      </a:r>
                      <a:endParaRPr lang="en-CH" sz="600" b="1" i="0" u="none" strike="noStrike" dirty="0">
                        <a:solidFill>
                          <a:srgbClr val="000000"/>
                        </a:solidFill>
                        <a:effectLst/>
                        <a:latin typeface="Aptos Narrow" panose="020B0004020202020204" pitchFamily="34" charset="0"/>
                      </a:endParaRPr>
                    </a:p>
                  </a:txBody>
                  <a:tcPr marL="3777" marR="3777" marT="377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r>
                        <a:rPr lang="en-CH" sz="600" b="1" u="none" strike="noStrike">
                          <a:effectLst/>
                        </a:rPr>
                        <a:t>(*)</a:t>
                      </a:r>
                      <a:endParaRPr lang="en-CH" sz="600" b="1" i="0" u="none" strike="noStrike">
                        <a:solidFill>
                          <a:srgbClr val="000000"/>
                        </a:solidFill>
                        <a:effectLst/>
                        <a:latin typeface="Aptos Narrow" panose="020B0004020202020204" pitchFamily="34" charset="0"/>
                      </a:endParaRPr>
                    </a:p>
                  </a:txBody>
                  <a:tcPr marL="3777" marR="3777" marT="377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r>
                        <a:rPr lang="en-CH" sz="600" b="1" u="none" strike="noStrike" dirty="0">
                          <a:effectLst/>
                        </a:rPr>
                        <a:t>(*)</a:t>
                      </a:r>
                      <a:endParaRPr lang="en-CH" sz="600" b="1" i="0" u="none" strike="noStrike" dirty="0">
                        <a:solidFill>
                          <a:srgbClr val="000000"/>
                        </a:solidFill>
                        <a:effectLst/>
                        <a:latin typeface="Aptos Narrow" panose="020B0004020202020204" pitchFamily="34" charset="0"/>
                      </a:endParaRPr>
                    </a:p>
                  </a:txBody>
                  <a:tcPr marL="3777" marR="3777" marT="377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endParaRPr lang="en-CH" sz="600" b="1" i="0" u="none" strike="noStrike">
                        <a:solidFill>
                          <a:srgbClr val="000000"/>
                        </a:solidFill>
                        <a:effectLst/>
                        <a:latin typeface="Aptos Narrow" panose="020B0004020202020204" pitchFamily="34" charset="0"/>
                      </a:endParaRPr>
                    </a:p>
                  </a:txBody>
                  <a:tcPr marL="3777" marR="3777" marT="377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endParaRPr lang="en-CH" sz="600" b="1" i="0" u="none" strike="noStrike" dirty="0">
                        <a:solidFill>
                          <a:srgbClr val="000000"/>
                        </a:solidFill>
                        <a:effectLst/>
                        <a:latin typeface="Aptos Narrow" panose="020B0004020202020204" pitchFamily="34" charset="0"/>
                      </a:endParaRPr>
                    </a:p>
                  </a:txBody>
                  <a:tcPr marL="3777" marR="3777" marT="377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endParaRPr lang="en-CH" sz="600" b="1" i="0" u="none" strike="noStrike">
                        <a:solidFill>
                          <a:srgbClr val="000000"/>
                        </a:solidFill>
                        <a:effectLst/>
                        <a:latin typeface="Aptos Narrow" panose="020B0004020202020204" pitchFamily="34" charset="0"/>
                      </a:endParaRPr>
                    </a:p>
                  </a:txBody>
                  <a:tcPr marL="3777" marR="3777" marT="377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endParaRPr lang="en-CH" sz="600" b="1" i="0" u="none" strike="noStrike" dirty="0">
                        <a:solidFill>
                          <a:srgbClr val="000000"/>
                        </a:solidFill>
                        <a:effectLst/>
                        <a:latin typeface="Aptos Narrow" panose="020B0004020202020204" pitchFamily="34" charset="0"/>
                      </a:endParaRPr>
                    </a:p>
                  </a:txBody>
                  <a:tcPr marL="3777" marR="3777" marT="377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endParaRPr lang="en-CH" sz="600" b="1" i="0" u="none" strike="noStrike">
                        <a:solidFill>
                          <a:srgbClr val="000000"/>
                        </a:solidFill>
                        <a:effectLst/>
                        <a:latin typeface="Aptos Narrow" panose="020B0004020202020204" pitchFamily="34" charset="0"/>
                      </a:endParaRPr>
                    </a:p>
                  </a:txBody>
                  <a:tcPr marL="3777" marR="3777" marT="377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endParaRPr lang="en-CH" sz="600" b="1" i="0" u="none" strike="noStrike" dirty="0">
                        <a:solidFill>
                          <a:srgbClr val="000000"/>
                        </a:solidFill>
                        <a:effectLst/>
                        <a:latin typeface="Aptos Narrow" panose="020B0004020202020204" pitchFamily="34" charset="0"/>
                      </a:endParaRPr>
                    </a:p>
                  </a:txBody>
                  <a:tcPr marL="3777" marR="3777" marT="377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endParaRPr lang="en-CH" sz="600" b="1" i="0" u="none" strike="noStrike" dirty="0">
                        <a:solidFill>
                          <a:srgbClr val="000000"/>
                        </a:solidFill>
                        <a:effectLst/>
                        <a:latin typeface="Aptos Narrow" panose="020B0004020202020204" pitchFamily="34" charset="0"/>
                      </a:endParaRPr>
                    </a:p>
                  </a:txBody>
                  <a:tcPr marL="3777" marR="3777" marT="377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endParaRPr lang="en-CH" sz="600" b="1" i="0" u="none" strike="noStrike">
                        <a:solidFill>
                          <a:srgbClr val="000000"/>
                        </a:solidFill>
                        <a:effectLst/>
                        <a:latin typeface="Aptos Narrow" panose="020B0004020202020204" pitchFamily="34" charset="0"/>
                      </a:endParaRPr>
                    </a:p>
                  </a:txBody>
                  <a:tcPr marL="3777" marR="3777" marT="377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endParaRPr lang="en-CH" sz="600" b="1" i="0" u="none" strike="noStrike" dirty="0">
                        <a:solidFill>
                          <a:srgbClr val="000000"/>
                        </a:solidFill>
                        <a:effectLst/>
                        <a:latin typeface="Aptos Narrow" panose="020B0004020202020204" pitchFamily="34" charset="0"/>
                      </a:endParaRPr>
                    </a:p>
                  </a:txBody>
                  <a:tcPr marL="3777" marR="3777" marT="377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endParaRPr lang="en-CH" sz="600" b="1" i="0" u="none" strike="noStrike" dirty="0">
                        <a:solidFill>
                          <a:srgbClr val="000000"/>
                        </a:solidFill>
                        <a:effectLst/>
                        <a:latin typeface="Aptos Narrow" panose="020B0004020202020204" pitchFamily="34" charset="0"/>
                      </a:endParaRPr>
                    </a:p>
                  </a:txBody>
                  <a:tcPr marL="3777" marR="3777" marT="377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endParaRPr lang="en-CH" sz="600" b="1" i="0" u="none" strike="noStrike" dirty="0">
                        <a:solidFill>
                          <a:srgbClr val="000000"/>
                        </a:solidFill>
                        <a:effectLst/>
                        <a:latin typeface="Aptos Narrow" panose="020B0004020202020204" pitchFamily="34" charset="0"/>
                      </a:endParaRPr>
                    </a:p>
                  </a:txBody>
                  <a:tcPr marL="3777" marR="3777" marT="377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endParaRPr lang="en-CH" sz="600" b="1" i="0" u="none" strike="noStrike" dirty="0">
                        <a:solidFill>
                          <a:srgbClr val="000000"/>
                        </a:solidFill>
                        <a:effectLst/>
                        <a:latin typeface="Aptos Narrow" panose="020B0004020202020204" pitchFamily="34" charset="0"/>
                      </a:endParaRPr>
                    </a:p>
                  </a:txBody>
                  <a:tcPr marL="3777" marR="3777" marT="377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endParaRPr lang="en-CH" sz="600" b="1" i="0" u="none" strike="noStrike" dirty="0">
                        <a:solidFill>
                          <a:srgbClr val="000000"/>
                        </a:solidFill>
                        <a:effectLst/>
                        <a:latin typeface="Aptos Narrow" panose="020B0004020202020204" pitchFamily="34" charset="0"/>
                      </a:endParaRPr>
                    </a:p>
                  </a:txBody>
                  <a:tcPr marL="3777" marR="3777" marT="377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endParaRPr lang="en-CH" sz="600" b="1" i="0" u="none" strike="noStrike" dirty="0">
                        <a:solidFill>
                          <a:srgbClr val="000000"/>
                        </a:solidFill>
                        <a:effectLst/>
                        <a:latin typeface="Aptos Narrow" panose="020B0004020202020204" pitchFamily="34" charset="0"/>
                      </a:endParaRPr>
                    </a:p>
                  </a:txBody>
                  <a:tcPr marL="3777" marR="3777" marT="377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endParaRPr lang="en-CH" sz="600" b="1" i="0" u="none" strike="noStrike" dirty="0">
                        <a:solidFill>
                          <a:srgbClr val="000000"/>
                        </a:solidFill>
                        <a:effectLst/>
                        <a:latin typeface="Aptos Narrow" panose="020B0004020202020204" pitchFamily="34" charset="0"/>
                      </a:endParaRPr>
                    </a:p>
                  </a:txBody>
                  <a:tcPr marL="3777" marR="3777" marT="377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endParaRPr lang="en-CH" sz="600" b="1" i="0" u="none" strike="noStrike">
                        <a:solidFill>
                          <a:srgbClr val="000000"/>
                        </a:solidFill>
                        <a:effectLst/>
                        <a:latin typeface="Aptos Narrow" panose="020B0004020202020204" pitchFamily="34" charset="0"/>
                      </a:endParaRPr>
                    </a:p>
                  </a:txBody>
                  <a:tcPr marL="3777" marR="3777" marT="377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endParaRPr lang="en-CH" sz="600" b="1" i="0" u="none" strike="noStrike">
                        <a:solidFill>
                          <a:srgbClr val="000000"/>
                        </a:solidFill>
                        <a:effectLst/>
                        <a:latin typeface="Aptos Narrow" panose="020B0004020202020204" pitchFamily="34" charset="0"/>
                      </a:endParaRPr>
                    </a:p>
                  </a:txBody>
                  <a:tcPr marL="3777" marR="3777" marT="377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endParaRPr lang="en-CH" sz="600" b="1" i="0" u="none" strike="noStrike" dirty="0">
                        <a:solidFill>
                          <a:srgbClr val="000000"/>
                        </a:solidFill>
                        <a:effectLst/>
                        <a:latin typeface="Aptos Narrow" panose="020B0004020202020204" pitchFamily="34" charset="0"/>
                      </a:endParaRPr>
                    </a:p>
                  </a:txBody>
                  <a:tcPr marL="3777" marR="3777" marT="377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662840"/>
                  </a:ext>
                </a:extLst>
              </a:tr>
            </a:tbl>
          </a:graphicData>
        </a:graphic>
      </p:graphicFrame>
      <p:graphicFrame>
        <p:nvGraphicFramePr>
          <p:cNvPr id="10" name="Table 9">
            <a:extLst>
              <a:ext uri="{FF2B5EF4-FFF2-40B4-BE49-F238E27FC236}">
                <a16:creationId xmlns:a16="http://schemas.microsoft.com/office/drawing/2014/main" id="{4A272FED-2D12-DE4E-EA0B-511970F1BF6B}"/>
              </a:ext>
            </a:extLst>
          </p:cNvPr>
          <p:cNvGraphicFramePr>
            <a:graphicFrameLocks noGrp="1"/>
          </p:cNvGraphicFramePr>
          <p:nvPr>
            <p:extLst>
              <p:ext uri="{D42A27DB-BD31-4B8C-83A1-F6EECF244321}">
                <p14:modId xmlns:p14="http://schemas.microsoft.com/office/powerpoint/2010/main" val="2659517931"/>
              </p:ext>
            </p:extLst>
          </p:nvPr>
        </p:nvGraphicFramePr>
        <p:xfrm>
          <a:off x="0" y="2371599"/>
          <a:ext cx="11881314" cy="374310"/>
        </p:xfrm>
        <a:graphic>
          <a:graphicData uri="http://schemas.openxmlformats.org/drawingml/2006/table">
            <a:tbl>
              <a:tblPr>
                <a:tableStyleId>{2D5ABB26-0587-4C30-8999-92F81FD0307C}</a:tableStyleId>
              </a:tblPr>
              <a:tblGrid>
                <a:gridCol w="604612">
                  <a:extLst>
                    <a:ext uri="{9D8B030D-6E8A-4147-A177-3AD203B41FA5}">
                      <a16:colId xmlns:a16="http://schemas.microsoft.com/office/drawing/2014/main" val="3597132573"/>
                    </a:ext>
                  </a:extLst>
                </a:gridCol>
                <a:gridCol w="674916">
                  <a:extLst>
                    <a:ext uri="{9D8B030D-6E8A-4147-A177-3AD203B41FA5}">
                      <a16:colId xmlns:a16="http://schemas.microsoft.com/office/drawing/2014/main" val="777498527"/>
                    </a:ext>
                  </a:extLst>
                </a:gridCol>
                <a:gridCol w="407761">
                  <a:extLst>
                    <a:ext uri="{9D8B030D-6E8A-4147-A177-3AD203B41FA5}">
                      <a16:colId xmlns:a16="http://schemas.microsoft.com/office/drawing/2014/main" val="1721062505"/>
                    </a:ext>
                  </a:extLst>
                </a:gridCol>
                <a:gridCol w="407761">
                  <a:extLst>
                    <a:ext uri="{9D8B030D-6E8A-4147-A177-3AD203B41FA5}">
                      <a16:colId xmlns:a16="http://schemas.microsoft.com/office/drawing/2014/main" val="3742536624"/>
                    </a:ext>
                  </a:extLst>
                </a:gridCol>
                <a:gridCol w="407761">
                  <a:extLst>
                    <a:ext uri="{9D8B030D-6E8A-4147-A177-3AD203B41FA5}">
                      <a16:colId xmlns:a16="http://schemas.microsoft.com/office/drawing/2014/main" val="3543135301"/>
                    </a:ext>
                  </a:extLst>
                </a:gridCol>
                <a:gridCol w="407761">
                  <a:extLst>
                    <a:ext uri="{9D8B030D-6E8A-4147-A177-3AD203B41FA5}">
                      <a16:colId xmlns:a16="http://schemas.microsoft.com/office/drawing/2014/main" val="1662628251"/>
                    </a:ext>
                  </a:extLst>
                </a:gridCol>
                <a:gridCol w="407761">
                  <a:extLst>
                    <a:ext uri="{9D8B030D-6E8A-4147-A177-3AD203B41FA5}">
                      <a16:colId xmlns:a16="http://schemas.microsoft.com/office/drawing/2014/main" val="1009878487"/>
                    </a:ext>
                  </a:extLst>
                </a:gridCol>
                <a:gridCol w="407761">
                  <a:extLst>
                    <a:ext uri="{9D8B030D-6E8A-4147-A177-3AD203B41FA5}">
                      <a16:colId xmlns:a16="http://schemas.microsoft.com/office/drawing/2014/main" val="1020718465"/>
                    </a:ext>
                  </a:extLst>
                </a:gridCol>
                <a:gridCol w="407761">
                  <a:extLst>
                    <a:ext uri="{9D8B030D-6E8A-4147-A177-3AD203B41FA5}">
                      <a16:colId xmlns:a16="http://schemas.microsoft.com/office/drawing/2014/main" val="3377836735"/>
                    </a:ext>
                  </a:extLst>
                </a:gridCol>
                <a:gridCol w="407761">
                  <a:extLst>
                    <a:ext uri="{9D8B030D-6E8A-4147-A177-3AD203B41FA5}">
                      <a16:colId xmlns:a16="http://schemas.microsoft.com/office/drawing/2014/main" val="1032508864"/>
                    </a:ext>
                  </a:extLst>
                </a:gridCol>
                <a:gridCol w="407761">
                  <a:extLst>
                    <a:ext uri="{9D8B030D-6E8A-4147-A177-3AD203B41FA5}">
                      <a16:colId xmlns:a16="http://schemas.microsoft.com/office/drawing/2014/main" val="1135517788"/>
                    </a:ext>
                  </a:extLst>
                </a:gridCol>
                <a:gridCol w="407761">
                  <a:extLst>
                    <a:ext uri="{9D8B030D-6E8A-4147-A177-3AD203B41FA5}">
                      <a16:colId xmlns:a16="http://schemas.microsoft.com/office/drawing/2014/main" val="1449753384"/>
                    </a:ext>
                  </a:extLst>
                </a:gridCol>
                <a:gridCol w="407761">
                  <a:extLst>
                    <a:ext uri="{9D8B030D-6E8A-4147-A177-3AD203B41FA5}">
                      <a16:colId xmlns:a16="http://schemas.microsoft.com/office/drawing/2014/main" val="2728864021"/>
                    </a:ext>
                  </a:extLst>
                </a:gridCol>
                <a:gridCol w="407761">
                  <a:extLst>
                    <a:ext uri="{9D8B030D-6E8A-4147-A177-3AD203B41FA5}">
                      <a16:colId xmlns:a16="http://schemas.microsoft.com/office/drawing/2014/main" val="2258504690"/>
                    </a:ext>
                  </a:extLst>
                </a:gridCol>
                <a:gridCol w="407761">
                  <a:extLst>
                    <a:ext uri="{9D8B030D-6E8A-4147-A177-3AD203B41FA5}">
                      <a16:colId xmlns:a16="http://schemas.microsoft.com/office/drawing/2014/main" val="3283785916"/>
                    </a:ext>
                  </a:extLst>
                </a:gridCol>
                <a:gridCol w="407761">
                  <a:extLst>
                    <a:ext uri="{9D8B030D-6E8A-4147-A177-3AD203B41FA5}">
                      <a16:colId xmlns:a16="http://schemas.microsoft.com/office/drawing/2014/main" val="2309555348"/>
                    </a:ext>
                  </a:extLst>
                </a:gridCol>
                <a:gridCol w="407761">
                  <a:extLst>
                    <a:ext uri="{9D8B030D-6E8A-4147-A177-3AD203B41FA5}">
                      <a16:colId xmlns:a16="http://schemas.microsoft.com/office/drawing/2014/main" val="3139515194"/>
                    </a:ext>
                  </a:extLst>
                </a:gridCol>
                <a:gridCol w="407761">
                  <a:extLst>
                    <a:ext uri="{9D8B030D-6E8A-4147-A177-3AD203B41FA5}">
                      <a16:colId xmlns:a16="http://schemas.microsoft.com/office/drawing/2014/main" val="3812365318"/>
                    </a:ext>
                  </a:extLst>
                </a:gridCol>
                <a:gridCol w="407761">
                  <a:extLst>
                    <a:ext uri="{9D8B030D-6E8A-4147-A177-3AD203B41FA5}">
                      <a16:colId xmlns:a16="http://schemas.microsoft.com/office/drawing/2014/main" val="3567385464"/>
                    </a:ext>
                  </a:extLst>
                </a:gridCol>
                <a:gridCol w="407761">
                  <a:extLst>
                    <a:ext uri="{9D8B030D-6E8A-4147-A177-3AD203B41FA5}">
                      <a16:colId xmlns:a16="http://schemas.microsoft.com/office/drawing/2014/main" val="3697854484"/>
                    </a:ext>
                  </a:extLst>
                </a:gridCol>
                <a:gridCol w="407761">
                  <a:extLst>
                    <a:ext uri="{9D8B030D-6E8A-4147-A177-3AD203B41FA5}">
                      <a16:colId xmlns:a16="http://schemas.microsoft.com/office/drawing/2014/main" val="4117760002"/>
                    </a:ext>
                  </a:extLst>
                </a:gridCol>
                <a:gridCol w="407761">
                  <a:extLst>
                    <a:ext uri="{9D8B030D-6E8A-4147-A177-3AD203B41FA5}">
                      <a16:colId xmlns:a16="http://schemas.microsoft.com/office/drawing/2014/main" val="4164413305"/>
                    </a:ext>
                  </a:extLst>
                </a:gridCol>
                <a:gridCol w="407761">
                  <a:extLst>
                    <a:ext uri="{9D8B030D-6E8A-4147-A177-3AD203B41FA5}">
                      <a16:colId xmlns:a16="http://schemas.microsoft.com/office/drawing/2014/main" val="583174788"/>
                    </a:ext>
                  </a:extLst>
                </a:gridCol>
                <a:gridCol w="407761">
                  <a:extLst>
                    <a:ext uri="{9D8B030D-6E8A-4147-A177-3AD203B41FA5}">
                      <a16:colId xmlns:a16="http://schemas.microsoft.com/office/drawing/2014/main" val="3819178581"/>
                    </a:ext>
                  </a:extLst>
                </a:gridCol>
                <a:gridCol w="407761">
                  <a:extLst>
                    <a:ext uri="{9D8B030D-6E8A-4147-A177-3AD203B41FA5}">
                      <a16:colId xmlns:a16="http://schemas.microsoft.com/office/drawing/2014/main" val="1653191947"/>
                    </a:ext>
                  </a:extLst>
                </a:gridCol>
                <a:gridCol w="407761">
                  <a:extLst>
                    <a:ext uri="{9D8B030D-6E8A-4147-A177-3AD203B41FA5}">
                      <a16:colId xmlns:a16="http://schemas.microsoft.com/office/drawing/2014/main" val="638444171"/>
                    </a:ext>
                  </a:extLst>
                </a:gridCol>
                <a:gridCol w="407761">
                  <a:extLst>
                    <a:ext uri="{9D8B030D-6E8A-4147-A177-3AD203B41FA5}">
                      <a16:colId xmlns:a16="http://schemas.microsoft.com/office/drawing/2014/main" val="2271805246"/>
                    </a:ext>
                  </a:extLst>
                </a:gridCol>
                <a:gridCol w="407761">
                  <a:extLst>
                    <a:ext uri="{9D8B030D-6E8A-4147-A177-3AD203B41FA5}">
                      <a16:colId xmlns:a16="http://schemas.microsoft.com/office/drawing/2014/main" val="3817491701"/>
                    </a:ext>
                  </a:extLst>
                </a:gridCol>
              </a:tblGrid>
              <a:tr h="250511">
                <a:tc>
                  <a:txBody>
                    <a:bodyPr/>
                    <a:lstStyle/>
                    <a:p>
                      <a:pPr algn="l" fontAlgn="b"/>
                      <a:r>
                        <a:rPr lang="en-GB" sz="600" b="1" u="none" strike="noStrike">
                          <a:effectLst/>
                        </a:rPr>
                        <a:t>#parcel name</a:t>
                      </a:r>
                      <a:endParaRPr lang="en-GB" sz="600" b="1" i="0" u="none" strike="noStrike">
                        <a:solidFill>
                          <a:srgbClr val="000000"/>
                        </a:solidFill>
                        <a:effectLst/>
                        <a:latin typeface="Aptos Narrow" panose="020B0004020202020204" pitchFamily="34" charset="0"/>
                      </a:endParaRPr>
                    </a:p>
                  </a:txBody>
                  <a:tcPr marL="4275" marR="4275" marT="427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r>
                        <a:rPr lang="en-GB" sz="600" b="1" u="none" strike="noStrike">
                          <a:effectLst/>
                        </a:rPr>
                        <a:t> container name</a:t>
                      </a:r>
                      <a:endParaRPr lang="en-GB" sz="600" b="1" i="0" u="none" strike="noStrike">
                        <a:solidFill>
                          <a:srgbClr val="000000"/>
                        </a:solidFill>
                        <a:effectLst/>
                        <a:latin typeface="Aptos Narrow" panose="020B0004020202020204" pitchFamily="34" charset="0"/>
                      </a:endParaRPr>
                    </a:p>
                  </a:txBody>
                  <a:tcPr marL="4275" marR="4275" marT="427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r>
                        <a:rPr lang="en-GB" sz="600" b="1" u="none" strike="noStrike">
                          <a:effectLst/>
                        </a:rPr>
                        <a:t> container type</a:t>
                      </a:r>
                      <a:endParaRPr lang="en-GB" sz="600" b="1" i="0" u="none" strike="noStrike">
                        <a:solidFill>
                          <a:srgbClr val="000000"/>
                        </a:solidFill>
                        <a:effectLst/>
                        <a:latin typeface="Aptos Narrow" panose="020B0004020202020204" pitchFamily="34" charset="0"/>
                      </a:endParaRPr>
                    </a:p>
                  </a:txBody>
                  <a:tcPr marL="4275" marR="4275" marT="427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r>
                        <a:rPr lang="en-GB" sz="600" b="1" u="none" strike="noStrike">
                          <a:effectLst/>
                        </a:rPr>
                        <a:t> container position</a:t>
                      </a:r>
                      <a:endParaRPr lang="en-GB" sz="600" b="1" i="0" u="none" strike="noStrike">
                        <a:solidFill>
                          <a:srgbClr val="000000"/>
                        </a:solidFill>
                        <a:effectLst/>
                        <a:latin typeface="Aptos Narrow" panose="020B0004020202020204" pitchFamily="34" charset="0"/>
                      </a:endParaRPr>
                    </a:p>
                  </a:txBody>
                  <a:tcPr marL="4275" marR="4275" marT="427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r>
                        <a:rPr lang="en-GB" sz="600" b="1" u="none" strike="noStrike">
                          <a:effectLst/>
                        </a:rPr>
                        <a:t> protein acronym</a:t>
                      </a:r>
                      <a:endParaRPr lang="en-GB" sz="600" b="1" i="0" u="none" strike="noStrike">
                        <a:solidFill>
                          <a:srgbClr val="000000"/>
                        </a:solidFill>
                        <a:effectLst/>
                        <a:latin typeface="Aptos Narrow" panose="020B0004020202020204" pitchFamily="34" charset="0"/>
                      </a:endParaRPr>
                    </a:p>
                  </a:txBody>
                  <a:tcPr marL="4275" marR="4275" marT="427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r>
                        <a:rPr lang="en-GB" sz="600" b="1" u="none" strike="noStrike">
                          <a:effectLst/>
                        </a:rPr>
                        <a:t> sample acronym</a:t>
                      </a:r>
                      <a:endParaRPr lang="en-GB" sz="600" b="1" i="0" u="none" strike="noStrike">
                        <a:solidFill>
                          <a:srgbClr val="000000"/>
                        </a:solidFill>
                        <a:effectLst/>
                        <a:latin typeface="Aptos Narrow" panose="020B0004020202020204" pitchFamily="34" charset="0"/>
                      </a:endParaRPr>
                    </a:p>
                  </a:txBody>
                  <a:tcPr marL="4275" marR="4275" marT="427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r>
                        <a:rPr lang="en-GB" sz="600" b="1" u="none" strike="noStrike">
                          <a:effectLst/>
                        </a:rPr>
                        <a:t> pin barcode</a:t>
                      </a:r>
                      <a:endParaRPr lang="en-GB" sz="600" b="1" i="0" u="none" strike="noStrike">
                        <a:solidFill>
                          <a:srgbClr val="000000"/>
                        </a:solidFill>
                        <a:effectLst/>
                        <a:latin typeface="Aptos Narrow" panose="020B0004020202020204" pitchFamily="34" charset="0"/>
                      </a:endParaRPr>
                    </a:p>
                  </a:txBody>
                  <a:tcPr marL="4275" marR="4275" marT="427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r>
                        <a:rPr lang="en-GB" sz="600" b="1" u="none" strike="noStrike">
                          <a:effectLst/>
                        </a:rPr>
                        <a:t> SPG</a:t>
                      </a:r>
                      <a:endParaRPr lang="en-GB" sz="600" b="1" i="0" u="none" strike="noStrike">
                        <a:solidFill>
                          <a:srgbClr val="000000"/>
                        </a:solidFill>
                        <a:effectLst/>
                        <a:latin typeface="Aptos Narrow" panose="020B0004020202020204" pitchFamily="34" charset="0"/>
                      </a:endParaRPr>
                    </a:p>
                  </a:txBody>
                  <a:tcPr marL="4275" marR="4275" marT="427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r>
                        <a:rPr lang="en-GB" sz="600" b="1" u="none" strike="noStrike">
                          <a:effectLst/>
                        </a:rPr>
                        <a:t> cellA</a:t>
                      </a:r>
                      <a:endParaRPr lang="en-GB" sz="600" b="1" i="0" u="none" strike="noStrike">
                        <a:solidFill>
                          <a:srgbClr val="000000"/>
                        </a:solidFill>
                        <a:effectLst/>
                        <a:latin typeface="Aptos Narrow" panose="020B0004020202020204" pitchFamily="34" charset="0"/>
                      </a:endParaRPr>
                    </a:p>
                  </a:txBody>
                  <a:tcPr marL="4275" marR="4275" marT="427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r>
                        <a:rPr lang="en-GB" sz="600" b="1" u="none" strike="noStrike">
                          <a:effectLst/>
                        </a:rPr>
                        <a:t> cellB</a:t>
                      </a:r>
                      <a:endParaRPr lang="en-GB" sz="600" b="1" i="0" u="none" strike="noStrike">
                        <a:solidFill>
                          <a:srgbClr val="000000"/>
                        </a:solidFill>
                        <a:effectLst/>
                        <a:latin typeface="Aptos Narrow" panose="020B0004020202020204" pitchFamily="34" charset="0"/>
                      </a:endParaRPr>
                    </a:p>
                  </a:txBody>
                  <a:tcPr marL="4275" marR="4275" marT="427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r>
                        <a:rPr lang="en-GB" sz="600" b="1" u="none" strike="noStrike">
                          <a:effectLst/>
                        </a:rPr>
                        <a:t> cellC</a:t>
                      </a:r>
                      <a:endParaRPr lang="en-GB" sz="600" b="1" i="0" u="none" strike="noStrike">
                        <a:solidFill>
                          <a:srgbClr val="000000"/>
                        </a:solidFill>
                        <a:effectLst/>
                        <a:latin typeface="Aptos Narrow" panose="020B0004020202020204" pitchFamily="34" charset="0"/>
                      </a:endParaRPr>
                    </a:p>
                  </a:txBody>
                  <a:tcPr marL="4275" marR="4275" marT="427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r>
                        <a:rPr lang="en-GB" sz="600" b="1" u="none" strike="noStrike">
                          <a:effectLst/>
                        </a:rPr>
                        <a:t> cellAlpha</a:t>
                      </a:r>
                      <a:endParaRPr lang="en-GB" sz="600" b="1" i="0" u="none" strike="noStrike">
                        <a:solidFill>
                          <a:srgbClr val="000000"/>
                        </a:solidFill>
                        <a:effectLst/>
                        <a:latin typeface="Aptos Narrow" panose="020B0004020202020204" pitchFamily="34" charset="0"/>
                      </a:endParaRPr>
                    </a:p>
                  </a:txBody>
                  <a:tcPr marL="4275" marR="4275" marT="427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r>
                        <a:rPr lang="en-GB" sz="600" b="1" u="none" strike="noStrike">
                          <a:effectLst/>
                        </a:rPr>
                        <a:t> cellBeta</a:t>
                      </a:r>
                      <a:endParaRPr lang="en-GB" sz="600" b="1" i="0" u="none" strike="noStrike">
                        <a:solidFill>
                          <a:srgbClr val="000000"/>
                        </a:solidFill>
                        <a:effectLst/>
                        <a:latin typeface="Aptos Narrow" panose="020B0004020202020204" pitchFamily="34" charset="0"/>
                      </a:endParaRPr>
                    </a:p>
                  </a:txBody>
                  <a:tcPr marL="4275" marR="4275" marT="427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r>
                        <a:rPr lang="en-GB" sz="600" b="1" u="none" strike="noStrike">
                          <a:effectLst/>
                        </a:rPr>
                        <a:t> cellGamma</a:t>
                      </a:r>
                      <a:endParaRPr lang="en-GB" sz="600" b="1" i="0" u="none" strike="noStrike">
                        <a:solidFill>
                          <a:srgbClr val="000000"/>
                        </a:solidFill>
                        <a:effectLst/>
                        <a:latin typeface="Aptos Narrow" panose="020B0004020202020204" pitchFamily="34" charset="0"/>
                      </a:endParaRPr>
                    </a:p>
                  </a:txBody>
                  <a:tcPr marL="4275" marR="4275" marT="427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r>
                        <a:rPr lang="en-GB" sz="600" b="1" u="none" strike="noStrike">
                          <a:effectLst/>
                        </a:rPr>
                        <a:t> experimentType</a:t>
                      </a:r>
                      <a:endParaRPr lang="en-GB" sz="600" b="1" i="0" u="none" strike="noStrike">
                        <a:solidFill>
                          <a:srgbClr val="000000"/>
                        </a:solidFill>
                        <a:effectLst/>
                        <a:latin typeface="Aptos Narrow" panose="020B0004020202020204" pitchFamily="34" charset="0"/>
                      </a:endParaRPr>
                    </a:p>
                  </a:txBody>
                  <a:tcPr marL="4275" marR="4275" marT="427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r>
                        <a:rPr lang="en-GB" sz="600" b="1" u="none" strike="noStrike">
                          <a:effectLst/>
                        </a:rPr>
                        <a:t> aimed Resolution</a:t>
                      </a:r>
                      <a:endParaRPr lang="en-GB" sz="600" b="1" i="0" u="none" strike="noStrike">
                        <a:solidFill>
                          <a:srgbClr val="000000"/>
                        </a:solidFill>
                        <a:effectLst/>
                        <a:latin typeface="Aptos Narrow" panose="020B0004020202020204" pitchFamily="34" charset="0"/>
                      </a:endParaRPr>
                    </a:p>
                  </a:txBody>
                  <a:tcPr marL="4275" marR="4275" marT="427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r>
                        <a:rPr lang="en-GB" sz="600" b="1" u="none" strike="noStrike">
                          <a:effectLst/>
                        </a:rPr>
                        <a:t> required Resolution</a:t>
                      </a:r>
                      <a:endParaRPr lang="en-GB" sz="600" b="1" i="0" u="none" strike="noStrike">
                        <a:solidFill>
                          <a:srgbClr val="000000"/>
                        </a:solidFill>
                        <a:effectLst/>
                        <a:latin typeface="Aptos Narrow" panose="020B0004020202020204" pitchFamily="34" charset="0"/>
                      </a:endParaRPr>
                    </a:p>
                  </a:txBody>
                  <a:tcPr marL="4275" marR="4275" marT="427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r>
                        <a:rPr lang="en-GB" sz="600" b="1" u="none" strike="noStrike">
                          <a:effectLst/>
                        </a:rPr>
                        <a:t> beam diameter</a:t>
                      </a:r>
                      <a:endParaRPr lang="en-GB" sz="600" b="1" i="0" u="none" strike="noStrike">
                        <a:solidFill>
                          <a:srgbClr val="000000"/>
                        </a:solidFill>
                        <a:effectLst/>
                        <a:latin typeface="Aptos Narrow" panose="020B0004020202020204" pitchFamily="34" charset="0"/>
                      </a:endParaRPr>
                    </a:p>
                  </a:txBody>
                  <a:tcPr marL="4275" marR="4275" marT="427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r>
                        <a:rPr lang="en-GB" sz="600" b="1" u="none" strike="noStrike">
                          <a:effectLst/>
                        </a:rPr>
                        <a:t> number of positions</a:t>
                      </a:r>
                      <a:endParaRPr lang="en-GB" sz="600" b="1" i="0" u="none" strike="noStrike">
                        <a:solidFill>
                          <a:srgbClr val="000000"/>
                        </a:solidFill>
                        <a:effectLst/>
                        <a:latin typeface="Aptos Narrow" panose="020B0004020202020204" pitchFamily="34" charset="0"/>
                      </a:endParaRPr>
                    </a:p>
                  </a:txBody>
                  <a:tcPr marL="4275" marR="4275" marT="427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r>
                        <a:rPr lang="en-GB" sz="600" b="1" u="none" strike="noStrike">
                          <a:effectLst/>
                        </a:rPr>
                        <a:t> aimed multiplicity</a:t>
                      </a:r>
                      <a:endParaRPr lang="en-GB" sz="600" b="1" i="0" u="none" strike="noStrike">
                        <a:solidFill>
                          <a:srgbClr val="000000"/>
                        </a:solidFill>
                        <a:effectLst/>
                        <a:latin typeface="Aptos Narrow" panose="020B0004020202020204" pitchFamily="34" charset="0"/>
                      </a:endParaRPr>
                    </a:p>
                  </a:txBody>
                  <a:tcPr marL="4275" marR="4275" marT="427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r>
                        <a:rPr lang="en-GB" sz="600" b="1" u="none" strike="noStrike">
                          <a:effectLst/>
                        </a:rPr>
                        <a:t> aimed completeness</a:t>
                      </a:r>
                      <a:endParaRPr lang="en-GB" sz="600" b="1" i="0" u="none" strike="noStrike">
                        <a:solidFill>
                          <a:srgbClr val="000000"/>
                        </a:solidFill>
                        <a:effectLst/>
                        <a:latin typeface="Aptos Narrow" panose="020B0004020202020204" pitchFamily="34" charset="0"/>
                      </a:endParaRPr>
                    </a:p>
                  </a:txBody>
                  <a:tcPr marL="4275" marR="4275" marT="427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r>
                        <a:rPr lang="en-GB" sz="600" b="1" u="none" strike="noStrike">
                          <a:effectLst/>
                        </a:rPr>
                        <a:t> forced SPG</a:t>
                      </a:r>
                      <a:endParaRPr lang="en-GB" sz="600" b="1" i="0" u="none" strike="noStrike">
                        <a:solidFill>
                          <a:srgbClr val="000000"/>
                        </a:solidFill>
                        <a:effectLst/>
                        <a:latin typeface="Aptos Narrow" panose="020B0004020202020204" pitchFamily="34" charset="0"/>
                      </a:endParaRPr>
                    </a:p>
                  </a:txBody>
                  <a:tcPr marL="4275" marR="4275" marT="427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r>
                        <a:rPr lang="en-GB" sz="600" b="1" u="none" strike="noStrike">
                          <a:effectLst/>
                        </a:rPr>
                        <a:t> radiation sensitivity</a:t>
                      </a:r>
                      <a:endParaRPr lang="en-GB" sz="600" b="1" i="0" u="none" strike="noStrike">
                        <a:solidFill>
                          <a:srgbClr val="000000"/>
                        </a:solidFill>
                        <a:effectLst/>
                        <a:latin typeface="Aptos Narrow" panose="020B0004020202020204" pitchFamily="34" charset="0"/>
                      </a:endParaRPr>
                    </a:p>
                  </a:txBody>
                  <a:tcPr marL="4275" marR="4275" marT="427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r>
                        <a:rPr lang="en-GB" sz="600" b="1" u="none" strike="noStrike">
                          <a:effectLst/>
                        </a:rPr>
                        <a:t> smiles</a:t>
                      </a:r>
                      <a:endParaRPr lang="en-GB" sz="600" b="1" i="0" u="none" strike="noStrike">
                        <a:solidFill>
                          <a:srgbClr val="000000"/>
                        </a:solidFill>
                        <a:effectLst/>
                        <a:latin typeface="Aptos Narrow" panose="020B0004020202020204" pitchFamily="34" charset="0"/>
                      </a:endParaRPr>
                    </a:p>
                  </a:txBody>
                  <a:tcPr marL="4275" marR="4275" marT="427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r>
                        <a:rPr lang="en-GB" sz="600" b="1" u="none" strike="noStrike">
                          <a:effectLst/>
                        </a:rPr>
                        <a:t> total rot. angle</a:t>
                      </a:r>
                      <a:endParaRPr lang="en-GB" sz="600" b="1" i="0" u="none" strike="noStrike">
                        <a:solidFill>
                          <a:srgbClr val="000000"/>
                        </a:solidFill>
                        <a:effectLst/>
                        <a:latin typeface="Aptos Narrow" panose="020B0004020202020204" pitchFamily="34" charset="0"/>
                      </a:endParaRPr>
                    </a:p>
                  </a:txBody>
                  <a:tcPr marL="4275" marR="4275" marT="427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r>
                        <a:rPr lang="en-GB" sz="600" b="1" u="none" strike="noStrike">
                          <a:effectLst/>
                        </a:rPr>
                        <a:t> min osc. angle</a:t>
                      </a:r>
                      <a:endParaRPr lang="en-GB" sz="600" b="1" i="0" u="none" strike="noStrike">
                        <a:solidFill>
                          <a:srgbClr val="000000"/>
                        </a:solidFill>
                        <a:effectLst/>
                        <a:latin typeface="Aptos Narrow" panose="020B0004020202020204" pitchFamily="34" charset="0"/>
                      </a:endParaRPr>
                    </a:p>
                  </a:txBody>
                  <a:tcPr marL="4275" marR="4275" marT="427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r>
                        <a:rPr lang="en-GB" sz="600" b="1" u="none" strike="noStrike">
                          <a:effectLst/>
                        </a:rPr>
                        <a:t> observed resolution</a:t>
                      </a:r>
                      <a:endParaRPr lang="en-GB" sz="600" b="1" i="0" u="none" strike="noStrike">
                        <a:solidFill>
                          <a:srgbClr val="000000"/>
                        </a:solidFill>
                        <a:effectLst/>
                        <a:latin typeface="Aptos Narrow" panose="020B0004020202020204" pitchFamily="34" charset="0"/>
                      </a:endParaRPr>
                    </a:p>
                  </a:txBody>
                  <a:tcPr marL="4275" marR="4275" marT="427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r>
                        <a:rPr lang="en-GB" sz="600" b="1" u="none" strike="noStrike" dirty="0">
                          <a:effectLst/>
                        </a:rPr>
                        <a:t> comments</a:t>
                      </a:r>
                      <a:endParaRPr lang="en-GB" sz="600" b="1" i="0" u="none" strike="noStrike" dirty="0">
                        <a:solidFill>
                          <a:srgbClr val="000000"/>
                        </a:solidFill>
                        <a:effectLst/>
                        <a:latin typeface="Aptos Narrow" panose="020B0004020202020204" pitchFamily="34" charset="0"/>
                      </a:endParaRPr>
                    </a:p>
                  </a:txBody>
                  <a:tcPr marL="4275" marR="4275" marT="427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76266819"/>
                  </a:ext>
                </a:extLst>
              </a:tr>
              <a:tr h="91199">
                <a:tc>
                  <a:txBody>
                    <a:bodyPr/>
                    <a:lstStyle/>
                    <a:p>
                      <a:pPr algn="l" fontAlgn="b"/>
                      <a:r>
                        <a:rPr lang="en-CH" sz="600" b="1" u="none" strike="noStrike">
                          <a:effectLst/>
                        </a:rPr>
                        <a:t>(*)</a:t>
                      </a:r>
                      <a:endParaRPr lang="en-CH" sz="600" b="1" i="0" u="none" strike="noStrike">
                        <a:solidFill>
                          <a:srgbClr val="000000"/>
                        </a:solidFill>
                        <a:effectLst/>
                        <a:latin typeface="Aptos Narrow" panose="020B0004020202020204" pitchFamily="34" charset="0"/>
                      </a:endParaRPr>
                    </a:p>
                  </a:txBody>
                  <a:tcPr marL="4275" marR="4275" marT="427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r>
                        <a:rPr lang="en-CH" sz="600" b="1" u="none" strike="noStrike">
                          <a:effectLst/>
                        </a:rPr>
                        <a:t>(*)</a:t>
                      </a:r>
                      <a:endParaRPr lang="en-CH" sz="600" b="1" i="0" u="none" strike="noStrike">
                        <a:solidFill>
                          <a:srgbClr val="000000"/>
                        </a:solidFill>
                        <a:effectLst/>
                        <a:latin typeface="Aptos Narrow" panose="020B0004020202020204" pitchFamily="34" charset="0"/>
                      </a:endParaRPr>
                    </a:p>
                  </a:txBody>
                  <a:tcPr marL="4275" marR="4275" marT="427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r>
                        <a:rPr lang="en-CH" sz="600" b="1" u="none" strike="noStrike">
                          <a:effectLst/>
                        </a:rPr>
                        <a:t>(*)</a:t>
                      </a:r>
                      <a:endParaRPr lang="en-CH" sz="600" b="1" i="0" u="none" strike="noStrike">
                        <a:solidFill>
                          <a:srgbClr val="000000"/>
                        </a:solidFill>
                        <a:effectLst/>
                        <a:latin typeface="Aptos Narrow" panose="020B0004020202020204" pitchFamily="34" charset="0"/>
                      </a:endParaRPr>
                    </a:p>
                  </a:txBody>
                  <a:tcPr marL="4275" marR="4275" marT="427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r>
                        <a:rPr lang="en-CH" sz="600" b="1" u="none" strike="noStrike">
                          <a:effectLst/>
                        </a:rPr>
                        <a:t>(*)</a:t>
                      </a:r>
                      <a:endParaRPr lang="en-CH" sz="600" b="1" i="0" u="none" strike="noStrike">
                        <a:solidFill>
                          <a:srgbClr val="000000"/>
                        </a:solidFill>
                        <a:effectLst/>
                        <a:latin typeface="Aptos Narrow" panose="020B0004020202020204" pitchFamily="34" charset="0"/>
                      </a:endParaRPr>
                    </a:p>
                  </a:txBody>
                  <a:tcPr marL="4275" marR="4275" marT="427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r>
                        <a:rPr lang="en-CH" sz="600" b="1" u="none" strike="noStrike">
                          <a:effectLst/>
                        </a:rPr>
                        <a:t>(*)</a:t>
                      </a:r>
                      <a:endParaRPr lang="en-CH" sz="600" b="1" i="0" u="none" strike="noStrike">
                        <a:solidFill>
                          <a:srgbClr val="000000"/>
                        </a:solidFill>
                        <a:effectLst/>
                        <a:latin typeface="Aptos Narrow" panose="020B0004020202020204" pitchFamily="34" charset="0"/>
                      </a:endParaRPr>
                    </a:p>
                  </a:txBody>
                  <a:tcPr marL="4275" marR="4275" marT="427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r>
                        <a:rPr lang="en-CH" sz="600" b="1" u="none" strike="noStrike">
                          <a:effectLst/>
                        </a:rPr>
                        <a:t>(*)</a:t>
                      </a:r>
                      <a:endParaRPr lang="en-CH" sz="600" b="1" i="0" u="none" strike="noStrike">
                        <a:solidFill>
                          <a:srgbClr val="000000"/>
                        </a:solidFill>
                        <a:effectLst/>
                        <a:latin typeface="Aptos Narrow" panose="020B0004020202020204" pitchFamily="34" charset="0"/>
                      </a:endParaRPr>
                    </a:p>
                  </a:txBody>
                  <a:tcPr marL="4275" marR="4275" marT="427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endParaRPr lang="en-CH" sz="600" b="1" i="0" u="none" strike="noStrike">
                        <a:solidFill>
                          <a:srgbClr val="000000"/>
                        </a:solidFill>
                        <a:effectLst/>
                        <a:latin typeface="Aptos Narrow" panose="020B0004020202020204" pitchFamily="34" charset="0"/>
                      </a:endParaRPr>
                    </a:p>
                  </a:txBody>
                  <a:tcPr marL="4275" marR="4275" marT="427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endParaRPr lang="en-CH" sz="600" b="1" i="0" u="none" strike="noStrike">
                        <a:solidFill>
                          <a:srgbClr val="000000"/>
                        </a:solidFill>
                        <a:effectLst/>
                        <a:latin typeface="Aptos Narrow" panose="020B0004020202020204" pitchFamily="34" charset="0"/>
                      </a:endParaRPr>
                    </a:p>
                  </a:txBody>
                  <a:tcPr marL="4275" marR="4275" marT="427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endParaRPr lang="en-CH" sz="600" b="1" i="0" u="none" strike="noStrike">
                        <a:solidFill>
                          <a:srgbClr val="000000"/>
                        </a:solidFill>
                        <a:effectLst/>
                        <a:latin typeface="Aptos Narrow" panose="020B0004020202020204" pitchFamily="34" charset="0"/>
                      </a:endParaRPr>
                    </a:p>
                  </a:txBody>
                  <a:tcPr marL="4275" marR="4275" marT="427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endParaRPr lang="en-CH" sz="600" b="1" i="0" u="none" strike="noStrike">
                        <a:solidFill>
                          <a:srgbClr val="000000"/>
                        </a:solidFill>
                        <a:effectLst/>
                        <a:latin typeface="Aptos Narrow" panose="020B0004020202020204" pitchFamily="34" charset="0"/>
                      </a:endParaRPr>
                    </a:p>
                  </a:txBody>
                  <a:tcPr marL="4275" marR="4275" marT="427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endParaRPr lang="en-CH" sz="600" b="1" i="0" u="none" strike="noStrike">
                        <a:solidFill>
                          <a:srgbClr val="000000"/>
                        </a:solidFill>
                        <a:effectLst/>
                        <a:latin typeface="Aptos Narrow" panose="020B0004020202020204" pitchFamily="34" charset="0"/>
                      </a:endParaRPr>
                    </a:p>
                  </a:txBody>
                  <a:tcPr marL="4275" marR="4275" marT="427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endParaRPr lang="en-CH" sz="600" b="1" i="0" u="none" strike="noStrike">
                        <a:solidFill>
                          <a:srgbClr val="000000"/>
                        </a:solidFill>
                        <a:effectLst/>
                        <a:latin typeface="Aptos Narrow" panose="020B0004020202020204" pitchFamily="34" charset="0"/>
                      </a:endParaRPr>
                    </a:p>
                  </a:txBody>
                  <a:tcPr marL="4275" marR="4275" marT="427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endParaRPr lang="en-CH" sz="600" b="1" i="0" u="none" strike="noStrike">
                        <a:solidFill>
                          <a:srgbClr val="000000"/>
                        </a:solidFill>
                        <a:effectLst/>
                        <a:latin typeface="Aptos Narrow" panose="020B0004020202020204" pitchFamily="34" charset="0"/>
                      </a:endParaRPr>
                    </a:p>
                  </a:txBody>
                  <a:tcPr marL="4275" marR="4275" marT="427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endParaRPr lang="en-CH" sz="600" b="1" i="0" u="none" strike="noStrike">
                        <a:solidFill>
                          <a:srgbClr val="000000"/>
                        </a:solidFill>
                        <a:effectLst/>
                        <a:latin typeface="Aptos Narrow" panose="020B0004020202020204" pitchFamily="34" charset="0"/>
                      </a:endParaRPr>
                    </a:p>
                  </a:txBody>
                  <a:tcPr marL="4275" marR="4275" marT="427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r>
                        <a:rPr lang="en-GB" sz="600" b="1" u="none" strike="noStrike">
                          <a:effectLst/>
                        </a:rPr>
                        <a:t>Default</a:t>
                      </a:r>
                      <a:endParaRPr lang="en-GB" sz="600" b="1" i="0" u="none" strike="noStrike">
                        <a:solidFill>
                          <a:srgbClr val="000000"/>
                        </a:solidFill>
                        <a:effectLst/>
                        <a:latin typeface="Aptos Narrow" panose="020B0004020202020204" pitchFamily="34" charset="0"/>
                      </a:endParaRPr>
                    </a:p>
                  </a:txBody>
                  <a:tcPr marL="4275" marR="4275" marT="427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b"/>
                      <a:r>
                        <a:rPr lang="en-CH" sz="600" b="1" u="none" strike="noStrike">
                          <a:effectLst/>
                        </a:rPr>
                        <a:t>1</a:t>
                      </a:r>
                      <a:endParaRPr lang="en-CH" sz="600" b="1" i="0" u="none" strike="noStrike">
                        <a:solidFill>
                          <a:srgbClr val="000000"/>
                        </a:solidFill>
                        <a:effectLst/>
                        <a:latin typeface="Aptos Narrow" panose="020B0004020202020204" pitchFamily="34" charset="0"/>
                      </a:endParaRPr>
                    </a:p>
                  </a:txBody>
                  <a:tcPr marL="4275" marR="4275" marT="427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b"/>
                      <a:r>
                        <a:rPr lang="en-CH" sz="600" b="1" u="none" strike="noStrike">
                          <a:effectLst/>
                        </a:rPr>
                        <a:t>2</a:t>
                      </a:r>
                      <a:endParaRPr lang="en-CH" sz="600" b="1" i="0" u="none" strike="noStrike">
                        <a:solidFill>
                          <a:srgbClr val="000000"/>
                        </a:solidFill>
                        <a:effectLst/>
                        <a:latin typeface="Aptos Narrow" panose="020B0004020202020204" pitchFamily="34" charset="0"/>
                      </a:endParaRPr>
                    </a:p>
                  </a:txBody>
                  <a:tcPr marL="4275" marR="4275" marT="427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endParaRPr lang="en-CH" sz="600" b="1" i="0" u="none" strike="noStrike">
                        <a:solidFill>
                          <a:srgbClr val="000000"/>
                        </a:solidFill>
                        <a:effectLst/>
                        <a:latin typeface="Aptos Narrow" panose="020B0004020202020204" pitchFamily="34" charset="0"/>
                      </a:endParaRPr>
                    </a:p>
                  </a:txBody>
                  <a:tcPr marL="4275" marR="4275" marT="427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endParaRPr lang="en-CH" sz="600" b="1" i="0" u="none" strike="noStrike">
                        <a:solidFill>
                          <a:srgbClr val="000000"/>
                        </a:solidFill>
                        <a:effectLst/>
                        <a:latin typeface="Aptos Narrow" panose="020B0004020202020204" pitchFamily="34" charset="0"/>
                      </a:endParaRPr>
                    </a:p>
                  </a:txBody>
                  <a:tcPr marL="4275" marR="4275" marT="427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endParaRPr lang="en-CH" sz="600" b="1" i="0" u="none" strike="noStrike">
                        <a:solidFill>
                          <a:srgbClr val="000000"/>
                        </a:solidFill>
                        <a:effectLst/>
                        <a:latin typeface="Aptos Narrow" panose="020B0004020202020204" pitchFamily="34" charset="0"/>
                      </a:endParaRPr>
                    </a:p>
                  </a:txBody>
                  <a:tcPr marL="4275" marR="4275" marT="427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endParaRPr lang="en-CH" sz="600" b="1" i="0" u="none" strike="noStrike">
                        <a:solidFill>
                          <a:srgbClr val="000000"/>
                        </a:solidFill>
                        <a:effectLst/>
                        <a:latin typeface="Aptos Narrow" panose="020B0004020202020204" pitchFamily="34" charset="0"/>
                      </a:endParaRPr>
                    </a:p>
                  </a:txBody>
                  <a:tcPr marL="4275" marR="4275" marT="427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endParaRPr lang="en-CH" sz="600" b="1" i="0" u="none" strike="noStrike">
                        <a:solidFill>
                          <a:srgbClr val="000000"/>
                        </a:solidFill>
                        <a:effectLst/>
                        <a:latin typeface="Aptos Narrow" panose="020B0004020202020204" pitchFamily="34" charset="0"/>
                      </a:endParaRPr>
                    </a:p>
                  </a:txBody>
                  <a:tcPr marL="4275" marR="4275" marT="427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b"/>
                      <a:r>
                        <a:rPr lang="en-CH" sz="600" b="1" u="none" strike="noStrike">
                          <a:effectLst/>
                        </a:rPr>
                        <a:t>100</a:t>
                      </a:r>
                      <a:endParaRPr lang="en-CH" sz="600" b="1" i="0" u="none" strike="noStrike">
                        <a:solidFill>
                          <a:srgbClr val="000000"/>
                        </a:solidFill>
                        <a:effectLst/>
                        <a:latin typeface="Aptos Narrow" panose="020B0004020202020204" pitchFamily="34" charset="0"/>
                      </a:endParaRPr>
                    </a:p>
                  </a:txBody>
                  <a:tcPr marL="4275" marR="4275" marT="427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endParaRPr lang="en-CH" sz="600" b="1" i="0" u="none" strike="noStrike">
                        <a:solidFill>
                          <a:srgbClr val="000000"/>
                        </a:solidFill>
                        <a:effectLst/>
                        <a:latin typeface="Aptos Narrow" panose="020B0004020202020204" pitchFamily="34" charset="0"/>
                      </a:endParaRPr>
                    </a:p>
                  </a:txBody>
                  <a:tcPr marL="4275" marR="4275" marT="427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endParaRPr lang="en-CH" sz="600" b="1" i="0" u="none" strike="noStrike">
                        <a:solidFill>
                          <a:srgbClr val="000000"/>
                        </a:solidFill>
                        <a:effectLst/>
                        <a:latin typeface="Aptos Narrow" panose="020B0004020202020204" pitchFamily="34" charset="0"/>
                      </a:endParaRPr>
                    </a:p>
                  </a:txBody>
                  <a:tcPr marL="4275" marR="4275" marT="427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b"/>
                      <a:r>
                        <a:rPr lang="en-CH" sz="600" b="1" u="none" strike="noStrike">
                          <a:effectLst/>
                        </a:rPr>
                        <a:t>0.2</a:t>
                      </a:r>
                      <a:endParaRPr lang="en-CH" sz="600" b="1" i="0" u="none" strike="noStrike">
                        <a:solidFill>
                          <a:srgbClr val="000000"/>
                        </a:solidFill>
                        <a:effectLst/>
                        <a:latin typeface="Aptos Narrow" panose="020B0004020202020204" pitchFamily="34" charset="0"/>
                      </a:endParaRPr>
                    </a:p>
                  </a:txBody>
                  <a:tcPr marL="4275" marR="4275" marT="427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endParaRPr lang="en-CH" sz="600" b="1" i="0" u="none" strike="noStrike">
                        <a:solidFill>
                          <a:srgbClr val="000000"/>
                        </a:solidFill>
                        <a:effectLst/>
                        <a:latin typeface="Aptos Narrow" panose="020B0004020202020204" pitchFamily="34" charset="0"/>
                      </a:endParaRPr>
                    </a:p>
                  </a:txBody>
                  <a:tcPr marL="4275" marR="4275" marT="427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endParaRPr lang="en-CH" sz="600" b="1" i="0" u="none" strike="noStrike" dirty="0">
                        <a:solidFill>
                          <a:srgbClr val="000000"/>
                        </a:solidFill>
                        <a:effectLst/>
                        <a:latin typeface="Aptos Narrow" panose="020B0004020202020204" pitchFamily="34" charset="0"/>
                      </a:endParaRPr>
                    </a:p>
                  </a:txBody>
                  <a:tcPr marL="4275" marR="4275" marT="427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90540985"/>
                  </a:ext>
                </a:extLst>
              </a:tr>
            </a:tbl>
          </a:graphicData>
        </a:graphic>
      </p:graphicFrame>
      <p:graphicFrame>
        <p:nvGraphicFramePr>
          <p:cNvPr id="12" name="Table 11">
            <a:extLst>
              <a:ext uri="{FF2B5EF4-FFF2-40B4-BE49-F238E27FC236}">
                <a16:creationId xmlns:a16="http://schemas.microsoft.com/office/drawing/2014/main" id="{0DA2F41C-1431-B838-9C47-C03F3885961E}"/>
              </a:ext>
            </a:extLst>
          </p:cNvPr>
          <p:cNvGraphicFramePr>
            <a:graphicFrameLocks noGrp="1"/>
          </p:cNvGraphicFramePr>
          <p:nvPr>
            <p:extLst>
              <p:ext uri="{D42A27DB-BD31-4B8C-83A1-F6EECF244321}">
                <p14:modId xmlns:p14="http://schemas.microsoft.com/office/powerpoint/2010/main" val="954821137"/>
              </p:ext>
            </p:extLst>
          </p:nvPr>
        </p:nvGraphicFramePr>
        <p:xfrm>
          <a:off x="0" y="2890408"/>
          <a:ext cx="12000660" cy="466102"/>
        </p:xfrm>
        <a:graphic>
          <a:graphicData uri="http://schemas.openxmlformats.org/drawingml/2006/table">
            <a:tbl>
              <a:tblPr>
                <a:tableStyleId>{2D5ABB26-0587-4C30-8999-92F81FD0307C}</a:tableStyleId>
              </a:tblPr>
              <a:tblGrid>
                <a:gridCol w="428595">
                  <a:extLst>
                    <a:ext uri="{9D8B030D-6E8A-4147-A177-3AD203B41FA5}">
                      <a16:colId xmlns:a16="http://schemas.microsoft.com/office/drawing/2014/main" val="2699603279"/>
                    </a:ext>
                  </a:extLst>
                </a:gridCol>
                <a:gridCol w="428595">
                  <a:extLst>
                    <a:ext uri="{9D8B030D-6E8A-4147-A177-3AD203B41FA5}">
                      <a16:colId xmlns:a16="http://schemas.microsoft.com/office/drawing/2014/main" val="1222694264"/>
                    </a:ext>
                  </a:extLst>
                </a:gridCol>
                <a:gridCol w="428595">
                  <a:extLst>
                    <a:ext uri="{9D8B030D-6E8A-4147-A177-3AD203B41FA5}">
                      <a16:colId xmlns:a16="http://schemas.microsoft.com/office/drawing/2014/main" val="2279809961"/>
                    </a:ext>
                  </a:extLst>
                </a:gridCol>
                <a:gridCol w="428595">
                  <a:extLst>
                    <a:ext uri="{9D8B030D-6E8A-4147-A177-3AD203B41FA5}">
                      <a16:colId xmlns:a16="http://schemas.microsoft.com/office/drawing/2014/main" val="1699567073"/>
                    </a:ext>
                  </a:extLst>
                </a:gridCol>
                <a:gridCol w="428595">
                  <a:extLst>
                    <a:ext uri="{9D8B030D-6E8A-4147-A177-3AD203B41FA5}">
                      <a16:colId xmlns:a16="http://schemas.microsoft.com/office/drawing/2014/main" val="3733207411"/>
                    </a:ext>
                  </a:extLst>
                </a:gridCol>
                <a:gridCol w="428595">
                  <a:extLst>
                    <a:ext uri="{9D8B030D-6E8A-4147-A177-3AD203B41FA5}">
                      <a16:colId xmlns:a16="http://schemas.microsoft.com/office/drawing/2014/main" val="3663965813"/>
                    </a:ext>
                  </a:extLst>
                </a:gridCol>
                <a:gridCol w="428595">
                  <a:extLst>
                    <a:ext uri="{9D8B030D-6E8A-4147-A177-3AD203B41FA5}">
                      <a16:colId xmlns:a16="http://schemas.microsoft.com/office/drawing/2014/main" val="2493174598"/>
                    </a:ext>
                  </a:extLst>
                </a:gridCol>
                <a:gridCol w="428595">
                  <a:extLst>
                    <a:ext uri="{9D8B030D-6E8A-4147-A177-3AD203B41FA5}">
                      <a16:colId xmlns:a16="http://schemas.microsoft.com/office/drawing/2014/main" val="3077530242"/>
                    </a:ext>
                  </a:extLst>
                </a:gridCol>
                <a:gridCol w="428595">
                  <a:extLst>
                    <a:ext uri="{9D8B030D-6E8A-4147-A177-3AD203B41FA5}">
                      <a16:colId xmlns:a16="http://schemas.microsoft.com/office/drawing/2014/main" val="3134356237"/>
                    </a:ext>
                  </a:extLst>
                </a:gridCol>
                <a:gridCol w="428595">
                  <a:extLst>
                    <a:ext uri="{9D8B030D-6E8A-4147-A177-3AD203B41FA5}">
                      <a16:colId xmlns:a16="http://schemas.microsoft.com/office/drawing/2014/main" val="1129598502"/>
                    </a:ext>
                  </a:extLst>
                </a:gridCol>
                <a:gridCol w="428595">
                  <a:extLst>
                    <a:ext uri="{9D8B030D-6E8A-4147-A177-3AD203B41FA5}">
                      <a16:colId xmlns:a16="http://schemas.microsoft.com/office/drawing/2014/main" val="512305581"/>
                    </a:ext>
                  </a:extLst>
                </a:gridCol>
                <a:gridCol w="428595">
                  <a:extLst>
                    <a:ext uri="{9D8B030D-6E8A-4147-A177-3AD203B41FA5}">
                      <a16:colId xmlns:a16="http://schemas.microsoft.com/office/drawing/2014/main" val="624776949"/>
                    </a:ext>
                  </a:extLst>
                </a:gridCol>
                <a:gridCol w="428595">
                  <a:extLst>
                    <a:ext uri="{9D8B030D-6E8A-4147-A177-3AD203B41FA5}">
                      <a16:colId xmlns:a16="http://schemas.microsoft.com/office/drawing/2014/main" val="2529531445"/>
                    </a:ext>
                  </a:extLst>
                </a:gridCol>
                <a:gridCol w="428595">
                  <a:extLst>
                    <a:ext uri="{9D8B030D-6E8A-4147-A177-3AD203B41FA5}">
                      <a16:colId xmlns:a16="http://schemas.microsoft.com/office/drawing/2014/main" val="4120580340"/>
                    </a:ext>
                  </a:extLst>
                </a:gridCol>
                <a:gridCol w="428595">
                  <a:extLst>
                    <a:ext uri="{9D8B030D-6E8A-4147-A177-3AD203B41FA5}">
                      <a16:colId xmlns:a16="http://schemas.microsoft.com/office/drawing/2014/main" val="2696462978"/>
                    </a:ext>
                  </a:extLst>
                </a:gridCol>
                <a:gridCol w="428595">
                  <a:extLst>
                    <a:ext uri="{9D8B030D-6E8A-4147-A177-3AD203B41FA5}">
                      <a16:colId xmlns:a16="http://schemas.microsoft.com/office/drawing/2014/main" val="434612401"/>
                    </a:ext>
                  </a:extLst>
                </a:gridCol>
                <a:gridCol w="428595">
                  <a:extLst>
                    <a:ext uri="{9D8B030D-6E8A-4147-A177-3AD203B41FA5}">
                      <a16:colId xmlns:a16="http://schemas.microsoft.com/office/drawing/2014/main" val="863733407"/>
                    </a:ext>
                  </a:extLst>
                </a:gridCol>
                <a:gridCol w="428595">
                  <a:extLst>
                    <a:ext uri="{9D8B030D-6E8A-4147-A177-3AD203B41FA5}">
                      <a16:colId xmlns:a16="http://schemas.microsoft.com/office/drawing/2014/main" val="1138352017"/>
                    </a:ext>
                  </a:extLst>
                </a:gridCol>
                <a:gridCol w="428595">
                  <a:extLst>
                    <a:ext uri="{9D8B030D-6E8A-4147-A177-3AD203B41FA5}">
                      <a16:colId xmlns:a16="http://schemas.microsoft.com/office/drawing/2014/main" val="3479769370"/>
                    </a:ext>
                  </a:extLst>
                </a:gridCol>
                <a:gridCol w="428595">
                  <a:extLst>
                    <a:ext uri="{9D8B030D-6E8A-4147-A177-3AD203B41FA5}">
                      <a16:colId xmlns:a16="http://schemas.microsoft.com/office/drawing/2014/main" val="2710386017"/>
                    </a:ext>
                  </a:extLst>
                </a:gridCol>
                <a:gridCol w="428595">
                  <a:extLst>
                    <a:ext uri="{9D8B030D-6E8A-4147-A177-3AD203B41FA5}">
                      <a16:colId xmlns:a16="http://schemas.microsoft.com/office/drawing/2014/main" val="2861197049"/>
                    </a:ext>
                  </a:extLst>
                </a:gridCol>
                <a:gridCol w="428595">
                  <a:extLst>
                    <a:ext uri="{9D8B030D-6E8A-4147-A177-3AD203B41FA5}">
                      <a16:colId xmlns:a16="http://schemas.microsoft.com/office/drawing/2014/main" val="291174952"/>
                    </a:ext>
                  </a:extLst>
                </a:gridCol>
                <a:gridCol w="428595">
                  <a:extLst>
                    <a:ext uri="{9D8B030D-6E8A-4147-A177-3AD203B41FA5}">
                      <a16:colId xmlns:a16="http://schemas.microsoft.com/office/drawing/2014/main" val="2267849835"/>
                    </a:ext>
                  </a:extLst>
                </a:gridCol>
                <a:gridCol w="428595">
                  <a:extLst>
                    <a:ext uri="{9D8B030D-6E8A-4147-A177-3AD203B41FA5}">
                      <a16:colId xmlns:a16="http://schemas.microsoft.com/office/drawing/2014/main" val="1037655904"/>
                    </a:ext>
                  </a:extLst>
                </a:gridCol>
                <a:gridCol w="428595">
                  <a:extLst>
                    <a:ext uri="{9D8B030D-6E8A-4147-A177-3AD203B41FA5}">
                      <a16:colId xmlns:a16="http://schemas.microsoft.com/office/drawing/2014/main" val="3666638708"/>
                    </a:ext>
                  </a:extLst>
                </a:gridCol>
                <a:gridCol w="428595">
                  <a:extLst>
                    <a:ext uri="{9D8B030D-6E8A-4147-A177-3AD203B41FA5}">
                      <a16:colId xmlns:a16="http://schemas.microsoft.com/office/drawing/2014/main" val="3326155887"/>
                    </a:ext>
                  </a:extLst>
                </a:gridCol>
                <a:gridCol w="428595">
                  <a:extLst>
                    <a:ext uri="{9D8B030D-6E8A-4147-A177-3AD203B41FA5}">
                      <a16:colId xmlns:a16="http://schemas.microsoft.com/office/drawing/2014/main" val="3296562872"/>
                    </a:ext>
                  </a:extLst>
                </a:gridCol>
                <a:gridCol w="428595">
                  <a:extLst>
                    <a:ext uri="{9D8B030D-6E8A-4147-A177-3AD203B41FA5}">
                      <a16:colId xmlns:a16="http://schemas.microsoft.com/office/drawing/2014/main" val="1851460764"/>
                    </a:ext>
                  </a:extLst>
                </a:gridCol>
              </a:tblGrid>
              <a:tr h="332349">
                <a:tc>
                  <a:txBody>
                    <a:bodyPr/>
                    <a:lstStyle/>
                    <a:p>
                      <a:pPr algn="ctr" fontAlgn="ctr"/>
                      <a:r>
                        <a:rPr lang="en-GB" sz="600" b="1" u="none" strike="noStrike" dirty="0">
                          <a:effectLst/>
                        </a:rPr>
                        <a:t>Dewar</a:t>
                      </a:r>
                    </a:p>
                    <a:p>
                      <a:pPr algn="ctr" fontAlgn="ctr"/>
                      <a:r>
                        <a:rPr lang="en-GB" sz="600" b="1" u="none" strike="noStrike" dirty="0">
                          <a:effectLst/>
                        </a:rPr>
                        <a:t>Name*</a:t>
                      </a:r>
                      <a:endParaRPr lang="en-GB" sz="600" b="1" i="0" u="none" strike="noStrike" dirty="0">
                        <a:solidFill>
                          <a:srgbClr val="000000"/>
                        </a:solidFill>
                        <a:effectLst/>
                        <a:latin typeface="Arial" panose="020B0604020202020204" pitchFamily="34" charset="0"/>
                      </a:endParaRPr>
                    </a:p>
                  </a:txBody>
                  <a:tcPr marL="4451" marR="4451" marT="445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GB" sz="600" b="1" u="none" strike="noStrike" dirty="0">
                          <a:effectLst/>
                        </a:rPr>
                        <a:t>Puck</a:t>
                      </a:r>
                    </a:p>
                    <a:p>
                      <a:pPr algn="ctr" fontAlgn="ctr"/>
                      <a:r>
                        <a:rPr lang="en-GB" sz="600" b="1" u="none" strike="noStrike" dirty="0">
                          <a:effectLst/>
                        </a:rPr>
                        <a:t>Name*</a:t>
                      </a:r>
                      <a:endParaRPr lang="en-GB" sz="600" b="1" i="0" u="none" strike="noStrike" dirty="0">
                        <a:solidFill>
                          <a:srgbClr val="000000"/>
                        </a:solidFill>
                        <a:effectLst/>
                        <a:latin typeface="Arial" panose="020B0604020202020204" pitchFamily="34" charset="0"/>
                      </a:endParaRPr>
                    </a:p>
                  </a:txBody>
                  <a:tcPr marL="4451" marR="4451" marT="445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GB" sz="600" b="1" u="none" strike="noStrike" dirty="0">
                          <a:effectLst/>
                        </a:rPr>
                        <a:t>Puck</a:t>
                      </a:r>
                    </a:p>
                    <a:p>
                      <a:pPr algn="ctr" fontAlgn="ctr"/>
                      <a:r>
                        <a:rPr lang="en-GB" sz="600" b="1" u="none" strike="noStrike" dirty="0">
                          <a:effectLst/>
                        </a:rPr>
                        <a:t>Type*</a:t>
                      </a:r>
                      <a:endParaRPr lang="en-GB" sz="600" b="1" i="0" u="none" strike="noStrike" dirty="0">
                        <a:solidFill>
                          <a:srgbClr val="000000"/>
                        </a:solidFill>
                        <a:effectLst/>
                        <a:latin typeface="Arial" panose="020B0604020202020204" pitchFamily="34" charset="0"/>
                      </a:endParaRPr>
                    </a:p>
                  </a:txBody>
                  <a:tcPr marL="4451" marR="4451" marT="445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GB" sz="600" b="1" u="none" strike="noStrike">
                          <a:effectLst/>
                        </a:rPr>
                        <a:t>PuckLocationInDewar*</a:t>
                      </a:r>
                      <a:endParaRPr lang="en-GB" sz="600" b="1" i="0" u="none" strike="noStrike">
                        <a:solidFill>
                          <a:srgbClr val="000000"/>
                        </a:solidFill>
                        <a:effectLst/>
                        <a:latin typeface="Arial" panose="020B0604020202020204" pitchFamily="34" charset="0"/>
                      </a:endParaRPr>
                    </a:p>
                  </a:txBody>
                  <a:tcPr marL="4451" marR="4451" marT="445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GB" sz="600" b="1" u="none" strike="noStrike" dirty="0">
                          <a:effectLst/>
                        </a:rPr>
                        <a:t>Crystal</a:t>
                      </a:r>
                    </a:p>
                    <a:p>
                      <a:pPr algn="ctr" fontAlgn="ctr"/>
                      <a:r>
                        <a:rPr lang="en-GB" sz="600" b="1" u="none" strike="noStrike" dirty="0">
                          <a:effectLst/>
                        </a:rPr>
                        <a:t>Name*</a:t>
                      </a:r>
                      <a:endParaRPr lang="en-GB" sz="600" b="1" i="0" u="none" strike="noStrike" dirty="0">
                        <a:solidFill>
                          <a:srgbClr val="000000"/>
                        </a:solidFill>
                        <a:effectLst/>
                        <a:latin typeface="Arial" panose="020B0604020202020204" pitchFamily="34" charset="0"/>
                      </a:endParaRPr>
                    </a:p>
                  </a:txBody>
                  <a:tcPr marL="4451" marR="4451" marT="445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GB" sz="600" b="1" u="none" strike="noStrike" dirty="0">
                          <a:effectLst/>
                        </a:rPr>
                        <a:t>Position</a:t>
                      </a:r>
                    </a:p>
                    <a:p>
                      <a:pPr algn="ctr" fontAlgn="ctr"/>
                      <a:r>
                        <a:rPr lang="en-GB" sz="600" b="1" u="none" strike="noStrike" dirty="0" err="1">
                          <a:effectLst/>
                        </a:rPr>
                        <a:t>InPuck</a:t>
                      </a:r>
                      <a:r>
                        <a:rPr lang="en-GB" sz="600" b="1" u="none" strike="noStrike" dirty="0">
                          <a:effectLst/>
                        </a:rPr>
                        <a:t>*</a:t>
                      </a:r>
                      <a:endParaRPr lang="en-GB" sz="600" b="1" i="0" u="none" strike="noStrike" dirty="0">
                        <a:solidFill>
                          <a:srgbClr val="000000"/>
                        </a:solidFill>
                        <a:effectLst/>
                        <a:latin typeface="Arial" panose="020B0604020202020204" pitchFamily="34" charset="0"/>
                      </a:endParaRPr>
                    </a:p>
                  </a:txBody>
                  <a:tcPr marL="4451" marR="4451" marT="445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GB" sz="600" b="1" u="none" strike="noStrike">
                          <a:effectLst/>
                        </a:rPr>
                        <a:t>Priority</a:t>
                      </a:r>
                      <a:endParaRPr lang="en-GB" sz="600" b="1" i="0" u="none" strike="noStrike">
                        <a:solidFill>
                          <a:srgbClr val="000000"/>
                        </a:solidFill>
                        <a:effectLst/>
                        <a:latin typeface="Arial" panose="020B0604020202020204" pitchFamily="34" charset="0"/>
                      </a:endParaRPr>
                    </a:p>
                  </a:txBody>
                  <a:tcPr marL="4451" marR="4451" marT="445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GB" sz="600" b="1" u="none" strike="noStrike">
                          <a:effectLst/>
                        </a:rPr>
                        <a:t>Comments</a:t>
                      </a:r>
                      <a:endParaRPr lang="en-GB" sz="600" b="1" i="0" u="none" strike="noStrike">
                        <a:solidFill>
                          <a:srgbClr val="000000"/>
                        </a:solidFill>
                        <a:effectLst/>
                        <a:latin typeface="Arial" panose="020B0604020202020204" pitchFamily="34" charset="0"/>
                      </a:endParaRPr>
                    </a:p>
                  </a:txBody>
                  <a:tcPr marL="4451" marR="4451" marT="445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GB" sz="600" b="1" u="none" strike="noStrike">
                          <a:effectLst/>
                        </a:rPr>
                        <a:t>PinBarcode</a:t>
                      </a:r>
                      <a:endParaRPr lang="en-GB" sz="600" b="1" i="0" u="none" strike="noStrike">
                        <a:solidFill>
                          <a:srgbClr val="000000"/>
                        </a:solidFill>
                        <a:effectLst/>
                        <a:latin typeface="Arial" panose="020B0604020202020204" pitchFamily="34" charset="0"/>
                      </a:endParaRPr>
                    </a:p>
                  </a:txBody>
                  <a:tcPr marL="4451" marR="4451" marT="445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GB" sz="600" b="1" u="none" strike="noStrike">
                          <a:effectLst/>
                        </a:rPr>
                        <a:t>Directory</a:t>
                      </a:r>
                      <a:endParaRPr lang="en-GB" sz="600" b="1" i="0" u="none" strike="noStrike">
                        <a:solidFill>
                          <a:srgbClr val="000000"/>
                        </a:solidFill>
                        <a:effectLst/>
                        <a:latin typeface="Arial" panose="020B0604020202020204" pitchFamily="34" charset="0"/>
                      </a:endParaRPr>
                    </a:p>
                  </a:txBody>
                  <a:tcPr marL="4451" marR="4451" marT="445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GB" sz="600" b="1" u="none" strike="noStrike">
                          <a:effectLst/>
                        </a:rPr>
                        <a:t>Protein Name [str]</a:t>
                      </a:r>
                      <a:endParaRPr lang="en-GB" sz="600" b="1" i="0" u="none" strike="noStrike">
                        <a:solidFill>
                          <a:srgbClr val="000000"/>
                        </a:solidFill>
                        <a:effectLst/>
                        <a:latin typeface="Arial" panose="020B0604020202020204" pitchFamily="34" charset="0"/>
                      </a:endParaRPr>
                    </a:p>
                  </a:txBody>
                  <a:tcPr marL="4451" marR="4451" marT="445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GB" sz="600" b="1" u="none" strike="noStrike">
                          <a:effectLst/>
                        </a:rPr>
                        <a:t>Oscillation</a:t>
                      </a:r>
                      <a:br>
                        <a:rPr lang="en-GB" sz="600" b="1" u="none" strike="noStrike">
                          <a:effectLst/>
                        </a:rPr>
                      </a:br>
                      <a:r>
                        <a:rPr lang="en-GB" sz="600" b="1" u="none" strike="noStrike">
                          <a:effectLst/>
                        </a:rPr>
                        <a:t>[deg]</a:t>
                      </a:r>
                      <a:endParaRPr lang="en-GB" sz="600" b="1" i="0" u="none" strike="noStrike">
                        <a:solidFill>
                          <a:srgbClr val="000000"/>
                        </a:solidFill>
                        <a:effectLst/>
                        <a:latin typeface="Arial" panose="020B0604020202020204" pitchFamily="34" charset="0"/>
                      </a:endParaRPr>
                    </a:p>
                  </a:txBody>
                  <a:tcPr marL="4451" marR="4451" marT="445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GB" sz="600" b="1" u="none" strike="noStrike">
                          <a:effectLst/>
                        </a:rPr>
                        <a:t>Exposure</a:t>
                      </a:r>
                      <a:br>
                        <a:rPr lang="en-GB" sz="600" b="1" u="none" strike="noStrike">
                          <a:effectLst/>
                        </a:rPr>
                      </a:br>
                      <a:r>
                        <a:rPr lang="en-GB" sz="600" b="1" u="none" strike="noStrike">
                          <a:effectLst/>
                        </a:rPr>
                        <a:t>[s]</a:t>
                      </a:r>
                      <a:endParaRPr lang="en-GB" sz="600" b="1" i="0" u="none" strike="noStrike">
                        <a:solidFill>
                          <a:srgbClr val="000000"/>
                        </a:solidFill>
                        <a:effectLst/>
                        <a:latin typeface="Arial" panose="020B0604020202020204" pitchFamily="34" charset="0"/>
                      </a:endParaRPr>
                    </a:p>
                  </a:txBody>
                  <a:tcPr marL="4451" marR="4451" marT="445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GB" sz="600" b="1" u="none" strike="noStrike">
                          <a:effectLst/>
                        </a:rPr>
                        <a:t>Total </a:t>
                      </a:r>
                      <a:br>
                        <a:rPr lang="en-GB" sz="600" b="1" u="none" strike="noStrike">
                          <a:effectLst/>
                        </a:rPr>
                      </a:br>
                      <a:r>
                        <a:rPr lang="en-GB" sz="600" b="1" u="none" strike="noStrike">
                          <a:effectLst/>
                        </a:rPr>
                        <a:t>Range</a:t>
                      </a:r>
                      <a:br>
                        <a:rPr lang="en-GB" sz="600" b="1" u="none" strike="noStrike">
                          <a:effectLst/>
                        </a:rPr>
                      </a:br>
                      <a:r>
                        <a:rPr lang="en-GB" sz="600" b="1" u="none" strike="noStrike">
                          <a:effectLst/>
                        </a:rPr>
                        <a:t>[deg]</a:t>
                      </a:r>
                      <a:endParaRPr lang="en-GB" sz="600" b="1" i="0" u="none" strike="noStrike">
                        <a:solidFill>
                          <a:srgbClr val="000000"/>
                        </a:solidFill>
                        <a:effectLst/>
                        <a:latin typeface="Arial" panose="020B0604020202020204" pitchFamily="34" charset="0"/>
                      </a:endParaRPr>
                    </a:p>
                  </a:txBody>
                  <a:tcPr marL="4451" marR="4451" marT="445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GB" sz="600" b="1" u="none" strike="noStrike">
                          <a:effectLst/>
                        </a:rPr>
                        <a:t>Transmission</a:t>
                      </a:r>
                      <a:br>
                        <a:rPr lang="en-GB" sz="600" b="1" u="none" strike="noStrike">
                          <a:effectLst/>
                        </a:rPr>
                      </a:br>
                      <a:r>
                        <a:rPr lang="en-GB" sz="600" b="1" u="none" strike="noStrike">
                          <a:effectLst/>
                        </a:rPr>
                        <a:t>[%]</a:t>
                      </a:r>
                      <a:endParaRPr lang="en-GB" sz="600" b="1" i="0" u="none" strike="noStrike">
                        <a:solidFill>
                          <a:srgbClr val="000000"/>
                        </a:solidFill>
                        <a:effectLst/>
                        <a:latin typeface="Arial" panose="020B0604020202020204" pitchFamily="34" charset="0"/>
                      </a:endParaRPr>
                    </a:p>
                  </a:txBody>
                  <a:tcPr marL="4451" marR="4451" marT="445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GB" sz="600" b="1" u="none" strike="noStrike">
                          <a:effectLst/>
                        </a:rPr>
                        <a:t>Target </a:t>
                      </a:r>
                      <a:br>
                        <a:rPr lang="en-GB" sz="600" b="1" u="none" strike="noStrike">
                          <a:effectLst/>
                        </a:rPr>
                      </a:br>
                      <a:r>
                        <a:rPr lang="en-GB" sz="600" b="1" u="none" strike="noStrike">
                          <a:effectLst/>
                        </a:rPr>
                        <a:t>Resolution [A]</a:t>
                      </a:r>
                      <a:endParaRPr lang="en-GB" sz="600" b="1" i="0" u="none" strike="noStrike">
                        <a:solidFill>
                          <a:srgbClr val="000000"/>
                        </a:solidFill>
                        <a:effectLst/>
                        <a:latin typeface="Arial" panose="020B0604020202020204" pitchFamily="34" charset="0"/>
                      </a:endParaRPr>
                    </a:p>
                  </a:txBody>
                  <a:tcPr marL="4451" marR="4451" marT="445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GB" sz="600" b="1" u="none" strike="noStrike">
                          <a:effectLst/>
                        </a:rPr>
                        <a:t>Data Collection Type [str]</a:t>
                      </a:r>
                      <a:endParaRPr lang="en-GB" sz="600" b="1" i="0" u="none" strike="noStrike">
                        <a:solidFill>
                          <a:srgbClr val="000000"/>
                        </a:solidFill>
                        <a:effectLst/>
                        <a:latin typeface="Arial" panose="020B0604020202020204" pitchFamily="34" charset="0"/>
                      </a:endParaRPr>
                    </a:p>
                  </a:txBody>
                  <a:tcPr marL="4451" marR="4451" marT="445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GB" sz="600" b="1" u="none" strike="noStrike">
                          <a:effectLst/>
                        </a:rPr>
                        <a:t>Processing </a:t>
                      </a:r>
                      <a:br>
                        <a:rPr lang="en-GB" sz="600" b="1" u="none" strike="noStrike">
                          <a:effectLst/>
                        </a:rPr>
                      </a:br>
                      <a:r>
                        <a:rPr lang="en-GB" sz="600" b="1" u="none" strike="noStrike">
                          <a:effectLst/>
                        </a:rPr>
                        <a:t>Pipeline [str]</a:t>
                      </a:r>
                      <a:endParaRPr lang="en-GB" sz="600" b="1" i="0" u="none" strike="noStrike">
                        <a:solidFill>
                          <a:srgbClr val="000000"/>
                        </a:solidFill>
                        <a:effectLst/>
                        <a:latin typeface="Arial" panose="020B0604020202020204" pitchFamily="34" charset="0"/>
                      </a:endParaRPr>
                    </a:p>
                  </a:txBody>
                  <a:tcPr marL="4451" marR="4451" marT="445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GB" sz="600" b="1" u="none" strike="noStrike">
                          <a:effectLst/>
                        </a:rPr>
                        <a:t>Space Group</a:t>
                      </a:r>
                      <a:br>
                        <a:rPr lang="en-GB" sz="600" b="1" u="none" strike="noStrike">
                          <a:effectLst/>
                        </a:rPr>
                      </a:br>
                      <a:r>
                        <a:rPr lang="en-GB" sz="600" b="1" u="none" strike="noStrike">
                          <a:effectLst/>
                        </a:rPr>
                        <a:t>Number</a:t>
                      </a:r>
                      <a:br>
                        <a:rPr lang="en-GB" sz="600" b="1" u="none" strike="noStrike">
                          <a:effectLst/>
                        </a:rPr>
                      </a:br>
                      <a:r>
                        <a:rPr lang="en-GB" sz="600" b="1" u="none" strike="noStrike">
                          <a:effectLst/>
                        </a:rPr>
                        <a:t>[1x int]</a:t>
                      </a:r>
                      <a:endParaRPr lang="en-GB" sz="600" b="1" i="0" u="none" strike="noStrike">
                        <a:solidFill>
                          <a:srgbClr val="000000"/>
                        </a:solidFill>
                        <a:effectLst/>
                        <a:latin typeface="Arial" panose="020B0604020202020204" pitchFamily="34" charset="0"/>
                      </a:endParaRPr>
                    </a:p>
                  </a:txBody>
                  <a:tcPr marL="4451" marR="4451" marT="445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GB" sz="600" b="1" u="none" strike="noStrike">
                          <a:effectLst/>
                        </a:rPr>
                        <a:t>Cell</a:t>
                      </a:r>
                      <a:br>
                        <a:rPr lang="en-GB" sz="600" b="1" u="none" strike="noStrike">
                          <a:effectLst/>
                        </a:rPr>
                      </a:br>
                      <a:r>
                        <a:rPr lang="en-GB" sz="600" b="1" u="none" strike="noStrike">
                          <a:effectLst/>
                        </a:rPr>
                        <a:t>Parameters</a:t>
                      </a:r>
                      <a:br>
                        <a:rPr lang="en-GB" sz="600" b="1" u="none" strike="noStrike">
                          <a:effectLst/>
                        </a:rPr>
                      </a:br>
                      <a:r>
                        <a:rPr lang="en-GB" sz="600" b="1" u="none" strike="noStrike">
                          <a:effectLst/>
                        </a:rPr>
                        <a:t>[6x real number]</a:t>
                      </a:r>
                      <a:endParaRPr lang="en-GB" sz="600" b="1" i="0" u="none" strike="noStrike">
                        <a:solidFill>
                          <a:srgbClr val="000000"/>
                        </a:solidFill>
                        <a:effectLst/>
                        <a:latin typeface="Arial" panose="020B0604020202020204" pitchFamily="34" charset="0"/>
                      </a:endParaRPr>
                    </a:p>
                  </a:txBody>
                  <a:tcPr marL="4451" marR="4451" marT="445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GB" sz="600" b="1" u="none" strike="noStrike">
                          <a:effectLst/>
                        </a:rPr>
                        <a:t>Res Cut </a:t>
                      </a:r>
                      <a:br>
                        <a:rPr lang="en-GB" sz="600" b="1" u="none" strike="noStrike">
                          <a:effectLst/>
                        </a:rPr>
                      </a:br>
                      <a:r>
                        <a:rPr lang="en-GB" sz="600" b="1" u="none" strike="noStrike">
                          <a:effectLst/>
                        </a:rPr>
                        <a:t>Key [str]</a:t>
                      </a:r>
                      <a:endParaRPr lang="en-GB" sz="600" b="1" i="0" u="none" strike="noStrike">
                        <a:solidFill>
                          <a:srgbClr val="000000"/>
                        </a:solidFill>
                        <a:effectLst/>
                        <a:latin typeface="Arial" panose="020B0604020202020204" pitchFamily="34" charset="0"/>
                      </a:endParaRPr>
                    </a:p>
                  </a:txBody>
                  <a:tcPr marL="4451" marR="4451" marT="445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GB" sz="600" b="1" u="none" strike="noStrike">
                          <a:effectLst/>
                        </a:rPr>
                        <a:t>Res Cut </a:t>
                      </a:r>
                      <a:br>
                        <a:rPr lang="en-GB" sz="600" b="1" u="none" strike="noStrike">
                          <a:effectLst/>
                        </a:rPr>
                      </a:br>
                      <a:r>
                        <a:rPr lang="en-GB" sz="600" b="1" u="none" strike="noStrike">
                          <a:effectLst/>
                        </a:rPr>
                        <a:t>Value [float]</a:t>
                      </a:r>
                      <a:endParaRPr lang="en-GB" sz="600" b="1" i="0" u="none" strike="noStrike">
                        <a:solidFill>
                          <a:srgbClr val="000000"/>
                        </a:solidFill>
                        <a:effectLst/>
                        <a:latin typeface="Arial" panose="020B0604020202020204" pitchFamily="34" charset="0"/>
                      </a:endParaRPr>
                    </a:p>
                  </a:txBody>
                  <a:tcPr marL="4451" marR="4451" marT="445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GB" sz="600" b="1" u="none" strike="noStrike">
                          <a:effectLst/>
                        </a:rPr>
                        <a:t>PDB Model</a:t>
                      </a:r>
                      <a:br>
                        <a:rPr lang="en-GB" sz="600" b="1" u="none" strike="noStrike">
                          <a:effectLst/>
                        </a:rPr>
                      </a:br>
                      <a:r>
                        <a:rPr lang="en-GB" sz="600" b="1" u="none" strike="noStrike">
                          <a:effectLst/>
                        </a:rPr>
                        <a:t>[str]</a:t>
                      </a:r>
                      <a:endParaRPr lang="en-GB" sz="600" b="1" i="0" u="none" strike="noStrike">
                        <a:solidFill>
                          <a:srgbClr val="000000"/>
                        </a:solidFill>
                        <a:effectLst/>
                        <a:latin typeface="Arial" panose="020B0604020202020204" pitchFamily="34" charset="0"/>
                      </a:endParaRPr>
                    </a:p>
                  </a:txBody>
                  <a:tcPr marL="4451" marR="4451" marT="445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GB" sz="600" b="1" u="none" strike="noStrike">
                          <a:effectLst/>
                        </a:rPr>
                        <a:t>Autoproc Full </a:t>
                      </a:r>
                      <a:br>
                        <a:rPr lang="en-GB" sz="600" b="1" u="none" strike="noStrike">
                          <a:effectLst/>
                        </a:rPr>
                      </a:br>
                      <a:r>
                        <a:rPr lang="en-GB" sz="600" b="1" u="none" strike="noStrike">
                          <a:effectLst/>
                        </a:rPr>
                        <a:t>[bool]</a:t>
                      </a:r>
                      <a:endParaRPr lang="en-GB" sz="600" b="1" i="0" u="none" strike="noStrike">
                        <a:solidFill>
                          <a:srgbClr val="000000"/>
                        </a:solidFill>
                        <a:effectLst/>
                        <a:latin typeface="Arial" panose="020B0604020202020204" pitchFamily="34" charset="0"/>
                      </a:endParaRPr>
                    </a:p>
                  </a:txBody>
                  <a:tcPr marL="4451" marR="4451" marT="445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GB" sz="600" b="1" u="none" strike="noStrike">
                          <a:effectLst/>
                        </a:rPr>
                        <a:t>Autoproc Extra </a:t>
                      </a:r>
                      <a:br>
                        <a:rPr lang="en-GB" sz="600" b="1" u="none" strike="noStrike">
                          <a:effectLst/>
                        </a:rPr>
                      </a:br>
                      <a:r>
                        <a:rPr lang="en-GB" sz="600" b="1" u="none" strike="noStrike">
                          <a:effectLst/>
                        </a:rPr>
                        <a:t>Params [str]</a:t>
                      </a:r>
                      <a:endParaRPr lang="en-GB" sz="600" b="1" i="0" u="none" strike="noStrike">
                        <a:solidFill>
                          <a:srgbClr val="000000"/>
                        </a:solidFill>
                        <a:effectLst/>
                        <a:latin typeface="Arial" panose="020B0604020202020204" pitchFamily="34" charset="0"/>
                      </a:endParaRPr>
                    </a:p>
                  </a:txBody>
                  <a:tcPr marL="4451" marR="4451" marT="445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GB" sz="600" b="1" u="none" strike="noStrike">
                          <a:effectLst/>
                        </a:rPr>
                        <a:t>No Ano</a:t>
                      </a:r>
                      <a:br>
                        <a:rPr lang="en-GB" sz="600" b="1" u="none" strike="noStrike">
                          <a:effectLst/>
                        </a:rPr>
                      </a:br>
                      <a:r>
                        <a:rPr lang="en-GB" sz="600" b="1" u="none" strike="noStrike">
                          <a:effectLst/>
                        </a:rPr>
                        <a:t> [bool]</a:t>
                      </a:r>
                      <a:endParaRPr lang="en-GB" sz="600" b="1" i="0" u="none" strike="noStrike">
                        <a:solidFill>
                          <a:srgbClr val="000000"/>
                        </a:solidFill>
                        <a:effectLst/>
                        <a:latin typeface="Arial" panose="020B0604020202020204" pitchFamily="34" charset="0"/>
                      </a:endParaRPr>
                    </a:p>
                  </a:txBody>
                  <a:tcPr marL="4451" marR="4451" marT="445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GB" sz="600" b="1" u="none" strike="noStrike">
                          <a:effectLst/>
                        </a:rPr>
                        <a:t>Trusted High </a:t>
                      </a:r>
                      <a:br>
                        <a:rPr lang="en-GB" sz="600" b="1" u="none" strike="noStrike">
                          <a:effectLst/>
                        </a:rPr>
                      </a:br>
                      <a:r>
                        <a:rPr lang="en-GB" sz="600" b="1" u="none" strike="noStrike">
                          <a:effectLst/>
                        </a:rPr>
                        <a:t>[floatl]</a:t>
                      </a:r>
                      <a:endParaRPr lang="en-GB" sz="600" b="1" i="0" u="none" strike="noStrike">
                        <a:solidFill>
                          <a:srgbClr val="000000"/>
                        </a:solidFill>
                        <a:effectLst/>
                        <a:latin typeface="Arial" panose="020B0604020202020204" pitchFamily="34" charset="0"/>
                      </a:endParaRPr>
                    </a:p>
                  </a:txBody>
                  <a:tcPr marL="4451" marR="4451" marT="445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GB" sz="600" b="1" u="none" strike="noStrike">
                          <a:effectLst/>
                        </a:rPr>
                        <a:t>FFCS </a:t>
                      </a:r>
                      <a:br>
                        <a:rPr lang="en-GB" sz="600" b="1" u="none" strike="noStrike">
                          <a:effectLst/>
                        </a:rPr>
                      </a:br>
                      <a:r>
                        <a:rPr lang="en-GB" sz="600" b="1" u="none" strike="noStrike">
                          <a:effectLst/>
                        </a:rPr>
                        <a:t>campaign </a:t>
                      </a:r>
                      <a:br>
                        <a:rPr lang="en-GB" sz="600" b="1" u="none" strike="noStrike">
                          <a:effectLst/>
                        </a:rPr>
                      </a:br>
                      <a:r>
                        <a:rPr lang="en-GB" sz="600" b="1" u="none" strike="noStrike">
                          <a:effectLst/>
                        </a:rPr>
                        <a:t>[bool]</a:t>
                      </a:r>
                      <a:endParaRPr lang="en-GB" sz="600" b="1" i="0" u="none" strike="noStrike">
                        <a:solidFill>
                          <a:srgbClr val="000000"/>
                        </a:solidFill>
                        <a:effectLst/>
                        <a:latin typeface="Arial" panose="020B0604020202020204" pitchFamily="34" charset="0"/>
                      </a:endParaRPr>
                    </a:p>
                  </a:txBody>
                  <a:tcPr marL="4451" marR="4451" marT="445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96522274"/>
                  </a:ext>
                </a:extLst>
              </a:tr>
              <a:tr h="94957">
                <a:tc>
                  <a:txBody>
                    <a:bodyPr/>
                    <a:lstStyle/>
                    <a:p>
                      <a:pPr algn="l" fontAlgn="b"/>
                      <a:r>
                        <a:rPr lang="en-CH" sz="600" b="1" u="none" strike="noStrike">
                          <a:effectLst/>
                        </a:rPr>
                        <a:t>(*)</a:t>
                      </a:r>
                      <a:endParaRPr lang="en-CH" sz="600" b="1" i="0" u="none" strike="noStrike">
                        <a:solidFill>
                          <a:srgbClr val="000000"/>
                        </a:solidFill>
                        <a:effectLst/>
                        <a:latin typeface="Aptos Narrow" panose="020B0004020202020204" pitchFamily="34" charset="0"/>
                      </a:endParaRPr>
                    </a:p>
                  </a:txBody>
                  <a:tcPr marL="4451" marR="4451" marT="4451"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r>
                        <a:rPr lang="en-CH" sz="600" b="1" u="none" strike="noStrike">
                          <a:effectLst/>
                        </a:rPr>
                        <a:t>(*)</a:t>
                      </a:r>
                      <a:endParaRPr lang="en-CH" sz="600" b="1" i="0" u="none" strike="noStrike">
                        <a:solidFill>
                          <a:srgbClr val="000000"/>
                        </a:solidFill>
                        <a:effectLst/>
                        <a:latin typeface="Aptos Narrow" panose="020B0004020202020204" pitchFamily="34" charset="0"/>
                      </a:endParaRPr>
                    </a:p>
                  </a:txBody>
                  <a:tcPr marL="4451" marR="4451" marT="4451"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endParaRPr lang="en-CH" sz="600" b="1" i="0" u="none" strike="noStrike">
                        <a:solidFill>
                          <a:srgbClr val="000000"/>
                        </a:solidFill>
                        <a:effectLst/>
                        <a:latin typeface="Aptos Narrow" panose="020B0004020202020204" pitchFamily="34" charset="0"/>
                      </a:endParaRPr>
                    </a:p>
                  </a:txBody>
                  <a:tcPr marL="4451" marR="4451" marT="4451"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endParaRPr lang="en-CH" sz="600" b="1" i="0" u="none" strike="noStrike">
                        <a:solidFill>
                          <a:srgbClr val="000000"/>
                        </a:solidFill>
                        <a:effectLst/>
                        <a:latin typeface="Aptos Narrow" panose="020B0004020202020204" pitchFamily="34" charset="0"/>
                      </a:endParaRPr>
                    </a:p>
                  </a:txBody>
                  <a:tcPr marL="4451" marR="4451" marT="4451"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r>
                        <a:rPr lang="en-CH" sz="600" b="1" u="none" strike="noStrike">
                          <a:effectLst/>
                        </a:rPr>
                        <a:t>(*)</a:t>
                      </a:r>
                      <a:endParaRPr lang="en-CH" sz="600" b="1" i="0" u="none" strike="noStrike">
                        <a:solidFill>
                          <a:srgbClr val="000000"/>
                        </a:solidFill>
                        <a:effectLst/>
                        <a:latin typeface="Aptos Narrow" panose="020B0004020202020204" pitchFamily="34" charset="0"/>
                      </a:endParaRPr>
                    </a:p>
                  </a:txBody>
                  <a:tcPr marL="4451" marR="4451" marT="4451"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r>
                        <a:rPr lang="en-CH" sz="600" b="1" u="none" strike="noStrike" dirty="0">
                          <a:effectLst/>
                        </a:rPr>
                        <a:t>(*)</a:t>
                      </a:r>
                      <a:endParaRPr lang="en-CH" sz="600" b="1" i="0" u="none" strike="noStrike" dirty="0">
                        <a:solidFill>
                          <a:srgbClr val="000000"/>
                        </a:solidFill>
                        <a:effectLst/>
                        <a:latin typeface="Aptos Narrow" panose="020B0004020202020204" pitchFamily="34" charset="0"/>
                      </a:endParaRPr>
                    </a:p>
                  </a:txBody>
                  <a:tcPr marL="4451" marR="4451" marT="4451"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endParaRPr lang="en-CH" sz="600" b="1" i="0" u="none" strike="noStrike">
                        <a:solidFill>
                          <a:srgbClr val="000000"/>
                        </a:solidFill>
                        <a:effectLst/>
                        <a:latin typeface="Aptos Narrow" panose="020B0004020202020204" pitchFamily="34" charset="0"/>
                      </a:endParaRPr>
                    </a:p>
                  </a:txBody>
                  <a:tcPr marL="4451" marR="4451" marT="4451"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endParaRPr lang="en-CH" sz="600" b="1" i="0" u="none" strike="noStrike">
                        <a:solidFill>
                          <a:srgbClr val="000000"/>
                        </a:solidFill>
                        <a:effectLst/>
                        <a:latin typeface="Aptos Narrow" panose="020B0004020202020204" pitchFamily="34" charset="0"/>
                      </a:endParaRPr>
                    </a:p>
                  </a:txBody>
                  <a:tcPr marL="4451" marR="4451" marT="4451"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endParaRPr lang="en-CH" sz="600" b="1" i="0" u="none" strike="noStrike">
                        <a:solidFill>
                          <a:srgbClr val="000000"/>
                        </a:solidFill>
                        <a:effectLst/>
                        <a:latin typeface="Aptos Narrow" panose="020B0004020202020204" pitchFamily="34" charset="0"/>
                      </a:endParaRPr>
                    </a:p>
                  </a:txBody>
                  <a:tcPr marL="4451" marR="4451" marT="4451"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endParaRPr lang="en-CH" sz="600" b="1" i="0" u="none" strike="noStrike">
                        <a:solidFill>
                          <a:srgbClr val="000000"/>
                        </a:solidFill>
                        <a:effectLst/>
                        <a:latin typeface="Aptos Narrow" panose="020B0004020202020204" pitchFamily="34" charset="0"/>
                      </a:endParaRPr>
                    </a:p>
                  </a:txBody>
                  <a:tcPr marL="4451" marR="4451" marT="4451"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endParaRPr lang="en-CH" sz="600" b="1" i="0" u="none" strike="noStrike">
                        <a:solidFill>
                          <a:srgbClr val="000000"/>
                        </a:solidFill>
                        <a:effectLst/>
                        <a:latin typeface="Aptos Narrow" panose="020B0004020202020204" pitchFamily="34" charset="0"/>
                      </a:endParaRPr>
                    </a:p>
                  </a:txBody>
                  <a:tcPr marL="4451" marR="4451" marT="4451"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endParaRPr lang="en-CH" sz="600" b="1" i="0" u="none" strike="noStrike" dirty="0">
                        <a:solidFill>
                          <a:srgbClr val="000000"/>
                        </a:solidFill>
                        <a:effectLst/>
                        <a:latin typeface="Aptos Narrow" panose="020B0004020202020204" pitchFamily="34" charset="0"/>
                      </a:endParaRPr>
                    </a:p>
                  </a:txBody>
                  <a:tcPr marL="4451" marR="4451" marT="4451"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endParaRPr lang="en-CH" sz="600" b="1" i="0" u="none" strike="noStrike" dirty="0">
                        <a:solidFill>
                          <a:srgbClr val="000000"/>
                        </a:solidFill>
                        <a:effectLst/>
                        <a:latin typeface="Aptos Narrow" panose="020B0004020202020204" pitchFamily="34" charset="0"/>
                      </a:endParaRPr>
                    </a:p>
                  </a:txBody>
                  <a:tcPr marL="4451" marR="4451" marT="4451"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endParaRPr lang="en-CH" sz="600" b="1" i="0" u="none" strike="noStrike">
                        <a:solidFill>
                          <a:srgbClr val="000000"/>
                        </a:solidFill>
                        <a:effectLst/>
                        <a:latin typeface="Aptos Narrow" panose="020B0004020202020204" pitchFamily="34" charset="0"/>
                      </a:endParaRPr>
                    </a:p>
                  </a:txBody>
                  <a:tcPr marL="4451" marR="4451" marT="4451"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endParaRPr lang="en-CH" sz="600" b="1" i="0" u="none" strike="noStrike" dirty="0">
                        <a:solidFill>
                          <a:srgbClr val="000000"/>
                        </a:solidFill>
                        <a:effectLst/>
                        <a:latin typeface="Aptos Narrow" panose="020B0004020202020204" pitchFamily="34" charset="0"/>
                      </a:endParaRPr>
                    </a:p>
                  </a:txBody>
                  <a:tcPr marL="4451" marR="4451" marT="4451"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endParaRPr lang="en-CH" sz="600" b="1" i="0" u="none" strike="noStrike">
                        <a:solidFill>
                          <a:srgbClr val="000000"/>
                        </a:solidFill>
                        <a:effectLst/>
                        <a:latin typeface="Aptos Narrow" panose="020B0004020202020204" pitchFamily="34" charset="0"/>
                      </a:endParaRPr>
                    </a:p>
                  </a:txBody>
                  <a:tcPr marL="4451" marR="4451" marT="4451"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endParaRPr lang="en-CH" sz="600" b="1" i="0" u="none" strike="noStrike" dirty="0">
                        <a:solidFill>
                          <a:srgbClr val="000000"/>
                        </a:solidFill>
                        <a:effectLst/>
                        <a:latin typeface="Aptos Narrow" panose="020B0004020202020204" pitchFamily="34" charset="0"/>
                      </a:endParaRPr>
                    </a:p>
                  </a:txBody>
                  <a:tcPr marL="4451" marR="4451" marT="4451"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endParaRPr lang="en-CH" sz="600" b="1" i="0" u="none" strike="noStrike">
                        <a:solidFill>
                          <a:srgbClr val="000000"/>
                        </a:solidFill>
                        <a:effectLst/>
                        <a:latin typeface="Aptos Narrow" panose="020B0004020202020204" pitchFamily="34" charset="0"/>
                      </a:endParaRPr>
                    </a:p>
                  </a:txBody>
                  <a:tcPr marL="4451" marR="4451" marT="4451"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endParaRPr lang="en-CH" sz="600" b="1" i="0" u="none" strike="noStrike" dirty="0">
                        <a:solidFill>
                          <a:srgbClr val="000000"/>
                        </a:solidFill>
                        <a:effectLst/>
                        <a:latin typeface="Aptos Narrow" panose="020B0004020202020204" pitchFamily="34" charset="0"/>
                      </a:endParaRPr>
                    </a:p>
                  </a:txBody>
                  <a:tcPr marL="4451" marR="4451" marT="4451"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endParaRPr lang="en-CH" sz="600" b="1" i="0" u="none" strike="noStrike" dirty="0">
                        <a:solidFill>
                          <a:srgbClr val="000000"/>
                        </a:solidFill>
                        <a:effectLst/>
                        <a:latin typeface="Aptos Narrow" panose="020B0004020202020204" pitchFamily="34" charset="0"/>
                      </a:endParaRPr>
                    </a:p>
                  </a:txBody>
                  <a:tcPr marL="4451" marR="4451" marT="4451"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endParaRPr lang="en-CH" sz="600" b="1" i="0" u="none" strike="noStrike">
                        <a:solidFill>
                          <a:srgbClr val="000000"/>
                        </a:solidFill>
                        <a:effectLst/>
                        <a:latin typeface="Aptos Narrow" panose="020B0004020202020204" pitchFamily="34" charset="0"/>
                      </a:endParaRPr>
                    </a:p>
                  </a:txBody>
                  <a:tcPr marL="4451" marR="4451" marT="4451"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endParaRPr lang="en-CH" sz="600" b="1" i="0" u="none" strike="noStrike" dirty="0">
                        <a:solidFill>
                          <a:srgbClr val="000000"/>
                        </a:solidFill>
                        <a:effectLst/>
                        <a:latin typeface="Aptos Narrow" panose="020B0004020202020204" pitchFamily="34" charset="0"/>
                      </a:endParaRPr>
                    </a:p>
                  </a:txBody>
                  <a:tcPr marL="4451" marR="4451" marT="4451"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endParaRPr lang="en-CH" sz="600" b="1" i="0" u="none" strike="noStrike" dirty="0">
                        <a:solidFill>
                          <a:srgbClr val="000000"/>
                        </a:solidFill>
                        <a:effectLst/>
                        <a:latin typeface="Aptos Narrow" panose="020B0004020202020204" pitchFamily="34" charset="0"/>
                      </a:endParaRPr>
                    </a:p>
                  </a:txBody>
                  <a:tcPr marL="4451" marR="4451" marT="4451"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endParaRPr lang="en-CH" sz="600" b="1" i="0" u="none" strike="noStrike" dirty="0">
                        <a:solidFill>
                          <a:srgbClr val="000000"/>
                        </a:solidFill>
                        <a:effectLst/>
                        <a:latin typeface="Aptos Narrow" panose="020B0004020202020204" pitchFamily="34" charset="0"/>
                      </a:endParaRPr>
                    </a:p>
                  </a:txBody>
                  <a:tcPr marL="4451" marR="4451" marT="4451"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endParaRPr lang="en-CH" sz="600" b="1" i="0" u="none" strike="noStrike">
                        <a:solidFill>
                          <a:srgbClr val="000000"/>
                        </a:solidFill>
                        <a:effectLst/>
                        <a:latin typeface="Aptos Narrow" panose="020B0004020202020204" pitchFamily="34" charset="0"/>
                      </a:endParaRPr>
                    </a:p>
                  </a:txBody>
                  <a:tcPr marL="4451" marR="4451" marT="4451"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endParaRPr lang="en-CH" sz="600" b="1" i="0" u="none" strike="noStrike" dirty="0">
                        <a:solidFill>
                          <a:srgbClr val="000000"/>
                        </a:solidFill>
                        <a:effectLst/>
                        <a:latin typeface="Aptos Narrow" panose="020B0004020202020204" pitchFamily="34" charset="0"/>
                      </a:endParaRPr>
                    </a:p>
                  </a:txBody>
                  <a:tcPr marL="4451" marR="4451" marT="4451"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endParaRPr lang="en-CH" sz="600" b="1" i="0" u="none" strike="noStrike" dirty="0">
                        <a:solidFill>
                          <a:srgbClr val="000000"/>
                        </a:solidFill>
                        <a:effectLst/>
                        <a:latin typeface="Aptos Narrow" panose="020B0004020202020204" pitchFamily="34" charset="0"/>
                      </a:endParaRPr>
                    </a:p>
                  </a:txBody>
                  <a:tcPr marL="4451" marR="4451" marT="4451"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endParaRPr lang="en-CH" sz="600" b="1" i="0" u="none" strike="noStrike" dirty="0">
                        <a:solidFill>
                          <a:srgbClr val="000000"/>
                        </a:solidFill>
                        <a:effectLst/>
                        <a:latin typeface="Aptos Narrow" panose="020B0004020202020204" pitchFamily="34" charset="0"/>
                      </a:endParaRPr>
                    </a:p>
                  </a:txBody>
                  <a:tcPr marL="4451" marR="4451" marT="4451"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66890522"/>
                  </a:ext>
                </a:extLst>
              </a:tr>
            </a:tbl>
          </a:graphicData>
        </a:graphic>
      </p:graphicFrame>
      <p:graphicFrame>
        <p:nvGraphicFramePr>
          <p:cNvPr id="13" name="Table 12">
            <a:extLst>
              <a:ext uri="{FF2B5EF4-FFF2-40B4-BE49-F238E27FC236}">
                <a16:creationId xmlns:a16="http://schemas.microsoft.com/office/drawing/2014/main" id="{3A51B6CC-4BEA-A558-23D6-5720E034E826}"/>
              </a:ext>
            </a:extLst>
          </p:cNvPr>
          <p:cNvGraphicFramePr>
            <a:graphicFrameLocks noGrp="1"/>
          </p:cNvGraphicFramePr>
          <p:nvPr>
            <p:extLst>
              <p:ext uri="{D42A27DB-BD31-4B8C-83A1-F6EECF244321}">
                <p14:modId xmlns:p14="http://schemas.microsoft.com/office/powerpoint/2010/main" val="1624475543"/>
              </p:ext>
            </p:extLst>
          </p:nvPr>
        </p:nvGraphicFramePr>
        <p:xfrm>
          <a:off x="0" y="3501008"/>
          <a:ext cx="10801350" cy="991044"/>
        </p:xfrm>
        <a:graphic>
          <a:graphicData uri="http://schemas.openxmlformats.org/drawingml/2006/table">
            <a:tbl>
              <a:tblPr>
                <a:tableStyleId>{2D5ABB26-0587-4C30-8999-92F81FD0307C}</a:tableStyleId>
              </a:tblPr>
              <a:tblGrid>
                <a:gridCol w="193251">
                  <a:extLst>
                    <a:ext uri="{9D8B030D-6E8A-4147-A177-3AD203B41FA5}">
                      <a16:colId xmlns:a16="http://schemas.microsoft.com/office/drawing/2014/main" val="1831965611"/>
                    </a:ext>
                  </a:extLst>
                </a:gridCol>
                <a:gridCol w="848924">
                  <a:extLst>
                    <a:ext uri="{9D8B030D-6E8A-4147-A177-3AD203B41FA5}">
                      <a16:colId xmlns:a16="http://schemas.microsoft.com/office/drawing/2014/main" val="1635510851"/>
                    </a:ext>
                  </a:extLst>
                </a:gridCol>
                <a:gridCol w="607360">
                  <a:extLst>
                    <a:ext uri="{9D8B030D-6E8A-4147-A177-3AD203B41FA5}">
                      <a16:colId xmlns:a16="http://schemas.microsoft.com/office/drawing/2014/main" val="1923445563"/>
                    </a:ext>
                  </a:extLst>
                </a:gridCol>
                <a:gridCol w="476226">
                  <a:extLst>
                    <a:ext uri="{9D8B030D-6E8A-4147-A177-3AD203B41FA5}">
                      <a16:colId xmlns:a16="http://schemas.microsoft.com/office/drawing/2014/main" val="769446304"/>
                    </a:ext>
                  </a:extLst>
                </a:gridCol>
                <a:gridCol w="1207819">
                  <a:extLst>
                    <a:ext uri="{9D8B030D-6E8A-4147-A177-3AD203B41FA5}">
                      <a16:colId xmlns:a16="http://schemas.microsoft.com/office/drawing/2014/main" val="568711212"/>
                    </a:ext>
                  </a:extLst>
                </a:gridCol>
                <a:gridCol w="607360">
                  <a:extLst>
                    <a:ext uri="{9D8B030D-6E8A-4147-A177-3AD203B41FA5}">
                      <a16:colId xmlns:a16="http://schemas.microsoft.com/office/drawing/2014/main" val="2781527286"/>
                    </a:ext>
                  </a:extLst>
                </a:gridCol>
                <a:gridCol w="227760">
                  <a:extLst>
                    <a:ext uri="{9D8B030D-6E8A-4147-A177-3AD203B41FA5}">
                      <a16:colId xmlns:a16="http://schemas.microsoft.com/office/drawing/2014/main" val="120858524"/>
                    </a:ext>
                  </a:extLst>
                </a:gridCol>
                <a:gridCol w="227760">
                  <a:extLst>
                    <a:ext uri="{9D8B030D-6E8A-4147-A177-3AD203B41FA5}">
                      <a16:colId xmlns:a16="http://schemas.microsoft.com/office/drawing/2014/main" val="936467834"/>
                    </a:ext>
                  </a:extLst>
                </a:gridCol>
                <a:gridCol w="227760">
                  <a:extLst>
                    <a:ext uri="{9D8B030D-6E8A-4147-A177-3AD203B41FA5}">
                      <a16:colId xmlns:a16="http://schemas.microsoft.com/office/drawing/2014/main" val="2677903877"/>
                    </a:ext>
                  </a:extLst>
                </a:gridCol>
                <a:gridCol w="773004">
                  <a:extLst>
                    <a:ext uri="{9D8B030D-6E8A-4147-A177-3AD203B41FA5}">
                      <a16:colId xmlns:a16="http://schemas.microsoft.com/office/drawing/2014/main" val="417440703"/>
                    </a:ext>
                  </a:extLst>
                </a:gridCol>
                <a:gridCol w="414109">
                  <a:extLst>
                    <a:ext uri="{9D8B030D-6E8A-4147-A177-3AD203B41FA5}">
                      <a16:colId xmlns:a16="http://schemas.microsoft.com/office/drawing/2014/main" val="2945780763"/>
                    </a:ext>
                  </a:extLst>
                </a:gridCol>
                <a:gridCol w="296778">
                  <a:extLst>
                    <a:ext uri="{9D8B030D-6E8A-4147-A177-3AD203B41FA5}">
                      <a16:colId xmlns:a16="http://schemas.microsoft.com/office/drawing/2014/main" val="3808787075"/>
                    </a:ext>
                  </a:extLst>
                </a:gridCol>
                <a:gridCol w="310582">
                  <a:extLst>
                    <a:ext uri="{9D8B030D-6E8A-4147-A177-3AD203B41FA5}">
                      <a16:colId xmlns:a16="http://schemas.microsoft.com/office/drawing/2014/main" val="3035636976"/>
                    </a:ext>
                  </a:extLst>
                </a:gridCol>
                <a:gridCol w="284700">
                  <a:extLst>
                    <a:ext uri="{9D8B030D-6E8A-4147-A177-3AD203B41FA5}">
                      <a16:colId xmlns:a16="http://schemas.microsoft.com/office/drawing/2014/main" val="1882148763"/>
                    </a:ext>
                  </a:extLst>
                </a:gridCol>
                <a:gridCol w="263995">
                  <a:extLst>
                    <a:ext uri="{9D8B030D-6E8A-4147-A177-3AD203B41FA5}">
                      <a16:colId xmlns:a16="http://schemas.microsoft.com/office/drawing/2014/main" val="2747700563"/>
                    </a:ext>
                  </a:extLst>
                </a:gridCol>
                <a:gridCol w="243289">
                  <a:extLst>
                    <a:ext uri="{9D8B030D-6E8A-4147-A177-3AD203B41FA5}">
                      <a16:colId xmlns:a16="http://schemas.microsoft.com/office/drawing/2014/main" val="3360061767"/>
                    </a:ext>
                  </a:extLst>
                </a:gridCol>
                <a:gridCol w="305406">
                  <a:extLst>
                    <a:ext uri="{9D8B030D-6E8A-4147-A177-3AD203B41FA5}">
                      <a16:colId xmlns:a16="http://schemas.microsoft.com/office/drawing/2014/main" val="2278914078"/>
                    </a:ext>
                  </a:extLst>
                </a:gridCol>
                <a:gridCol w="476226">
                  <a:extLst>
                    <a:ext uri="{9D8B030D-6E8A-4147-A177-3AD203B41FA5}">
                      <a16:colId xmlns:a16="http://schemas.microsoft.com/office/drawing/2014/main" val="1876755493"/>
                    </a:ext>
                  </a:extLst>
                </a:gridCol>
                <a:gridCol w="193251">
                  <a:extLst>
                    <a:ext uri="{9D8B030D-6E8A-4147-A177-3AD203B41FA5}">
                      <a16:colId xmlns:a16="http://schemas.microsoft.com/office/drawing/2014/main" val="1254136010"/>
                    </a:ext>
                  </a:extLst>
                </a:gridCol>
                <a:gridCol w="2615790">
                  <a:extLst>
                    <a:ext uri="{9D8B030D-6E8A-4147-A177-3AD203B41FA5}">
                      <a16:colId xmlns:a16="http://schemas.microsoft.com/office/drawing/2014/main" val="1371619055"/>
                    </a:ext>
                  </a:extLst>
                </a:gridCol>
              </a:tblGrid>
              <a:tr h="673358">
                <a:tc>
                  <a:txBody>
                    <a:bodyPr/>
                    <a:lstStyle/>
                    <a:p>
                      <a:pPr algn="ctr" fontAlgn="b"/>
                      <a:r>
                        <a:rPr lang="en-GB" sz="600" b="1" u="none" strike="noStrike" dirty="0">
                          <a:effectLst/>
                        </a:rPr>
                        <a:t>Sample position</a:t>
                      </a:r>
                      <a:endParaRPr lang="en-GB" sz="600" b="1" i="0" u="none" strike="noStrike" dirty="0">
                        <a:solidFill>
                          <a:srgbClr val="000000"/>
                        </a:solidFill>
                        <a:effectLst/>
                        <a:latin typeface="Comic Sans MS" panose="030F0902030302020204" pitchFamily="66" charset="0"/>
                      </a:endParaRPr>
                    </a:p>
                  </a:txBody>
                  <a:tcPr marL="5180" marR="5180" marT="5180" marB="0" vert="vert27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GB" sz="600" b="1" u="none" strike="noStrike" dirty="0">
                          <a:effectLst/>
                        </a:rPr>
                        <a:t>Protein name</a:t>
                      </a:r>
                      <a:endParaRPr lang="en-GB" sz="600" b="1" i="0" u="none" strike="noStrike" dirty="0">
                        <a:solidFill>
                          <a:srgbClr val="000000"/>
                        </a:solidFill>
                        <a:effectLst/>
                        <a:latin typeface="Comic Sans MS" panose="030F0902030302020204" pitchFamily="66" charset="0"/>
                      </a:endParaRPr>
                    </a:p>
                  </a:txBody>
                  <a:tcPr marL="5180" marR="5180" marT="518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GB" sz="600" b="1" u="none" strike="noStrike" dirty="0">
                          <a:effectLst/>
                        </a:rPr>
                        <a:t>Protein Acronym</a:t>
                      </a:r>
                      <a:endParaRPr lang="en-GB" sz="600" b="1" i="0" u="none" strike="noStrike" dirty="0">
                        <a:solidFill>
                          <a:srgbClr val="000000"/>
                        </a:solidFill>
                        <a:effectLst/>
                        <a:latin typeface="Comic Sans MS" panose="030F0902030302020204" pitchFamily="66" charset="0"/>
                      </a:endParaRPr>
                    </a:p>
                  </a:txBody>
                  <a:tcPr marL="5180" marR="5180" marT="518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GB" sz="600" b="1" u="none" strike="noStrike" dirty="0">
                          <a:effectLst/>
                        </a:rPr>
                        <a:t>Space Group</a:t>
                      </a:r>
                      <a:endParaRPr lang="en-GB" sz="600" b="1" i="0" u="none" strike="noStrike" dirty="0">
                        <a:solidFill>
                          <a:srgbClr val="000000"/>
                        </a:solidFill>
                        <a:effectLst/>
                        <a:latin typeface="Comic Sans MS" panose="030F0902030302020204" pitchFamily="66" charset="0"/>
                      </a:endParaRPr>
                    </a:p>
                  </a:txBody>
                  <a:tcPr marL="5180" marR="5180" marT="518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GB" sz="600" b="1" u="none" strike="noStrike" dirty="0">
                          <a:effectLst/>
                        </a:rPr>
                        <a:t>Sample Name</a:t>
                      </a:r>
                      <a:endParaRPr lang="en-GB" sz="600" b="1" i="0" u="none" strike="noStrike" dirty="0">
                        <a:solidFill>
                          <a:srgbClr val="000000"/>
                        </a:solidFill>
                        <a:effectLst/>
                        <a:latin typeface="Comic Sans MS" panose="030F0902030302020204" pitchFamily="66" charset="0"/>
                      </a:endParaRPr>
                    </a:p>
                  </a:txBody>
                  <a:tcPr marL="5180" marR="5180" marT="518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GB" sz="600" b="1" u="none" strike="noStrike" dirty="0">
                          <a:effectLst/>
                        </a:rPr>
                        <a:t>Pin Barcode</a:t>
                      </a:r>
                      <a:endParaRPr lang="en-GB" sz="600" b="1" i="0" u="none" strike="noStrike" dirty="0">
                        <a:solidFill>
                          <a:srgbClr val="000000"/>
                        </a:solidFill>
                        <a:effectLst/>
                        <a:latin typeface="Comic Sans MS" panose="030F0902030302020204" pitchFamily="66" charset="0"/>
                      </a:endParaRPr>
                    </a:p>
                  </a:txBody>
                  <a:tcPr marL="5180" marR="5180" marT="518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GB" sz="600" b="1" u="none" strike="noStrike" dirty="0">
                          <a:effectLst/>
                        </a:rPr>
                        <a:t>Pre-observed Resolution</a:t>
                      </a:r>
                      <a:endParaRPr lang="en-GB" sz="600" b="1" i="0" u="none" strike="noStrike" dirty="0">
                        <a:solidFill>
                          <a:srgbClr val="000000"/>
                        </a:solidFill>
                        <a:effectLst/>
                        <a:latin typeface="Comic Sans MS" panose="030F0902030302020204" pitchFamily="66" charset="0"/>
                      </a:endParaRPr>
                    </a:p>
                  </a:txBody>
                  <a:tcPr marL="5180" marR="5180" marT="5180" marB="0" vert="vert27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GB" sz="600" b="1" u="none" strike="noStrike" dirty="0">
                          <a:effectLst/>
                        </a:rPr>
                        <a:t>Needed Resolution</a:t>
                      </a:r>
                      <a:endParaRPr lang="en-GB" sz="600" b="1" i="0" u="none" strike="noStrike" dirty="0">
                        <a:solidFill>
                          <a:srgbClr val="000000"/>
                        </a:solidFill>
                        <a:effectLst/>
                        <a:latin typeface="Comic Sans MS" panose="030F0902030302020204" pitchFamily="66" charset="0"/>
                      </a:endParaRPr>
                    </a:p>
                  </a:txBody>
                  <a:tcPr marL="5180" marR="5180" marT="5180" marB="0" vert="vert27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GB" sz="600" b="1" u="none" strike="noStrike" dirty="0">
                          <a:effectLst/>
                        </a:rPr>
                        <a:t>Oscillation Range</a:t>
                      </a:r>
                      <a:endParaRPr lang="en-GB" sz="600" b="1" i="0" u="none" strike="noStrike" dirty="0">
                        <a:solidFill>
                          <a:srgbClr val="000000"/>
                        </a:solidFill>
                        <a:effectLst/>
                        <a:latin typeface="Comic Sans MS" panose="030F0902030302020204" pitchFamily="66" charset="0"/>
                      </a:endParaRPr>
                    </a:p>
                  </a:txBody>
                  <a:tcPr marL="5180" marR="5180" marT="5180" marB="0" vert="vert27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GB" sz="600" b="1" u="none" strike="noStrike" dirty="0">
                          <a:effectLst/>
                        </a:rPr>
                        <a:t>Experiment Type</a:t>
                      </a:r>
                      <a:endParaRPr lang="en-GB" sz="600" b="1" i="0" u="none" strike="noStrike" dirty="0">
                        <a:solidFill>
                          <a:srgbClr val="000000"/>
                        </a:solidFill>
                        <a:effectLst/>
                        <a:latin typeface="Comic Sans MS" panose="030F0902030302020204" pitchFamily="66" charset="0"/>
                      </a:endParaRPr>
                    </a:p>
                  </a:txBody>
                  <a:tcPr marL="5180" marR="5180" marT="518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GB" sz="600" b="1" u="none" strike="noStrike">
                          <a:effectLst/>
                        </a:rPr>
                        <a:t>Anomalous Scatterer</a:t>
                      </a:r>
                      <a:endParaRPr lang="en-GB" sz="600" b="1" i="0" u="none" strike="noStrike">
                        <a:solidFill>
                          <a:srgbClr val="000000"/>
                        </a:solidFill>
                        <a:effectLst/>
                        <a:latin typeface="Comic Sans MS" panose="030F0902030302020204" pitchFamily="66" charset="0"/>
                      </a:endParaRPr>
                    </a:p>
                  </a:txBody>
                  <a:tcPr marL="5180" marR="5180" marT="518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GB" sz="600" b="1" u="none" strike="noStrike">
                          <a:effectLst/>
                        </a:rPr>
                        <a:t>a</a:t>
                      </a:r>
                      <a:endParaRPr lang="en-GB" sz="600" b="1" i="0" u="none" strike="noStrike">
                        <a:solidFill>
                          <a:srgbClr val="000000"/>
                        </a:solidFill>
                        <a:effectLst/>
                        <a:latin typeface="Comic Sans MS" panose="030F0902030302020204" pitchFamily="66" charset="0"/>
                      </a:endParaRPr>
                    </a:p>
                  </a:txBody>
                  <a:tcPr marL="5180" marR="5180" marT="518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gridSpan="2">
                  <a:txBody>
                    <a:bodyPr/>
                    <a:lstStyle/>
                    <a:p>
                      <a:pPr algn="ctr" fontAlgn="b"/>
                      <a:r>
                        <a:rPr lang="en-GB" sz="600" b="1" u="none" strike="noStrike">
                          <a:effectLst/>
                        </a:rPr>
                        <a:t>Unit Cell</a:t>
                      </a:r>
                      <a:br>
                        <a:rPr lang="en-GB" sz="600" b="1" u="none" strike="noStrike">
                          <a:effectLst/>
                        </a:rPr>
                      </a:br>
                      <a:r>
                        <a:rPr lang="en-GB" sz="600" b="1" u="none" strike="noStrike">
                          <a:effectLst/>
                        </a:rPr>
                        <a:t>b            c</a:t>
                      </a:r>
                      <a:endParaRPr lang="en-GB" sz="600" b="1" i="0" u="none" strike="noStrike">
                        <a:solidFill>
                          <a:srgbClr val="000000"/>
                        </a:solidFill>
                        <a:effectLst/>
                        <a:latin typeface="Comic Sans MS" panose="030F0902030302020204" pitchFamily="66" charset="0"/>
                      </a:endParaRPr>
                    </a:p>
                  </a:txBody>
                  <a:tcPr marL="5180" marR="5180" marT="518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endParaRPr lang="en-CH"/>
                    </a:p>
                  </a:txBody>
                  <a:tcPr/>
                </a:tc>
                <a:tc>
                  <a:txBody>
                    <a:bodyPr/>
                    <a:lstStyle/>
                    <a:p>
                      <a:pPr algn="ctr" fontAlgn="b"/>
                      <a:r>
                        <a:rPr lang="en-GB" sz="600" b="1" u="none" strike="noStrike">
                          <a:effectLst/>
                        </a:rPr>
                        <a:t>alpha</a:t>
                      </a:r>
                      <a:endParaRPr lang="en-GB" sz="600" b="1" i="0" u="none" strike="noStrike">
                        <a:solidFill>
                          <a:srgbClr val="000000"/>
                        </a:solidFill>
                        <a:effectLst/>
                        <a:latin typeface="Comic Sans MS" panose="030F0902030302020204" pitchFamily="66" charset="0"/>
                      </a:endParaRPr>
                    </a:p>
                  </a:txBody>
                  <a:tcPr marL="5180" marR="5180" marT="518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GB" sz="600" b="1" u="none" strike="noStrike">
                          <a:effectLst/>
                        </a:rPr>
                        <a:t>beta</a:t>
                      </a:r>
                      <a:endParaRPr lang="en-GB" sz="600" b="1" i="0" u="none" strike="noStrike">
                        <a:solidFill>
                          <a:srgbClr val="000000"/>
                        </a:solidFill>
                        <a:effectLst/>
                        <a:latin typeface="Comic Sans MS" panose="030F0902030302020204" pitchFamily="66" charset="0"/>
                      </a:endParaRPr>
                    </a:p>
                  </a:txBody>
                  <a:tcPr marL="5180" marR="5180" marT="518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GB" sz="600" b="1" u="none" strike="noStrike">
                          <a:effectLst/>
                        </a:rPr>
                        <a:t>gamma</a:t>
                      </a:r>
                      <a:endParaRPr lang="en-GB" sz="600" b="1" i="0" u="none" strike="noStrike">
                        <a:solidFill>
                          <a:srgbClr val="000000"/>
                        </a:solidFill>
                        <a:effectLst/>
                        <a:latin typeface="Comic Sans MS" panose="030F0902030302020204" pitchFamily="66" charset="0"/>
                      </a:endParaRPr>
                    </a:p>
                  </a:txBody>
                  <a:tcPr marL="5180" marR="5180" marT="518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GB" sz="600" b="1" u="none" strike="noStrike">
                          <a:effectLst/>
                        </a:rPr>
                        <a:t>Loop Type</a:t>
                      </a:r>
                      <a:endParaRPr lang="en-GB" sz="600" b="1" i="0" u="none" strike="noStrike">
                        <a:solidFill>
                          <a:srgbClr val="000000"/>
                        </a:solidFill>
                        <a:effectLst/>
                        <a:latin typeface="Comic Sans MS" panose="030F0902030302020204" pitchFamily="66" charset="0"/>
                      </a:endParaRPr>
                    </a:p>
                  </a:txBody>
                  <a:tcPr marL="5180" marR="5180" marT="5180" marB="0" vert="vert27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GB" sz="600" b="1" u="none" strike="noStrike">
                          <a:effectLst/>
                        </a:rPr>
                        <a:t>Holder Length</a:t>
                      </a:r>
                      <a:endParaRPr lang="en-GB" sz="600" b="1" i="0" u="none" strike="noStrike">
                        <a:solidFill>
                          <a:srgbClr val="000000"/>
                        </a:solidFill>
                        <a:effectLst/>
                        <a:latin typeface="Comic Sans MS" panose="030F0902030302020204" pitchFamily="66" charset="0"/>
                      </a:endParaRPr>
                    </a:p>
                  </a:txBody>
                  <a:tcPr marL="5180" marR="5180" marT="5180" marB="0" vert="vert27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GB" sz="600" b="1" u="none" strike="noStrike" dirty="0">
                          <a:effectLst/>
                        </a:rPr>
                        <a:t>Comments</a:t>
                      </a:r>
                      <a:endParaRPr lang="en-GB" sz="600" b="1" i="0" u="none" strike="noStrike" dirty="0">
                        <a:solidFill>
                          <a:srgbClr val="000000"/>
                        </a:solidFill>
                        <a:effectLst/>
                        <a:latin typeface="Comic Sans MS" panose="030F0902030302020204" pitchFamily="66" charset="0"/>
                      </a:endParaRPr>
                    </a:p>
                  </a:txBody>
                  <a:tcPr marL="5180" marR="5180" marT="518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72405530"/>
                  </a:ext>
                </a:extLst>
              </a:tr>
              <a:tr h="158843">
                <a:tc>
                  <a:txBody>
                    <a:bodyPr/>
                    <a:lstStyle/>
                    <a:p>
                      <a:pPr algn="ctr" fontAlgn="ctr"/>
                      <a:r>
                        <a:rPr lang="en-CH" sz="600" b="1" u="none" strike="noStrike">
                          <a:effectLst/>
                        </a:rPr>
                        <a:t>1</a:t>
                      </a:r>
                      <a:endParaRPr lang="en-CH" sz="600" b="1" i="0" u="none" strike="noStrike">
                        <a:solidFill>
                          <a:srgbClr val="000000"/>
                        </a:solidFill>
                        <a:effectLst/>
                        <a:latin typeface="Comic Sans MS" panose="030F0902030302020204" pitchFamily="66" charset="0"/>
                      </a:endParaRPr>
                    </a:p>
                  </a:txBody>
                  <a:tcPr marL="5180" marR="5180" marT="518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r>
                        <a:rPr lang="en-CH" sz="600" b="1" u="none" strike="noStrike">
                          <a:effectLst/>
                        </a:rPr>
                        <a:t> </a:t>
                      </a:r>
                      <a:endParaRPr lang="en-CH" sz="600" b="1" i="0" u="none" strike="noStrike">
                        <a:solidFill>
                          <a:srgbClr val="000000"/>
                        </a:solidFill>
                        <a:effectLst/>
                        <a:latin typeface="Comic Sans MS" panose="030F0902030302020204" pitchFamily="66" charset="0"/>
                      </a:endParaRPr>
                    </a:p>
                  </a:txBody>
                  <a:tcPr marL="5180" marR="5180" marT="518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r>
                        <a:rPr lang="en-CH" sz="600" b="1" u="none" strike="noStrike">
                          <a:effectLst/>
                        </a:rPr>
                        <a:t> </a:t>
                      </a:r>
                      <a:endParaRPr lang="en-CH" sz="600" b="1" i="0" u="none" strike="noStrike">
                        <a:solidFill>
                          <a:srgbClr val="000000"/>
                        </a:solidFill>
                        <a:effectLst/>
                        <a:latin typeface="Aptos Narrow" panose="020B0004020202020204" pitchFamily="34" charset="0"/>
                      </a:endParaRPr>
                    </a:p>
                  </a:txBody>
                  <a:tcPr marL="5180" marR="5180" marT="518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r>
                        <a:rPr lang="en-CH" sz="600" b="1" u="none" strike="noStrike">
                          <a:effectLst/>
                        </a:rPr>
                        <a:t> </a:t>
                      </a:r>
                      <a:endParaRPr lang="en-CH" sz="600" b="1" i="0" u="none" strike="noStrike">
                        <a:solidFill>
                          <a:srgbClr val="000000"/>
                        </a:solidFill>
                        <a:effectLst/>
                        <a:latin typeface="Aptos Narrow" panose="020B0004020202020204" pitchFamily="34" charset="0"/>
                      </a:endParaRPr>
                    </a:p>
                  </a:txBody>
                  <a:tcPr marL="5180" marR="5180" marT="518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CH" sz="600" b="1" u="none" strike="noStrike">
                          <a:effectLst/>
                        </a:rPr>
                        <a:t> </a:t>
                      </a:r>
                      <a:endParaRPr lang="en-CH" sz="600" b="1" i="0" u="none" strike="noStrike">
                        <a:solidFill>
                          <a:srgbClr val="000000"/>
                        </a:solidFill>
                        <a:effectLst/>
                        <a:latin typeface="Aptos Narrow" panose="020B0004020202020204" pitchFamily="34" charset="0"/>
                      </a:endParaRPr>
                    </a:p>
                  </a:txBody>
                  <a:tcPr marL="5180" marR="5180" marT="518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CH" sz="600" b="1" u="none" strike="noStrike">
                          <a:effectLst/>
                        </a:rPr>
                        <a:t> </a:t>
                      </a:r>
                      <a:endParaRPr lang="en-CH" sz="600" b="1" i="0" u="none" strike="noStrike">
                        <a:solidFill>
                          <a:srgbClr val="000000"/>
                        </a:solidFill>
                        <a:effectLst/>
                        <a:latin typeface="Aptos Narrow" panose="020B0004020202020204" pitchFamily="34" charset="0"/>
                      </a:endParaRPr>
                    </a:p>
                  </a:txBody>
                  <a:tcPr marL="5180" marR="5180" marT="518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CH" sz="600" b="1" u="none" strike="noStrike">
                          <a:effectLst/>
                        </a:rPr>
                        <a:t> </a:t>
                      </a:r>
                      <a:endParaRPr lang="en-CH" sz="600" b="1" i="0" u="none" strike="noStrike">
                        <a:solidFill>
                          <a:srgbClr val="000000"/>
                        </a:solidFill>
                        <a:effectLst/>
                        <a:latin typeface="Aptos Narrow" panose="020B0004020202020204" pitchFamily="34" charset="0"/>
                      </a:endParaRPr>
                    </a:p>
                  </a:txBody>
                  <a:tcPr marL="5180" marR="5180" marT="518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CH" sz="600" b="1" u="none" strike="noStrike">
                          <a:effectLst/>
                        </a:rPr>
                        <a:t> </a:t>
                      </a:r>
                      <a:endParaRPr lang="en-CH" sz="600" b="1" i="0" u="none" strike="noStrike">
                        <a:solidFill>
                          <a:srgbClr val="000000"/>
                        </a:solidFill>
                        <a:effectLst/>
                        <a:latin typeface="Aptos Narrow" panose="020B0004020202020204" pitchFamily="34" charset="0"/>
                      </a:endParaRPr>
                    </a:p>
                  </a:txBody>
                  <a:tcPr marL="5180" marR="5180" marT="518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CH" sz="600" b="1" u="none" strike="noStrike">
                          <a:effectLst/>
                        </a:rPr>
                        <a:t> </a:t>
                      </a:r>
                      <a:endParaRPr lang="en-CH" sz="600" b="1" i="0" u="none" strike="noStrike">
                        <a:solidFill>
                          <a:srgbClr val="000000"/>
                        </a:solidFill>
                        <a:effectLst/>
                        <a:latin typeface="Aptos Narrow" panose="020B0004020202020204" pitchFamily="34" charset="0"/>
                      </a:endParaRPr>
                    </a:p>
                  </a:txBody>
                  <a:tcPr marL="5180" marR="5180" marT="518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GB" sz="600" b="1" u="none" strike="noStrike" dirty="0">
                          <a:effectLst/>
                        </a:rPr>
                        <a:t>OSC</a:t>
                      </a:r>
                      <a:endParaRPr lang="en-GB" sz="600" b="1" i="0" u="none" strike="noStrike" dirty="0">
                        <a:solidFill>
                          <a:srgbClr val="000000"/>
                        </a:solidFill>
                        <a:effectLst/>
                        <a:latin typeface="Aptos Narrow" panose="020B0004020202020204" pitchFamily="34" charset="0"/>
                      </a:endParaRPr>
                    </a:p>
                  </a:txBody>
                  <a:tcPr marL="5180" marR="5180" marT="518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r>
                        <a:rPr lang="en-CH" sz="600" b="1" u="none" strike="noStrike" dirty="0">
                          <a:effectLst/>
                        </a:rPr>
                        <a:t> </a:t>
                      </a:r>
                      <a:endParaRPr lang="en-CH" sz="600" b="1" i="0" u="none" strike="noStrike" dirty="0">
                        <a:solidFill>
                          <a:srgbClr val="000000"/>
                        </a:solidFill>
                        <a:effectLst/>
                        <a:latin typeface="Aptos Narrow" panose="020B0004020202020204" pitchFamily="34" charset="0"/>
                      </a:endParaRPr>
                    </a:p>
                  </a:txBody>
                  <a:tcPr marL="5180" marR="5180" marT="518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CH" sz="600" b="1" u="none" strike="noStrike" dirty="0">
                          <a:effectLst/>
                        </a:rPr>
                        <a:t> </a:t>
                      </a:r>
                      <a:endParaRPr lang="en-CH" sz="600" b="1" i="0" u="none" strike="noStrike" dirty="0">
                        <a:solidFill>
                          <a:srgbClr val="000000"/>
                        </a:solidFill>
                        <a:effectLst/>
                        <a:latin typeface="Aptos Narrow" panose="020B0004020202020204" pitchFamily="34" charset="0"/>
                      </a:endParaRPr>
                    </a:p>
                  </a:txBody>
                  <a:tcPr marL="5180" marR="5180" marT="518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CH" sz="600" b="1" u="none" strike="noStrike" dirty="0">
                          <a:effectLst/>
                        </a:rPr>
                        <a:t> </a:t>
                      </a:r>
                      <a:endParaRPr lang="en-CH" sz="600" b="1" i="0" u="none" strike="noStrike" dirty="0">
                        <a:solidFill>
                          <a:srgbClr val="000000"/>
                        </a:solidFill>
                        <a:effectLst/>
                        <a:latin typeface="Aptos Narrow" panose="020B0004020202020204" pitchFamily="34" charset="0"/>
                      </a:endParaRPr>
                    </a:p>
                  </a:txBody>
                  <a:tcPr marL="5180" marR="5180" marT="518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CH" sz="600" b="1" u="none" strike="noStrike" dirty="0">
                          <a:effectLst/>
                        </a:rPr>
                        <a:t> </a:t>
                      </a:r>
                      <a:endParaRPr lang="en-CH" sz="600" b="1" i="0" u="none" strike="noStrike" dirty="0">
                        <a:solidFill>
                          <a:srgbClr val="000000"/>
                        </a:solidFill>
                        <a:effectLst/>
                        <a:latin typeface="Aptos Narrow" panose="020B0004020202020204" pitchFamily="34" charset="0"/>
                      </a:endParaRPr>
                    </a:p>
                  </a:txBody>
                  <a:tcPr marL="5180" marR="5180" marT="518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CH" sz="600" b="1" u="none" strike="noStrike" dirty="0">
                          <a:effectLst/>
                        </a:rPr>
                        <a:t> </a:t>
                      </a:r>
                      <a:endParaRPr lang="en-CH" sz="600" b="1" i="0" u="none" strike="noStrike" dirty="0">
                        <a:solidFill>
                          <a:srgbClr val="000000"/>
                        </a:solidFill>
                        <a:effectLst/>
                        <a:latin typeface="Aptos Narrow" panose="020B0004020202020204" pitchFamily="34" charset="0"/>
                      </a:endParaRPr>
                    </a:p>
                  </a:txBody>
                  <a:tcPr marL="5180" marR="5180" marT="518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CH" sz="600" b="1" u="none" strike="noStrike" dirty="0">
                          <a:effectLst/>
                        </a:rPr>
                        <a:t> </a:t>
                      </a:r>
                      <a:endParaRPr lang="en-CH" sz="600" b="1" i="0" u="none" strike="noStrike" dirty="0">
                        <a:solidFill>
                          <a:srgbClr val="000000"/>
                        </a:solidFill>
                        <a:effectLst/>
                        <a:latin typeface="Aptos Narrow" panose="020B0004020202020204" pitchFamily="34" charset="0"/>
                      </a:endParaRPr>
                    </a:p>
                  </a:txBody>
                  <a:tcPr marL="5180" marR="5180" marT="518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CH" sz="600" b="1" u="none" strike="noStrike" dirty="0">
                          <a:effectLst/>
                        </a:rPr>
                        <a:t> </a:t>
                      </a:r>
                      <a:endParaRPr lang="en-CH" sz="600" b="1" i="0" u="none" strike="noStrike" dirty="0">
                        <a:solidFill>
                          <a:srgbClr val="000000"/>
                        </a:solidFill>
                        <a:effectLst/>
                        <a:latin typeface="Aptos Narrow" panose="020B0004020202020204" pitchFamily="34" charset="0"/>
                      </a:endParaRPr>
                    </a:p>
                  </a:txBody>
                  <a:tcPr marL="5180" marR="5180" marT="518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GB" sz="600" b="1" u="none" strike="noStrike" dirty="0">
                          <a:effectLst/>
                        </a:rPr>
                        <a:t>Nylon</a:t>
                      </a:r>
                      <a:endParaRPr lang="en-GB" sz="600" b="1" i="0" u="none" strike="noStrike" dirty="0">
                        <a:solidFill>
                          <a:srgbClr val="000000"/>
                        </a:solidFill>
                        <a:effectLst/>
                        <a:latin typeface="Aptos Narrow" panose="020B0004020202020204" pitchFamily="34" charset="0"/>
                      </a:endParaRPr>
                    </a:p>
                  </a:txBody>
                  <a:tcPr marL="5180" marR="5180" marT="518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CH" sz="600" b="1" u="none" strike="noStrike" dirty="0">
                          <a:effectLst/>
                        </a:rPr>
                        <a:t>22</a:t>
                      </a:r>
                      <a:endParaRPr lang="en-CH" sz="600" b="1" i="0" u="none" strike="noStrike" dirty="0">
                        <a:solidFill>
                          <a:srgbClr val="000000"/>
                        </a:solidFill>
                        <a:effectLst/>
                        <a:latin typeface="Aptos Narrow" panose="020B0004020202020204" pitchFamily="34" charset="0"/>
                      </a:endParaRPr>
                    </a:p>
                  </a:txBody>
                  <a:tcPr marL="5180" marR="5180" marT="518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just" fontAlgn="ctr"/>
                      <a:r>
                        <a:rPr lang="en-CH" sz="600" b="1" u="none" strike="noStrike" dirty="0">
                          <a:effectLst/>
                        </a:rPr>
                        <a:t> </a:t>
                      </a:r>
                      <a:endParaRPr lang="en-CH" sz="600" b="1" i="0" u="none" strike="noStrike" dirty="0">
                        <a:solidFill>
                          <a:srgbClr val="000000"/>
                        </a:solidFill>
                        <a:effectLst/>
                        <a:latin typeface="Arial" panose="020B0604020202020204" pitchFamily="34" charset="0"/>
                      </a:endParaRPr>
                    </a:p>
                  </a:txBody>
                  <a:tcPr marL="5180" marR="5180" marT="518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77925836"/>
                  </a:ext>
                </a:extLst>
              </a:tr>
              <a:tr h="158843">
                <a:tc>
                  <a:txBody>
                    <a:bodyPr/>
                    <a:lstStyle/>
                    <a:p>
                      <a:pPr algn="ctr" fontAlgn="ctr"/>
                      <a:r>
                        <a:rPr lang="en-CH" sz="600" b="1" u="none" strike="noStrike">
                          <a:effectLst/>
                        </a:rPr>
                        <a:t>2</a:t>
                      </a:r>
                      <a:endParaRPr lang="en-CH" sz="600" b="1" i="0" u="none" strike="noStrike">
                        <a:solidFill>
                          <a:srgbClr val="000000"/>
                        </a:solidFill>
                        <a:effectLst/>
                        <a:latin typeface="Comic Sans MS" panose="030F0902030302020204" pitchFamily="66" charset="0"/>
                      </a:endParaRPr>
                    </a:p>
                  </a:txBody>
                  <a:tcPr marL="5180" marR="5180" marT="518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r>
                        <a:rPr lang="en-CH" sz="600" b="1" u="none" strike="noStrike">
                          <a:effectLst/>
                        </a:rPr>
                        <a:t> </a:t>
                      </a:r>
                      <a:endParaRPr lang="en-CH" sz="600" b="1" i="0" u="none" strike="noStrike">
                        <a:solidFill>
                          <a:srgbClr val="000000"/>
                        </a:solidFill>
                        <a:effectLst/>
                        <a:latin typeface="Comic Sans MS" panose="030F0902030302020204" pitchFamily="66" charset="0"/>
                      </a:endParaRPr>
                    </a:p>
                  </a:txBody>
                  <a:tcPr marL="5180" marR="5180" marT="518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r>
                        <a:rPr lang="en-CH" sz="600" b="1" u="none" strike="noStrike">
                          <a:effectLst/>
                        </a:rPr>
                        <a:t> </a:t>
                      </a:r>
                      <a:endParaRPr lang="en-CH" sz="600" b="1" i="0" u="none" strike="noStrike">
                        <a:solidFill>
                          <a:srgbClr val="000000"/>
                        </a:solidFill>
                        <a:effectLst/>
                        <a:latin typeface="Aptos Narrow" panose="020B0004020202020204" pitchFamily="34" charset="0"/>
                      </a:endParaRPr>
                    </a:p>
                  </a:txBody>
                  <a:tcPr marL="5180" marR="5180" marT="518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r>
                        <a:rPr lang="en-CH" sz="600" b="1" u="none" strike="noStrike">
                          <a:effectLst/>
                        </a:rPr>
                        <a:t> </a:t>
                      </a:r>
                      <a:endParaRPr lang="en-CH" sz="600" b="1" i="0" u="none" strike="noStrike">
                        <a:solidFill>
                          <a:srgbClr val="000000"/>
                        </a:solidFill>
                        <a:effectLst/>
                        <a:latin typeface="Aptos Narrow" panose="020B0004020202020204" pitchFamily="34" charset="0"/>
                      </a:endParaRPr>
                    </a:p>
                  </a:txBody>
                  <a:tcPr marL="5180" marR="5180" marT="518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CH" sz="600" b="1" u="none" strike="noStrike">
                          <a:effectLst/>
                        </a:rPr>
                        <a:t> </a:t>
                      </a:r>
                      <a:endParaRPr lang="en-CH" sz="600" b="1" i="0" u="none" strike="noStrike">
                        <a:solidFill>
                          <a:srgbClr val="000000"/>
                        </a:solidFill>
                        <a:effectLst/>
                        <a:latin typeface="Aptos Narrow" panose="020B0004020202020204" pitchFamily="34" charset="0"/>
                      </a:endParaRPr>
                    </a:p>
                  </a:txBody>
                  <a:tcPr marL="5180" marR="5180" marT="518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CH" sz="600" b="1" u="none" strike="noStrike">
                          <a:effectLst/>
                        </a:rPr>
                        <a:t> </a:t>
                      </a:r>
                      <a:endParaRPr lang="en-CH" sz="600" b="1" i="0" u="none" strike="noStrike">
                        <a:solidFill>
                          <a:srgbClr val="000000"/>
                        </a:solidFill>
                        <a:effectLst/>
                        <a:latin typeface="Aptos Narrow" panose="020B0004020202020204" pitchFamily="34" charset="0"/>
                      </a:endParaRPr>
                    </a:p>
                  </a:txBody>
                  <a:tcPr marL="5180" marR="5180" marT="518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CH" sz="600" b="1" u="none" strike="noStrike">
                          <a:effectLst/>
                        </a:rPr>
                        <a:t> </a:t>
                      </a:r>
                      <a:endParaRPr lang="en-CH" sz="600" b="1" i="0" u="none" strike="noStrike">
                        <a:solidFill>
                          <a:srgbClr val="000000"/>
                        </a:solidFill>
                        <a:effectLst/>
                        <a:latin typeface="Aptos Narrow" panose="020B0004020202020204" pitchFamily="34" charset="0"/>
                      </a:endParaRPr>
                    </a:p>
                  </a:txBody>
                  <a:tcPr marL="5180" marR="5180" marT="518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CH" sz="600" b="1" u="none" strike="noStrike">
                          <a:effectLst/>
                        </a:rPr>
                        <a:t> </a:t>
                      </a:r>
                      <a:endParaRPr lang="en-CH" sz="600" b="1" i="0" u="none" strike="noStrike">
                        <a:solidFill>
                          <a:srgbClr val="000000"/>
                        </a:solidFill>
                        <a:effectLst/>
                        <a:latin typeface="Aptos Narrow" panose="020B0004020202020204" pitchFamily="34" charset="0"/>
                      </a:endParaRPr>
                    </a:p>
                  </a:txBody>
                  <a:tcPr marL="5180" marR="5180" marT="518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CH" sz="600" b="1" u="none" strike="noStrike">
                          <a:effectLst/>
                        </a:rPr>
                        <a:t> </a:t>
                      </a:r>
                      <a:endParaRPr lang="en-CH" sz="600" b="1" i="0" u="none" strike="noStrike">
                        <a:solidFill>
                          <a:srgbClr val="000000"/>
                        </a:solidFill>
                        <a:effectLst/>
                        <a:latin typeface="Aptos Narrow" panose="020B0004020202020204" pitchFamily="34" charset="0"/>
                      </a:endParaRPr>
                    </a:p>
                  </a:txBody>
                  <a:tcPr marL="5180" marR="5180" marT="518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GB" sz="600" b="1" u="none" strike="noStrike">
                          <a:effectLst/>
                        </a:rPr>
                        <a:t>OSC</a:t>
                      </a:r>
                      <a:endParaRPr lang="en-GB" sz="600" b="1" i="0" u="none" strike="noStrike">
                        <a:solidFill>
                          <a:srgbClr val="000000"/>
                        </a:solidFill>
                        <a:effectLst/>
                        <a:latin typeface="Aptos Narrow" panose="020B0004020202020204" pitchFamily="34" charset="0"/>
                      </a:endParaRPr>
                    </a:p>
                  </a:txBody>
                  <a:tcPr marL="5180" marR="5180" marT="518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r>
                        <a:rPr lang="en-CH" sz="600" b="1" u="none" strike="noStrike">
                          <a:effectLst/>
                        </a:rPr>
                        <a:t> </a:t>
                      </a:r>
                      <a:endParaRPr lang="en-CH" sz="600" b="1" i="0" u="none" strike="noStrike">
                        <a:solidFill>
                          <a:srgbClr val="000000"/>
                        </a:solidFill>
                        <a:effectLst/>
                        <a:latin typeface="Aptos Narrow" panose="020B0004020202020204" pitchFamily="34" charset="0"/>
                      </a:endParaRPr>
                    </a:p>
                  </a:txBody>
                  <a:tcPr marL="5180" marR="5180" marT="518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CH" sz="600" b="1" u="none" strike="noStrike">
                          <a:effectLst/>
                        </a:rPr>
                        <a:t> </a:t>
                      </a:r>
                      <a:endParaRPr lang="en-CH" sz="600" b="1" i="0" u="none" strike="noStrike">
                        <a:solidFill>
                          <a:srgbClr val="000000"/>
                        </a:solidFill>
                        <a:effectLst/>
                        <a:latin typeface="Aptos Narrow" panose="020B0004020202020204" pitchFamily="34" charset="0"/>
                      </a:endParaRPr>
                    </a:p>
                  </a:txBody>
                  <a:tcPr marL="5180" marR="5180" marT="518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CH" sz="600" b="1" u="none" strike="noStrike">
                          <a:effectLst/>
                        </a:rPr>
                        <a:t> </a:t>
                      </a:r>
                      <a:endParaRPr lang="en-CH" sz="600" b="1" i="0" u="none" strike="noStrike">
                        <a:solidFill>
                          <a:srgbClr val="000000"/>
                        </a:solidFill>
                        <a:effectLst/>
                        <a:latin typeface="Aptos Narrow" panose="020B0004020202020204" pitchFamily="34" charset="0"/>
                      </a:endParaRPr>
                    </a:p>
                  </a:txBody>
                  <a:tcPr marL="5180" marR="5180" marT="518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CH" sz="600" b="1" u="none" strike="noStrike">
                          <a:effectLst/>
                        </a:rPr>
                        <a:t> </a:t>
                      </a:r>
                      <a:endParaRPr lang="en-CH" sz="600" b="1" i="0" u="none" strike="noStrike">
                        <a:solidFill>
                          <a:srgbClr val="000000"/>
                        </a:solidFill>
                        <a:effectLst/>
                        <a:latin typeface="Aptos Narrow" panose="020B0004020202020204" pitchFamily="34" charset="0"/>
                      </a:endParaRPr>
                    </a:p>
                  </a:txBody>
                  <a:tcPr marL="5180" marR="5180" marT="518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CH" sz="600" b="1" u="none" strike="noStrike">
                          <a:effectLst/>
                        </a:rPr>
                        <a:t> </a:t>
                      </a:r>
                      <a:endParaRPr lang="en-CH" sz="600" b="1" i="0" u="none" strike="noStrike">
                        <a:solidFill>
                          <a:srgbClr val="000000"/>
                        </a:solidFill>
                        <a:effectLst/>
                        <a:latin typeface="Aptos Narrow" panose="020B0004020202020204" pitchFamily="34" charset="0"/>
                      </a:endParaRPr>
                    </a:p>
                  </a:txBody>
                  <a:tcPr marL="5180" marR="5180" marT="518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CH" sz="600" b="1" u="none" strike="noStrike">
                          <a:effectLst/>
                        </a:rPr>
                        <a:t> </a:t>
                      </a:r>
                      <a:endParaRPr lang="en-CH" sz="600" b="1" i="0" u="none" strike="noStrike">
                        <a:solidFill>
                          <a:srgbClr val="000000"/>
                        </a:solidFill>
                        <a:effectLst/>
                        <a:latin typeface="Aptos Narrow" panose="020B0004020202020204" pitchFamily="34" charset="0"/>
                      </a:endParaRPr>
                    </a:p>
                  </a:txBody>
                  <a:tcPr marL="5180" marR="5180" marT="518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CH" sz="600" b="1" u="none" strike="noStrike">
                          <a:effectLst/>
                        </a:rPr>
                        <a:t> </a:t>
                      </a:r>
                      <a:endParaRPr lang="en-CH" sz="600" b="1" i="0" u="none" strike="noStrike">
                        <a:solidFill>
                          <a:srgbClr val="000000"/>
                        </a:solidFill>
                        <a:effectLst/>
                        <a:latin typeface="Aptos Narrow" panose="020B0004020202020204" pitchFamily="34" charset="0"/>
                      </a:endParaRPr>
                    </a:p>
                  </a:txBody>
                  <a:tcPr marL="5180" marR="5180" marT="518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GB" sz="600" b="1" u="none" strike="noStrike">
                          <a:effectLst/>
                        </a:rPr>
                        <a:t>Nylon</a:t>
                      </a:r>
                      <a:endParaRPr lang="en-GB" sz="600" b="1" i="0" u="none" strike="noStrike">
                        <a:solidFill>
                          <a:srgbClr val="000000"/>
                        </a:solidFill>
                        <a:effectLst/>
                        <a:latin typeface="Aptos Narrow" panose="020B0004020202020204" pitchFamily="34" charset="0"/>
                      </a:endParaRPr>
                    </a:p>
                  </a:txBody>
                  <a:tcPr marL="5180" marR="5180" marT="518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CH" sz="600" b="1" u="none" strike="noStrike">
                          <a:effectLst/>
                        </a:rPr>
                        <a:t>22</a:t>
                      </a:r>
                      <a:endParaRPr lang="en-CH" sz="600" b="1" i="0" u="none" strike="noStrike">
                        <a:solidFill>
                          <a:srgbClr val="000000"/>
                        </a:solidFill>
                        <a:effectLst/>
                        <a:latin typeface="Aptos Narrow" panose="020B0004020202020204" pitchFamily="34" charset="0"/>
                      </a:endParaRPr>
                    </a:p>
                  </a:txBody>
                  <a:tcPr marL="5180" marR="5180" marT="518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just" fontAlgn="ctr"/>
                      <a:r>
                        <a:rPr lang="en-CH" sz="600" b="1" u="none" strike="noStrike" dirty="0">
                          <a:effectLst/>
                        </a:rPr>
                        <a:t> </a:t>
                      </a:r>
                      <a:endParaRPr lang="en-CH" sz="600" b="1" i="0" u="none" strike="noStrike" dirty="0">
                        <a:solidFill>
                          <a:srgbClr val="000000"/>
                        </a:solidFill>
                        <a:effectLst/>
                        <a:latin typeface="Arial" panose="020B0604020202020204" pitchFamily="34" charset="0"/>
                      </a:endParaRPr>
                    </a:p>
                  </a:txBody>
                  <a:tcPr marL="5180" marR="5180" marT="518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26523920"/>
                  </a:ext>
                </a:extLst>
              </a:tr>
            </a:tbl>
          </a:graphicData>
        </a:graphic>
      </p:graphicFrame>
      <p:sp>
        <p:nvSpPr>
          <p:cNvPr id="14" name="TextBox 13">
            <a:extLst>
              <a:ext uri="{FF2B5EF4-FFF2-40B4-BE49-F238E27FC236}">
                <a16:creationId xmlns:a16="http://schemas.microsoft.com/office/drawing/2014/main" id="{046EA28D-BDFE-5723-6E61-DC4F01B01B03}"/>
              </a:ext>
            </a:extLst>
          </p:cNvPr>
          <p:cNvSpPr txBox="1"/>
          <p:nvPr/>
        </p:nvSpPr>
        <p:spPr>
          <a:xfrm>
            <a:off x="335360" y="4869160"/>
            <a:ext cx="2482090" cy="738664"/>
          </a:xfrm>
          <a:prstGeom prst="rect">
            <a:avLst/>
          </a:prstGeom>
          <a:noFill/>
        </p:spPr>
        <p:txBody>
          <a:bodyPr wrap="none" lIns="0" tIns="0" rIns="0" bIns="0" rtlCol="0">
            <a:spAutoFit/>
          </a:bodyPr>
          <a:lstStyle/>
          <a:p>
            <a:pPr algn="l"/>
            <a:r>
              <a:rPr lang="en-GB" sz="1600" dirty="0"/>
              <a:t>D</a:t>
            </a:r>
            <a:r>
              <a:rPr lang="en-CH" sz="1600" dirty="0"/>
              <a:t>etails matter:</a:t>
            </a:r>
          </a:p>
          <a:p>
            <a:pPr marL="342900" indent="-342900" algn="l">
              <a:buFont typeface="Arial" panose="020B0604020202020204" pitchFamily="34" charset="0"/>
              <a:buChar char="•"/>
            </a:pPr>
            <a:r>
              <a:rPr lang="en-GB" sz="1600" dirty="0"/>
              <a:t>n</a:t>
            </a:r>
            <a:r>
              <a:rPr lang="en-CH" sz="1600" dirty="0"/>
              <a:t>ewline characters</a:t>
            </a:r>
          </a:p>
          <a:p>
            <a:pPr marL="342900" indent="-342900" algn="l">
              <a:buFont typeface="Arial" panose="020B0604020202020204" pitchFamily="34" charset="0"/>
              <a:buChar char="•"/>
            </a:pPr>
            <a:r>
              <a:rPr lang="en-GB" sz="1600" dirty="0"/>
              <a:t>H</a:t>
            </a:r>
            <a:r>
              <a:rPr lang="en-CH" sz="1600" dirty="0"/>
              <a:t>eaderExists True/False</a:t>
            </a:r>
          </a:p>
        </p:txBody>
      </p:sp>
    </p:spTree>
    <p:extLst>
      <p:ext uri="{BB962C8B-B14F-4D97-AF65-F5344CB8AC3E}">
        <p14:creationId xmlns:p14="http://schemas.microsoft.com/office/powerpoint/2010/main" val="41540767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4B807C-ED20-AEDE-6F75-73502662EAF0}"/>
            </a:ext>
          </a:extLst>
        </p:cNvPr>
        <p:cNvGrpSpPr/>
        <p:nvPr/>
      </p:nvGrpSpPr>
      <p:grpSpPr>
        <a:xfrm>
          <a:off x="0" y="0"/>
          <a:ext cx="0" cy="0"/>
          <a:chOff x="0" y="0"/>
          <a:chExt cx="0" cy="0"/>
        </a:xfrm>
      </p:grpSpPr>
      <p:sp>
        <p:nvSpPr>
          <p:cNvPr id="3" name="Date Placeholder 2">
            <a:extLst>
              <a:ext uri="{FF2B5EF4-FFF2-40B4-BE49-F238E27FC236}">
                <a16:creationId xmlns:a16="http://schemas.microsoft.com/office/drawing/2014/main" id="{DE5D902A-A042-8CA3-8A8C-1E9D5DC46254}"/>
              </a:ext>
            </a:extLst>
          </p:cNvPr>
          <p:cNvSpPr>
            <a:spLocks noGrp="1"/>
          </p:cNvSpPr>
          <p:nvPr>
            <p:ph type="dt" sz="half" idx="10"/>
          </p:nvPr>
        </p:nvSpPr>
        <p:spPr/>
        <p:txBody>
          <a:bodyPr/>
          <a:lstStyle/>
          <a:p>
            <a:fld id="{2AE79E96-FFC2-4A0C-AF60-FB50CB155CB3}" type="datetime1">
              <a:rPr lang="de-CH" noProof="0" smtClean="0"/>
              <a:t>16.11.25</a:t>
            </a:fld>
            <a:endParaRPr lang="en-GB" noProof="0" dirty="0"/>
          </a:p>
        </p:txBody>
      </p:sp>
      <p:sp>
        <p:nvSpPr>
          <p:cNvPr id="4" name="Footer Placeholder 3">
            <a:extLst>
              <a:ext uri="{FF2B5EF4-FFF2-40B4-BE49-F238E27FC236}">
                <a16:creationId xmlns:a16="http://schemas.microsoft.com/office/drawing/2014/main" id="{515DD46E-D828-8A06-4955-D90F5BE08DDD}"/>
              </a:ext>
            </a:extLst>
          </p:cNvPr>
          <p:cNvSpPr>
            <a:spLocks noGrp="1"/>
          </p:cNvSpPr>
          <p:nvPr>
            <p:ph type="ftr" sz="quarter" idx="11"/>
          </p:nvPr>
        </p:nvSpPr>
        <p:spPr/>
        <p:txBody>
          <a:bodyPr/>
          <a:lstStyle/>
          <a:p>
            <a:r>
              <a:rPr lang="en-GB" noProof="0"/>
              <a:t>PSI Center for Photon Science</a:t>
            </a:r>
            <a:endParaRPr lang="en-GB" noProof="0" dirty="0"/>
          </a:p>
        </p:txBody>
      </p:sp>
      <p:sp>
        <p:nvSpPr>
          <p:cNvPr id="5" name="Slide Number Placeholder 4">
            <a:extLst>
              <a:ext uri="{FF2B5EF4-FFF2-40B4-BE49-F238E27FC236}">
                <a16:creationId xmlns:a16="http://schemas.microsoft.com/office/drawing/2014/main" id="{CE465210-2F02-054B-3F4E-F7A6E3972D85}"/>
              </a:ext>
            </a:extLst>
          </p:cNvPr>
          <p:cNvSpPr>
            <a:spLocks noGrp="1"/>
          </p:cNvSpPr>
          <p:nvPr>
            <p:ph type="sldNum" sz="quarter" idx="12"/>
          </p:nvPr>
        </p:nvSpPr>
        <p:spPr/>
        <p:txBody>
          <a:bodyPr/>
          <a:lstStyle/>
          <a:p>
            <a:fld id="{442AD375-037F-43D0-B059-5172DA06796A}" type="slidenum">
              <a:rPr lang="en-GB" noProof="0" smtClean="0"/>
              <a:pPr/>
              <a:t>16</a:t>
            </a:fld>
            <a:endParaRPr lang="en-GB" noProof="0" dirty="0"/>
          </a:p>
        </p:txBody>
      </p:sp>
      <p:sp>
        <p:nvSpPr>
          <p:cNvPr id="6" name="Title 5">
            <a:extLst>
              <a:ext uri="{FF2B5EF4-FFF2-40B4-BE49-F238E27FC236}">
                <a16:creationId xmlns:a16="http://schemas.microsoft.com/office/drawing/2014/main" id="{929E92B1-DD7A-58ED-B3BE-FAC225955153}"/>
              </a:ext>
            </a:extLst>
          </p:cNvPr>
          <p:cNvSpPr>
            <a:spLocks noGrp="1"/>
          </p:cNvSpPr>
          <p:nvPr>
            <p:ph type="title"/>
          </p:nvPr>
        </p:nvSpPr>
        <p:spPr>
          <a:xfrm>
            <a:off x="695400" y="116632"/>
            <a:ext cx="8964613" cy="810444"/>
          </a:xfrm>
        </p:spPr>
        <p:txBody>
          <a:bodyPr/>
          <a:lstStyle/>
          <a:p>
            <a:r>
              <a:rPr lang="en-CH" dirty="0"/>
              <a:t>Sample sheets and their content: samples</a:t>
            </a:r>
          </a:p>
        </p:txBody>
      </p:sp>
      <p:sp>
        <p:nvSpPr>
          <p:cNvPr id="14" name="TextBox 13">
            <a:extLst>
              <a:ext uri="{FF2B5EF4-FFF2-40B4-BE49-F238E27FC236}">
                <a16:creationId xmlns:a16="http://schemas.microsoft.com/office/drawing/2014/main" id="{41C1A085-EED0-E62C-7430-CB409687DDF0}"/>
              </a:ext>
            </a:extLst>
          </p:cNvPr>
          <p:cNvSpPr txBox="1"/>
          <p:nvPr/>
        </p:nvSpPr>
        <p:spPr>
          <a:xfrm>
            <a:off x="0" y="764704"/>
            <a:ext cx="2783632" cy="4278094"/>
          </a:xfrm>
          <a:prstGeom prst="rect">
            <a:avLst/>
          </a:prstGeom>
          <a:noFill/>
        </p:spPr>
        <p:txBody>
          <a:bodyPr wrap="square">
            <a:spAutoFit/>
          </a:bodyPr>
          <a:lstStyle/>
          <a:p>
            <a:r>
              <a:rPr lang="en-GB" sz="800" b="0" dirty="0">
                <a:solidFill>
                  <a:srgbClr val="C678DD"/>
                </a:solidFill>
                <a:effectLst/>
                <a:latin typeface="Menlo" panose="020B0609030804020204" pitchFamily="49" charset="0"/>
              </a:rPr>
              <a:t>class</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Sample</a:t>
            </a:r>
            <a:r>
              <a:rPr lang="en-GB" sz="800" b="0" dirty="0">
                <a:solidFill>
                  <a:srgbClr val="ABB2BF"/>
                </a:solidFill>
                <a:effectLst/>
                <a:latin typeface="Menlo" panose="020B0609030804020204" pitchFamily="49" charset="0"/>
              </a:rPr>
              <a:t>(</a:t>
            </a:r>
            <a:r>
              <a:rPr lang="en-GB" sz="800" b="0" dirty="0" err="1">
                <a:solidFill>
                  <a:srgbClr val="E5C07B"/>
                </a:solidFill>
                <a:effectLst/>
                <a:latin typeface="Menlo" panose="020B0609030804020204" pitchFamily="49" charset="0"/>
              </a:rPr>
              <a:t>BaseModel</a:t>
            </a:r>
            <a:r>
              <a:rPr lang="en-GB" sz="800" b="0" dirty="0">
                <a:solidFill>
                  <a:srgbClr val="ABB2BF"/>
                </a:solidFill>
                <a:effectLst/>
                <a:latin typeface="Menlo" panose="020B0609030804020204" pitchFamily="49" charset="0"/>
              </a:rPr>
              <a:t>):</a:t>
            </a:r>
          </a:p>
          <a:p>
            <a:r>
              <a:rPr lang="en-GB" sz="800" b="0" dirty="0" err="1">
                <a:solidFill>
                  <a:srgbClr val="E06C75"/>
                </a:solidFill>
                <a:effectLst/>
                <a:latin typeface="Menlo" panose="020B0609030804020204" pitchFamily="49" charset="0"/>
              </a:rPr>
              <a:t>sampleAcronym</a:t>
            </a:r>
            <a:r>
              <a:rPr lang="en-GB" sz="800" b="0" dirty="0">
                <a:solidFill>
                  <a:srgbClr val="ABB2BF"/>
                </a:solidFill>
                <a:effectLst/>
                <a:latin typeface="Menlo" panose="020B0609030804020204" pitchFamily="49" charset="0"/>
              </a:rPr>
              <a:t>: </a:t>
            </a:r>
            <a:r>
              <a:rPr lang="en-GB" sz="800" b="0" dirty="0" err="1">
                <a:solidFill>
                  <a:srgbClr val="E5C07B"/>
                </a:solidFill>
                <a:effectLst/>
                <a:latin typeface="Menlo" panose="020B0609030804020204" pitchFamily="49" charset="0"/>
              </a:rPr>
              <a:t>ApprovedSample</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sampleName</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str</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pinBarcode</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str</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spacegroup</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str</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cellA</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float</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cellB</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float</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cellC</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float</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cellAlpha</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float</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cellBeta</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float</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cellGamma</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float</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experimentType</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str</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dirty="0">
                <a:solidFill>
                  <a:srgbClr val="A0C783"/>
                </a:solidFill>
                <a:latin typeface="Menlo" panose="020B0609030804020204" pitchFamily="49" charset="0"/>
              </a:rPr>
              <a:t>“Default”</a:t>
            </a:r>
            <a:endParaRPr lang="en-GB" sz="800" b="0" dirty="0">
              <a:solidFill>
                <a:srgbClr val="A0C783"/>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aimedResolution</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float</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p>
          <a:p>
            <a:r>
              <a:rPr lang="en-GB" sz="800" b="0" dirty="0" err="1">
                <a:solidFill>
                  <a:srgbClr val="E06C75"/>
                </a:solidFill>
                <a:effectLst/>
                <a:latin typeface="Menlo" panose="020B0609030804020204" pitchFamily="49" charset="0"/>
              </a:rPr>
              <a:t>requiredResolution</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float</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beamDiameter</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int</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numberOfPositions</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int</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7F848E"/>
                </a:solidFill>
                <a:effectLst/>
                <a:latin typeface="Menlo" panose="020B0609030804020204" pitchFamily="49" charset="0"/>
              </a:rPr>
              <a:t># I </a:t>
            </a:r>
            <a:r>
              <a:rPr lang="en-GB" sz="800" b="0" dirty="0" err="1">
                <a:solidFill>
                  <a:srgbClr val="7F848E"/>
                </a:solidFill>
                <a:effectLst/>
                <a:latin typeface="Menlo" panose="020B0609030804020204" pitchFamily="49" charset="0"/>
              </a:rPr>
              <a:t>dont</a:t>
            </a:r>
            <a:r>
              <a:rPr lang="en-GB" sz="800" b="0" dirty="0">
                <a:solidFill>
                  <a:srgbClr val="7F848E"/>
                </a:solidFill>
                <a:effectLst/>
                <a:latin typeface="Menlo" panose="020B0609030804020204" pitchFamily="49" charset="0"/>
              </a:rPr>
              <a:t> know what this stands for</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aimedMultiplicity</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int</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aimedCompleteness</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int</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forcedSPG</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str</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p>
          <a:p>
            <a:r>
              <a:rPr lang="en-GB" sz="800" b="0" dirty="0" err="1">
                <a:solidFill>
                  <a:srgbClr val="E06C75"/>
                </a:solidFill>
                <a:effectLst/>
                <a:latin typeface="Menlo" panose="020B0609030804020204" pitchFamily="49" charset="0"/>
              </a:rPr>
              <a:t>radiationSensitivity</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str</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7F848E"/>
                </a:solidFill>
                <a:effectLst/>
                <a:latin typeface="Menlo" panose="020B0609030804020204" pitchFamily="49" charset="0"/>
              </a:rPr>
              <a:t># I </a:t>
            </a:r>
            <a:r>
              <a:rPr lang="en-GB" sz="800" b="0" dirty="0" err="1">
                <a:solidFill>
                  <a:srgbClr val="7F848E"/>
                </a:solidFill>
                <a:effectLst/>
                <a:latin typeface="Menlo" panose="020B0609030804020204" pitchFamily="49" charset="0"/>
              </a:rPr>
              <a:t>dont</a:t>
            </a:r>
            <a:r>
              <a:rPr lang="en-GB" sz="800" b="0" dirty="0">
                <a:solidFill>
                  <a:srgbClr val="7F848E"/>
                </a:solidFill>
                <a:effectLst/>
                <a:latin typeface="Menlo" panose="020B0609030804020204" pitchFamily="49" charset="0"/>
              </a:rPr>
              <a:t> know what metric is used here</a:t>
            </a:r>
            <a:endParaRPr lang="en-GB" sz="800" b="0" dirty="0">
              <a:solidFill>
                <a:srgbClr val="ABB2BF"/>
              </a:solidFill>
              <a:effectLst/>
              <a:latin typeface="Menlo" panose="020B0609030804020204" pitchFamily="49" charset="0"/>
            </a:endParaRPr>
          </a:p>
          <a:p>
            <a:r>
              <a:rPr lang="en-GB" sz="800" b="0" dirty="0">
                <a:solidFill>
                  <a:srgbClr val="E06C75"/>
                </a:solidFill>
                <a:effectLst/>
                <a:latin typeface="Menlo" panose="020B0609030804020204" pitchFamily="49" charset="0"/>
              </a:rPr>
              <a:t>smiles</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str</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p>
          <a:p>
            <a:r>
              <a:rPr lang="en-GB" sz="800" b="0" dirty="0" err="1">
                <a:solidFill>
                  <a:srgbClr val="E06C75"/>
                </a:solidFill>
                <a:effectLst/>
                <a:latin typeface="Menlo" panose="020B0609030804020204" pitchFamily="49" charset="0"/>
              </a:rPr>
              <a:t>totalRotAngle</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int</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360</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minOscAngle</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int</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observedResolution</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float</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p>
          <a:p>
            <a:r>
              <a:rPr lang="en-GB" sz="800" b="0" dirty="0">
                <a:solidFill>
                  <a:srgbClr val="E06C75"/>
                </a:solidFill>
                <a:effectLst/>
                <a:latin typeface="Menlo" panose="020B0609030804020204" pitchFamily="49" charset="0"/>
              </a:rPr>
              <a:t>comments</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str</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p>
          <a:p>
            <a:r>
              <a:rPr lang="en-GB" sz="800" b="0" dirty="0">
                <a:solidFill>
                  <a:srgbClr val="E06C75"/>
                </a:solidFill>
                <a:effectLst/>
                <a:latin typeface="Menlo" panose="020B0609030804020204" pitchFamily="49" charset="0"/>
              </a:rPr>
              <a:t>energy</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float</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endParaRPr lang="en-GB" sz="800" b="0" dirty="0">
              <a:solidFill>
                <a:srgbClr val="ABB2BF"/>
              </a:solidFill>
              <a:effectLst/>
              <a:latin typeface="Menlo" panose="020B0609030804020204" pitchFamily="49" charset="0"/>
            </a:endParaRPr>
          </a:p>
          <a:p>
            <a:r>
              <a:rPr lang="en-GB" sz="800" b="0" dirty="0">
                <a:solidFill>
                  <a:srgbClr val="E06C75"/>
                </a:solidFill>
                <a:effectLst/>
                <a:latin typeface="Menlo" panose="020B0609030804020204" pitchFamily="49" charset="0"/>
              </a:rPr>
              <a:t>transmission</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float</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100.0</a:t>
            </a:r>
            <a:r>
              <a:rPr lang="en-GB" sz="800" b="0" dirty="0">
                <a:solidFill>
                  <a:srgbClr val="ABB2BF"/>
                </a:solidFill>
                <a:effectLst/>
                <a:latin typeface="Menlo" panose="020B0609030804020204" pitchFamily="49" charset="0"/>
              </a:rPr>
              <a:t> </a:t>
            </a:r>
            <a:r>
              <a:rPr lang="en-GB" sz="800" b="0" dirty="0">
                <a:solidFill>
                  <a:srgbClr val="7F848E"/>
                </a:solidFill>
                <a:effectLst/>
                <a:latin typeface="Menlo" panose="020B0609030804020204" pitchFamily="49" charset="0"/>
              </a:rPr>
              <a:t>#in percent</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exposureTime</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float</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0.02</a:t>
            </a:r>
            <a:r>
              <a:rPr lang="en-GB" sz="800" b="0" dirty="0">
                <a:solidFill>
                  <a:srgbClr val="ABB2BF"/>
                </a:solidFill>
                <a:effectLst/>
                <a:latin typeface="Menlo" panose="020B0609030804020204" pitchFamily="49" charset="0"/>
              </a:rPr>
              <a:t> </a:t>
            </a:r>
            <a:r>
              <a:rPr lang="en-GB" sz="800" b="0" dirty="0">
                <a:solidFill>
                  <a:srgbClr val="7F848E"/>
                </a:solidFill>
                <a:effectLst/>
                <a:latin typeface="Menlo" panose="020B0609030804020204" pitchFamily="49" charset="0"/>
              </a:rPr>
              <a:t>#in seconds per frame </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oscillationRange</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float</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0.1</a:t>
            </a:r>
            <a:r>
              <a:rPr lang="en-GB" sz="800" b="0" dirty="0">
                <a:solidFill>
                  <a:srgbClr val="ABB2BF"/>
                </a:solidFill>
                <a:effectLst/>
                <a:latin typeface="Menlo" panose="020B0609030804020204" pitchFamily="49" charset="0"/>
              </a:rPr>
              <a:t> </a:t>
            </a:r>
            <a:r>
              <a:rPr lang="en-GB" sz="800" b="0" dirty="0">
                <a:solidFill>
                  <a:srgbClr val="7F848E"/>
                </a:solidFill>
                <a:effectLst/>
                <a:latin typeface="Menlo" panose="020B0609030804020204" pitchFamily="49" charset="0"/>
              </a:rPr>
              <a:t>#in degrees per frame</a:t>
            </a:r>
            <a:endParaRPr lang="en-GB" sz="800" b="0" dirty="0">
              <a:solidFill>
                <a:srgbClr val="ABB2BF"/>
              </a:solidFill>
              <a:effectLst/>
              <a:latin typeface="Menlo" panose="020B0609030804020204" pitchFamily="49" charset="0"/>
            </a:endParaRPr>
          </a:p>
        </p:txBody>
      </p:sp>
      <p:sp>
        <p:nvSpPr>
          <p:cNvPr id="16" name="TextBox 15">
            <a:extLst>
              <a:ext uri="{FF2B5EF4-FFF2-40B4-BE49-F238E27FC236}">
                <a16:creationId xmlns:a16="http://schemas.microsoft.com/office/drawing/2014/main" id="{15C5FE5C-7F90-9C5D-976F-B7B321767664}"/>
              </a:ext>
            </a:extLst>
          </p:cNvPr>
          <p:cNvSpPr txBox="1"/>
          <p:nvPr/>
        </p:nvSpPr>
        <p:spPr>
          <a:xfrm>
            <a:off x="2783632" y="620688"/>
            <a:ext cx="6094990" cy="3293209"/>
          </a:xfrm>
          <a:prstGeom prst="rect">
            <a:avLst/>
          </a:prstGeom>
          <a:noFill/>
        </p:spPr>
        <p:txBody>
          <a:bodyPr wrap="square">
            <a:spAutoFit/>
          </a:bodyPr>
          <a:lstStyle/>
          <a:p>
            <a:r>
              <a:rPr lang="en-GB" sz="800" b="0" dirty="0">
                <a:solidFill>
                  <a:srgbClr val="C678DD"/>
                </a:solidFill>
                <a:effectLst/>
                <a:latin typeface="Menlo" panose="020B0609030804020204" pitchFamily="49" charset="0"/>
              </a:rPr>
              <a:t>class</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Sample</a:t>
            </a:r>
            <a:r>
              <a:rPr lang="en-GB" sz="800" b="0" dirty="0">
                <a:solidFill>
                  <a:srgbClr val="ABB2BF"/>
                </a:solidFill>
                <a:effectLst/>
                <a:latin typeface="Menlo" panose="020B0609030804020204" pitchFamily="49" charset="0"/>
              </a:rPr>
              <a:t>(</a:t>
            </a:r>
            <a:r>
              <a:rPr lang="en-GB" sz="800" b="0" dirty="0" err="1">
                <a:solidFill>
                  <a:srgbClr val="E5C07B"/>
                </a:solidFill>
                <a:effectLst/>
                <a:latin typeface="Menlo" panose="020B0609030804020204" pitchFamily="49" charset="0"/>
              </a:rPr>
              <a:t>BaseModel</a:t>
            </a:r>
            <a:r>
              <a:rPr lang="en-GB" sz="800" b="0" dirty="0">
                <a:solidFill>
                  <a:srgbClr val="ABB2BF"/>
                </a:solidFill>
                <a:effectLst/>
                <a:latin typeface="Menlo" panose="020B0609030804020204" pitchFamily="49" charset="0"/>
              </a:rPr>
              <a:t>):</a:t>
            </a:r>
          </a:p>
          <a:p>
            <a:r>
              <a:rPr lang="en-GB" sz="800" b="0" dirty="0" err="1">
                <a:solidFill>
                  <a:srgbClr val="E06C75"/>
                </a:solidFill>
                <a:effectLst/>
                <a:latin typeface="Menlo" panose="020B0609030804020204" pitchFamily="49" charset="0"/>
              </a:rPr>
              <a:t>puckLocation</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int</a:t>
            </a:r>
            <a:endParaRPr lang="en-GB" sz="800" b="0" dirty="0">
              <a:solidFill>
                <a:srgbClr val="ABB2BF"/>
              </a:solidFill>
              <a:effectLst/>
              <a:latin typeface="Menlo" panose="020B0609030804020204" pitchFamily="49" charset="0"/>
            </a:endParaRPr>
          </a:p>
          <a:p>
            <a:r>
              <a:rPr lang="en-GB" sz="800" b="0" dirty="0" err="1">
                <a:solidFill>
                  <a:srgbClr val="E06C76"/>
                </a:solidFill>
                <a:effectLst/>
                <a:latin typeface="Menlo" panose="020B0609030804020204" pitchFamily="49" charset="0"/>
              </a:rPr>
              <a:t>proteinAcronym</a:t>
            </a:r>
            <a:r>
              <a:rPr lang="en-GB" sz="800" b="0" dirty="0">
                <a:solidFill>
                  <a:srgbClr val="ABB2BF"/>
                </a:solidFill>
                <a:effectLst/>
                <a:latin typeface="Menlo" panose="020B0609030804020204" pitchFamily="49" charset="0"/>
              </a:rPr>
              <a:t>: </a:t>
            </a:r>
            <a:r>
              <a:rPr lang="en-GB" sz="800" dirty="0">
                <a:solidFill>
                  <a:srgbClr val="E5C07B"/>
                </a:solidFill>
                <a:latin typeface="Menlo" panose="020B0609030804020204" pitchFamily="49" charset="0"/>
              </a:rPr>
              <a:t>str </a:t>
            </a:r>
            <a:r>
              <a:rPr lang="en-GB" sz="800" dirty="0">
                <a:solidFill>
                  <a:srgbClr val="80838E"/>
                </a:solidFill>
                <a:latin typeface="Menlo" panose="020B0609030804020204" pitchFamily="49" charset="0"/>
              </a:rPr>
              <a:t># must be present in </a:t>
            </a:r>
            <a:r>
              <a:rPr lang="en-GB" sz="800" dirty="0" err="1">
                <a:solidFill>
                  <a:srgbClr val="80838E"/>
                </a:solidFill>
                <a:latin typeface="Menlo" panose="020B0609030804020204" pitchFamily="49" charset="0"/>
              </a:rPr>
              <a:t>ApprovedSample</a:t>
            </a:r>
            <a:r>
              <a:rPr lang="en-GB" sz="800" dirty="0">
                <a:solidFill>
                  <a:srgbClr val="80838E"/>
                </a:solidFill>
                <a:latin typeface="Menlo" panose="020B0609030804020204" pitchFamily="49" charset="0"/>
              </a:rPr>
              <a:t> </a:t>
            </a:r>
            <a:r>
              <a:rPr lang="en-GB" sz="800" dirty="0" err="1">
                <a:solidFill>
                  <a:srgbClr val="80838E"/>
                </a:solidFill>
                <a:latin typeface="Menlo" panose="020B0609030804020204" pitchFamily="49" charset="0"/>
              </a:rPr>
              <a:t>dict</a:t>
            </a:r>
            <a:endParaRPr lang="en-GB" sz="800" b="0" dirty="0">
              <a:solidFill>
                <a:srgbClr val="80838E"/>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sampleName</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str</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samlpeGroup</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str</a:t>
            </a:r>
            <a:endParaRPr lang="en-GB" sz="800" b="0" dirty="0">
              <a:solidFill>
                <a:srgbClr val="ABB2BF"/>
              </a:solidFill>
              <a:effectLst/>
              <a:latin typeface="Menlo" panose="020B0609030804020204" pitchFamily="49" charset="0"/>
            </a:endParaRPr>
          </a:p>
          <a:p>
            <a:r>
              <a:rPr lang="en-GB" sz="800" b="0" dirty="0">
                <a:solidFill>
                  <a:srgbClr val="ABB2BF"/>
                </a:solidFill>
                <a:effectLst/>
                <a:latin typeface="Menlo" panose="020B0609030804020204" pitchFamily="49" charset="0"/>
              </a:rPr>
              <a:t>Anomalous: </a:t>
            </a:r>
            <a:r>
              <a:rPr lang="en-GB" sz="800" b="0" dirty="0">
                <a:solidFill>
                  <a:srgbClr val="E5C07B"/>
                </a:solidFill>
                <a:effectLst/>
                <a:latin typeface="Menlo" panose="020B0609030804020204" pitchFamily="49" charset="0"/>
              </a:rPr>
              <a:t>Literal</a:t>
            </a:r>
            <a:r>
              <a:rPr lang="en-GB" sz="800" b="0" dirty="0">
                <a:solidFill>
                  <a:srgbClr val="ABB2BF"/>
                </a:solidFill>
                <a:effectLst/>
                <a:latin typeface="Menlo" panose="020B0609030804020204" pitchFamily="49" charset="0"/>
              </a:rPr>
              <a:t>[Element] </a:t>
            </a:r>
            <a:r>
              <a:rPr lang="en-GB" sz="800" b="0" dirty="0">
                <a:solidFill>
                  <a:srgbClr val="80838E"/>
                </a:solidFill>
                <a:effectLst/>
                <a:latin typeface="Menlo" panose="020B0609030804020204" pitchFamily="49" charset="0"/>
              </a:rPr>
              <a:t># </a:t>
            </a:r>
            <a:r>
              <a:rPr lang="en-GB" sz="800" b="0" dirty="0" err="1">
                <a:solidFill>
                  <a:srgbClr val="80838E"/>
                </a:solidFill>
                <a:effectLst/>
                <a:latin typeface="Menlo" panose="020B0609030804020204" pitchFamily="49" charset="0"/>
              </a:rPr>
              <a:t>enum</a:t>
            </a:r>
            <a:r>
              <a:rPr lang="en-GB" sz="800" b="0" dirty="0">
                <a:solidFill>
                  <a:srgbClr val="80838E"/>
                </a:solidFill>
                <a:effectLst/>
                <a:latin typeface="Menlo" panose="020B0609030804020204" pitchFamily="49" charset="0"/>
              </a:rPr>
              <a:t> of elements</a:t>
            </a:r>
          </a:p>
          <a:p>
            <a:r>
              <a:rPr lang="en-GB" sz="800" b="0" dirty="0">
                <a:solidFill>
                  <a:srgbClr val="E06C75"/>
                </a:solidFill>
                <a:effectLst/>
                <a:latin typeface="Menlo" panose="020B0609030804020204" pitchFamily="49" charset="0"/>
              </a:rPr>
              <a:t>Barcode</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str</a:t>
            </a:r>
            <a:endParaRPr lang="en-GB" sz="800" b="0" dirty="0">
              <a:solidFill>
                <a:srgbClr val="ABB2BF"/>
              </a:solidFill>
              <a:effectLst/>
              <a:latin typeface="Menlo" panose="020B0609030804020204" pitchFamily="49" charset="0"/>
            </a:endParaRPr>
          </a:p>
          <a:p>
            <a:r>
              <a:rPr lang="en-GB" sz="800" b="0" dirty="0">
                <a:solidFill>
                  <a:srgbClr val="E06C75"/>
                </a:solidFill>
                <a:effectLst/>
                <a:latin typeface="Menlo" panose="020B0609030804020204" pitchFamily="49" charset="0"/>
              </a:rPr>
              <a:t>Comment</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str</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userPath</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str</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spaceGroup</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str</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cellA</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float</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cellB</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float</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cellC</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float</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cellAlpha</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float</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cellBeta</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float</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cellGamma</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float</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endParaRPr lang="en-GB" sz="800" b="0" dirty="0">
              <a:solidFill>
                <a:srgbClr val="ABB2BF"/>
              </a:solidFill>
              <a:effectLst/>
              <a:latin typeface="Menlo" panose="020B0609030804020204" pitchFamily="49" charset="0"/>
            </a:endParaRPr>
          </a:p>
          <a:p>
            <a:r>
              <a:rPr lang="en-GB" sz="800" b="0" dirty="0">
                <a:solidFill>
                  <a:srgbClr val="E06C75"/>
                </a:solidFill>
                <a:effectLst/>
                <a:latin typeface="Menlo" panose="020B0609030804020204" pitchFamily="49" charset="0"/>
              </a:rPr>
              <a:t>smiles</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str</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experimentKind</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Literal</a:t>
            </a:r>
            <a:r>
              <a:rPr lang="en-GB" sz="800" b="0" dirty="0">
                <a:solidFill>
                  <a:srgbClr val="ABB2BF"/>
                </a:solidFill>
                <a:effectLst/>
                <a:latin typeface="Menlo" panose="020B0609030804020204" pitchFamily="49" charset="0"/>
              </a:rPr>
              <a:t>[</a:t>
            </a:r>
            <a:r>
              <a:rPr lang="en-GB" sz="800" b="0" dirty="0">
                <a:solidFill>
                  <a:srgbClr val="98C379"/>
                </a:solidFill>
                <a:effectLst/>
                <a:latin typeface="Menlo" panose="020B0609030804020204" pitchFamily="49" charset="0"/>
              </a:rPr>
              <a:t>"native"</a:t>
            </a:r>
            <a:r>
              <a:rPr lang="en-GB" sz="800" b="0" dirty="0">
                <a:solidFill>
                  <a:srgbClr val="ABB2BF"/>
                </a:solidFill>
                <a:effectLst/>
                <a:latin typeface="Menlo" panose="020B0609030804020204" pitchFamily="49" charset="0"/>
              </a:rPr>
              <a:t>, </a:t>
            </a:r>
            <a:r>
              <a:rPr lang="en-GB" sz="800" b="0" dirty="0">
                <a:solidFill>
                  <a:srgbClr val="98C379"/>
                </a:solidFill>
                <a:effectLst/>
                <a:latin typeface="Menlo" panose="020B0609030804020204" pitchFamily="49" charset="0"/>
              </a:rPr>
              <a:t>"phasing"</a:t>
            </a:r>
            <a:r>
              <a:rPr lang="en-GB" sz="800" b="0" dirty="0">
                <a:solidFill>
                  <a:srgbClr val="ABB2BF"/>
                </a:solidFill>
                <a:effectLst/>
                <a:latin typeface="Menlo" panose="020B0609030804020204" pitchFamily="49" charset="0"/>
              </a:rPr>
              <a:t>, </a:t>
            </a:r>
            <a:r>
              <a:rPr lang="en-GB" sz="800" b="0" dirty="0">
                <a:solidFill>
                  <a:srgbClr val="98C379"/>
                </a:solidFill>
                <a:effectLst/>
                <a:latin typeface="Menlo" panose="020B0609030804020204" pitchFamily="49" charset="0"/>
              </a:rPr>
              <a:t>"ligand"</a:t>
            </a:r>
            <a:r>
              <a:rPr lang="en-GB" sz="800" b="0" dirty="0">
                <a:solidFill>
                  <a:srgbClr val="ABB2BF"/>
                </a:solidFill>
                <a:effectLst/>
                <a:latin typeface="Menlo" panose="020B0609030804020204" pitchFamily="49" charset="0"/>
              </a:rPr>
              <a:t>]</a:t>
            </a:r>
          </a:p>
          <a:p>
            <a:r>
              <a:rPr lang="en-GB" sz="800" b="0" dirty="0">
                <a:solidFill>
                  <a:srgbClr val="E06C75"/>
                </a:solidFill>
                <a:effectLst/>
                <a:latin typeface="Menlo" panose="020B0609030804020204" pitchFamily="49" charset="0"/>
              </a:rPr>
              <a:t>Energy</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float</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endParaRPr lang="en-GB" sz="800" b="0" dirty="0">
              <a:solidFill>
                <a:srgbClr val="ABB2BF"/>
              </a:solidFill>
              <a:effectLst/>
              <a:latin typeface="Menlo" panose="020B0609030804020204" pitchFamily="49" charset="0"/>
            </a:endParaRPr>
          </a:p>
          <a:p>
            <a:r>
              <a:rPr lang="en-GB" sz="800" b="0" dirty="0">
                <a:solidFill>
                  <a:srgbClr val="E06C75"/>
                </a:solidFill>
                <a:effectLst/>
                <a:latin typeface="Menlo" panose="020B0609030804020204" pitchFamily="49" charset="0"/>
              </a:rPr>
              <a:t>anomalous</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Literal</a:t>
            </a:r>
            <a:r>
              <a:rPr lang="en-GB" sz="800" b="0" dirty="0">
                <a:solidFill>
                  <a:srgbClr val="ABB2BF"/>
                </a:solidFill>
                <a:effectLst/>
                <a:latin typeface="Menlo" panose="020B0609030804020204" pitchFamily="49" charset="0"/>
              </a:rPr>
              <a:t>[Element]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screeningMethod</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Literal</a:t>
            </a:r>
            <a:r>
              <a:rPr lang="en-GB" sz="800" b="0" dirty="0">
                <a:solidFill>
                  <a:srgbClr val="ABB2BF"/>
                </a:solidFill>
                <a:effectLst/>
                <a:latin typeface="Menlo" panose="020B0609030804020204" pitchFamily="49" charset="0"/>
              </a:rPr>
              <a:t>[</a:t>
            </a:r>
            <a:r>
              <a:rPr lang="en-GB" sz="800" b="0" dirty="0">
                <a:solidFill>
                  <a:srgbClr val="98C379"/>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98C379"/>
                </a:solidFill>
                <a:effectLst/>
                <a:latin typeface="Menlo" panose="020B0609030804020204" pitchFamily="49" charset="0"/>
              </a:rPr>
              <a:t>"Better Than"</a:t>
            </a:r>
            <a:r>
              <a:rPr lang="en-GB" sz="800" b="0" dirty="0">
                <a:solidFill>
                  <a:srgbClr val="ABB2BF"/>
                </a:solidFill>
                <a:effectLst/>
                <a:latin typeface="Menlo" panose="020B0609030804020204" pitchFamily="49" charset="0"/>
              </a:rPr>
              <a:t>, </a:t>
            </a:r>
            <a:r>
              <a:rPr lang="en-GB" sz="800" b="0" dirty="0">
                <a:solidFill>
                  <a:srgbClr val="98C379"/>
                </a:solidFill>
                <a:effectLst/>
                <a:latin typeface="Menlo" panose="020B0609030804020204" pitchFamily="49" charset="0"/>
              </a:rPr>
              <a:t>"Collect Best N"</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requiredResolution</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float</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minimumResolution</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float</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numberToCollect</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int</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endParaRPr lang="en-GB" sz="800" b="0" dirty="0">
              <a:solidFill>
                <a:srgbClr val="ABB2BF"/>
              </a:solidFill>
              <a:effectLst/>
              <a:latin typeface="Menlo" panose="020B0609030804020204" pitchFamily="49" charset="0"/>
            </a:endParaRPr>
          </a:p>
          <a:p>
            <a:br>
              <a:rPr lang="en-GB" sz="800" b="0" dirty="0">
                <a:solidFill>
                  <a:srgbClr val="ABB2BF"/>
                </a:solidFill>
                <a:effectLst/>
                <a:latin typeface="Menlo" panose="020B0609030804020204" pitchFamily="49" charset="0"/>
              </a:rPr>
            </a:br>
            <a:endParaRPr lang="en-GB" sz="800" b="0" dirty="0">
              <a:solidFill>
                <a:srgbClr val="ABB2BF"/>
              </a:solidFill>
              <a:effectLst/>
              <a:latin typeface="Menlo" panose="020B0609030804020204" pitchFamily="49" charset="0"/>
            </a:endParaRPr>
          </a:p>
        </p:txBody>
      </p:sp>
      <p:sp>
        <p:nvSpPr>
          <p:cNvPr id="18" name="TextBox 17">
            <a:extLst>
              <a:ext uri="{FF2B5EF4-FFF2-40B4-BE49-F238E27FC236}">
                <a16:creationId xmlns:a16="http://schemas.microsoft.com/office/drawing/2014/main" id="{ED2DDEBC-ABC6-82C3-1980-59137C0B01FC}"/>
              </a:ext>
            </a:extLst>
          </p:cNvPr>
          <p:cNvSpPr txBox="1"/>
          <p:nvPr/>
        </p:nvSpPr>
        <p:spPr>
          <a:xfrm>
            <a:off x="2711624" y="3861048"/>
            <a:ext cx="6095028" cy="2554545"/>
          </a:xfrm>
          <a:prstGeom prst="rect">
            <a:avLst/>
          </a:prstGeom>
          <a:noFill/>
        </p:spPr>
        <p:txBody>
          <a:bodyPr wrap="square">
            <a:spAutoFit/>
          </a:bodyPr>
          <a:lstStyle/>
          <a:p>
            <a:r>
              <a:rPr lang="en-GB" sz="800" b="0" dirty="0">
                <a:solidFill>
                  <a:srgbClr val="C678DD"/>
                </a:solidFill>
                <a:effectLst/>
                <a:latin typeface="Menlo" panose="020B0609030804020204" pitchFamily="49" charset="0"/>
              </a:rPr>
              <a:t>class</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Sample</a:t>
            </a:r>
            <a:r>
              <a:rPr lang="en-GB" sz="800" b="0" dirty="0">
                <a:solidFill>
                  <a:srgbClr val="ABB2BF"/>
                </a:solidFill>
                <a:effectLst/>
                <a:latin typeface="Menlo" panose="020B0609030804020204" pitchFamily="49" charset="0"/>
              </a:rPr>
              <a:t>(</a:t>
            </a:r>
            <a:r>
              <a:rPr lang="en-GB" sz="800" b="0" dirty="0" err="1">
                <a:solidFill>
                  <a:srgbClr val="E5C07B"/>
                </a:solidFill>
                <a:effectLst/>
                <a:latin typeface="Menlo" panose="020B0609030804020204" pitchFamily="49" charset="0"/>
              </a:rPr>
              <a:t>BaseModel</a:t>
            </a:r>
            <a:r>
              <a:rPr lang="en-GB" sz="800" b="0" dirty="0">
                <a:solidFill>
                  <a:srgbClr val="ABB2BF"/>
                </a:solidFill>
                <a:effectLst/>
                <a:latin typeface="Menlo" panose="020B0609030804020204" pitchFamily="49" charset="0"/>
              </a:rPr>
              <a:t>):</a:t>
            </a:r>
          </a:p>
          <a:p>
            <a:r>
              <a:rPr lang="en-GB" sz="800" b="0" dirty="0">
                <a:solidFill>
                  <a:srgbClr val="ABB2BF"/>
                </a:solidFill>
                <a:effectLst/>
                <a:latin typeface="Menlo" panose="020B0609030804020204" pitchFamily="49" charset="0"/>
              </a:rPr>
              <a:t>acronym: </a:t>
            </a:r>
            <a:r>
              <a:rPr lang="en-GB" sz="800" b="0" dirty="0" err="1">
                <a:solidFill>
                  <a:srgbClr val="E5C07B"/>
                </a:solidFill>
                <a:effectLst/>
                <a:latin typeface="Menlo" panose="020B0609030804020204" pitchFamily="49" charset="0"/>
              </a:rPr>
              <a:t>AllowedAcronym</a:t>
            </a:r>
            <a:r>
              <a:rPr lang="en-GB" sz="800" b="0" dirty="0">
                <a:solidFill>
                  <a:srgbClr val="E5C07B"/>
                </a:solidFill>
                <a:effectLst/>
                <a:latin typeface="Menlo" panose="020B0609030804020204" pitchFamily="49" charset="0"/>
              </a:rPr>
              <a:t> </a:t>
            </a:r>
            <a:r>
              <a:rPr lang="en-GB" sz="800" b="0" dirty="0">
                <a:solidFill>
                  <a:srgbClr val="7F848E"/>
                </a:solidFill>
                <a:effectLst/>
                <a:latin typeface="Menlo" panose="020B0609030804020204" pitchFamily="49" charset="0"/>
              </a:rPr>
              <a:t>#one of the </a:t>
            </a:r>
            <a:r>
              <a:rPr lang="en-GB" sz="800" b="0" dirty="0" err="1">
                <a:solidFill>
                  <a:srgbClr val="7F848E"/>
                </a:solidFill>
                <a:effectLst/>
                <a:latin typeface="Menlo" panose="020B0609030804020204" pitchFamily="49" charset="0"/>
              </a:rPr>
              <a:t>ApprovedSamples</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sampleName</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str</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pinBarCode</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str</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crystalForm</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str</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endParaRPr lang="en-GB" sz="800" b="0" dirty="0">
              <a:solidFill>
                <a:srgbClr val="ABB2BF"/>
              </a:solidFill>
              <a:effectLst/>
              <a:latin typeface="Menlo" panose="020B0609030804020204" pitchFamily="49" charset="0"/>
            </a:endParaRPr>
          </a:p>
          <a:p>
            <a:r>
              <a:rPr lang="en-GB" sz="800" b="0" dirty="0">
                <a:solidFill>
                  <a:srgbClr val="E06C75"/>
                </a:solidFill>
                <a:effectLst/>
                <a:latin typeface="Menlo" panose="020B0609030804020204" pitchFamily="49" charset="0"/>
              </a:rPr>
              <a:t>comments</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str</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experimentType</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Literal</a:t>
            </a:r>
            <a:r>
              <a:rPr lang="en-GB" sz="800" b="0" dirty="0">
                <a:solidFill>
                  <a:srgbClr val="ABB2BF"/>
                </a:solidFill>
                <a:effectLst/>
                <a:latin typeface="Menlo" panose="020B0609030804020204" pitchFamily="49" charset="0"/>
              </a:rPr>
              <a:t>[</a:t>
            </a:r>
            <a:r>
              <a:rPr lang="en-GB" sz="800" b="0" dirty="0">
                <a:solidFill>
                  <a:srgbClr val="98C379"/>
                </a:solidFill>
                <a:effectLst/>
                <a:latin typeface="Menlo" panose="020B0609030804020204" pitchFamily="49" charset="0"/>
              </a:rPr>
              <a:t>"</a:t>
            </a:r>
            <a:r>
              <a:rPr lang="en-GB" sz="800" b="0" dirty="0" err="1">
                <a:solidFill>
                  <a:srgbClr val="98C379"/>
                </a:solidFill>
                <a:effectLst/>
                <a:latin typeface="Menlo" panose="020B0609030804020204" pitchFamily="49" charset="0"/>
              </a:rPr>
              <a:t>MXPressE</a:t>
            </a:r>
            <a:r>
              <a:rPr lang="en-GB" sz="800" b="0" dirty="0">
                <a:solidFill>
                  <a:srgbClr val="98C379"/>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98C379"/>
                </a:solidFill>
                <a:effectLst/>
                <a:latin typeface="Menlo" panose="020B0609030804020204" pitchFamily="49" charset="0"/>
              </a:rPr>
              <a:t>"</a:t>
            </a:r>
            <a:r>
              <a:rPr lang="en-GB" sz="800" b="0" dirty="0" err="1">
                <a:solidFill>
                  <a:srgbClr val="98C379"/>
                </a:solidFill>
                <a:effectLst/>
                <a:latin typeface="Menlo" panose="020B0609030804020204" pitchFamily="49" charset="0"/>
              </a:rPr>
              <a:t>MXPressF</a:t>
            </a:r>
            <a:r>
              <a:rPr lang="en-GB" sz="800" b="0" dirty="0">
                <a:solidFill>
                  <a:srgbClr val="98C379"/>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98C379"/>
                </a:solidFill>
                <a:effectLst/>
                <a:latin typeface="Menlo" panose="020B0609030804020204" pitchFamily="49" charset="0"/>
              </a:rPr>
              <a:t>"</a:t>
            </a:r>
            <a:r>
              <a:rPr lang="en-GB" sz="800" b="0" dirty="0" err="1">
                <a:solidFill>
                  <a:srgbClr val="98C379"/>
                </a:solidFill>
                <a:effectLst/>
                <a:latin typeface="Menlo" panose="020B0609030804020204" pitchFamily="49" charset="0"/>
              </a:rPr>
              <a:t>MXPressO</a:t>
            </a:r>
            <a:r>
              <a:rPr lang="en-GB" sz="800" b="0" dirty="0">
                <a:solidFill>
                  <a:srgbClr val="98C379"/>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98C379"/>
                </a:solidFill>
                <a:effectLst/>
                <a:latin typeface="Menlo" panose="020B0609030804020204" pitchFamily="49" charset="0"/>
              </a:rPr>
              <a:t>"</a:t>
            </a:r>
            <a:r>
              <a:rPr lang="en-GB" sz="800" b="0" dirty="0" err="1">
                <a:solidFill>
                  <a:srgbClr val="98C379"/>
                </a:solidFill>
                <a:effectLst/>
                <a:latin typeface="Menlo" panose="020B0609030804020204" pitchFamily="49" charset="0"/>
              </a:rPr>
              <a:t>MXPressI</a:t>
            </a:r>
            <a:r>
              <a:rPr lang="en-GB" sz="800" b="0" dirty="0">
                <a:solidFill>
                  <a:srgbClr val="98C379"/>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98C379"/>
                </a:solidFill>
                <a:effectLst/>
                <a:latin typeface="Menlo" panose="020B0609030804020204" pitchFamily="49" charset="0"/>
              </a:rPr>
              <a:t>"</a:t>
            </a:r>
            <a:r>
              <a:rPr lang="en-GB" sz="800" b="0" dirty="0" err="1">
                <a:solidFill>
                  <a:srgbClr val="98C379"/>
                </a:solidFill>
                <a:effectLst/>
                <a:latin typeface="Menlo" panose="020B0609030804020204" pitchFamily="49" charset="0"/>
              </a:rPr>
              <a:t>MXPressE_SAD</a:t>
            </a:r>
            <a:r>
              <a:rPr lang="en-GB" sz="800" b="0" dirty="0">
                <a:solidFill>
                  <a:srgbClr val="98C379"/>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98C379"/>
                </a:solidFill>
                <a:effectLst/>
                <a:latin typeface="Menlo" panose="020B0609030804020204" pitchFamily="49" charset="0"/>
              </a:rPr>
              <a:t>"</a:t>
            </a:r>
            <a:r>
              <a:rPr lang="en-GB" sz="800" b="0" dirty="0" err="1">
                <a:solidFill>
                  <a:srgbClr val="98C379"/>
                </a:solidFill>
                <a:effectLst/>
                <a:latin typeface="Menlo" panose="020B0609030804020204" pitchFamily="49" charset="0"/>
              </a:rPr>
              <a:t>MXScore</a:t>
            </a:r>
            <a:r>
              <a:rPr lang="en-GB" sz="800" b="0" dirty="0">
                <a:solidFill>
                  <a:srgbClr val="98C379"/>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98C379"/>
                </a:solidFill>
                <a:effectLst/>
                <a:latin typeface="Menlo" panose="020B0609030804020204" pitchFamily="49" charset="0"/>
              </a:rPr>
              <a:t>"</a:t>
            </a:r>
            <a:r>
              <a:rPr lang="en-GB" sz="800" b="0" dirty="0" err="1">
                <a:solidFill>
                  <a:srgbClr val="98C379"/>
                </a:solidFill>
                <a:effectLst/>
                <a:latin typeface="Menlo" panose="020B0609030804020204" pitchFamily="49" charset="0"/>
              </a:rPr>
              <a:t>MXPressM</a:t>
            </a:r>
            <a:r>
              <a:rPr lang="en-GB" sz="800" b="0" dirty="0">
                <a:solidFill>
                  <a:srgbClr val="98C379"/>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98C379"/>
                </a:solidFill>
                <a:effectLst/>
                <a:latin typeface="Menlo" panose="020B0609030804020204" pitchFamily="49" charset="0"/>
              </a:rPr>
              <a:t>"</a:t>
            </a:r>
            <a:r>
              <a:rPr lang="en-GB" sz="800" b="0" dirty="0" err="1">
                <a:solidFill>
                  <a:srgbClr val="98C379"/>
                </a:solidFill>
                <a:effectLst/>
                <a:latin typeface="Menlo" panose="020B0609030804020204" pitchFamily="49" charset="0"/>
              </a:rPr>
              <a:t>MXPressP</a:t>
            </a:r>
            <a:r>
              <a:rPr lang="en-GB" sz="800" b="0" dirty="0">
                <a:solidFill>
                  <a:srgbClr val="98C379"/>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98C379"/>
                </a:solidFill>
                <a:effectLst/>
                <a:latin typeface="Menlo" panose="020B0609030804020204" pitchFamily="49" charset="0"/>
              </a:rPr>
              <a:t>"</a:t>
            </a:r>
            <a:r>
              <a:rPr lang="en-GB" sz="800" b="0" dirty="0" err="1">
                <a:solidFill>
                  <a:srgbClr val="98C379"/>
                </a:solidFill>
                <a:effectLst/>
                <a:latin typeface="Menlo" panose="020B0609030804020204" pitchFamily="49" charset="0"/>
              </a:rPr>
              <a:t>MXPressP_SAD</a:t>
            </a:r>
            <a:r>
              <a:rPr lang="en-GB" sz="800" b="0" dirty="0">
                <a:solidFill>
                  <a:srgbClr val="98C379"/>
                </a:solidFill>
                <a:effectLst/>
                <a:latin typeface="Menlo" panose="020B0609030804020204" pitchFamily="49" charset="0"/>
              </a:rPr>
              <a:t>"</a:t>
            </a:r>
            <a:r>
              <a:rPr lang="en-GB" sz="800" b="0" dirty="0">
                <a:solidFill>
                  <a:srgbClr val="ABB2BF"/>
                </a:solidFill>
                <a:effectLst/>
                <a:latin typeface="Menlo" panose="020B0609030804020204" pitchFamily="49" charset="0"/>
              </a:rPr>
              <a:t>]</a:t>
            </a:r>
          </a:p>
          <a:p>
            <a:r>
              <a:rPr lang="en-GB" sz="800" b="0" dirty="0" err="1">
                <a:solidFill>
                  <a:srgbClr val="E06C75"/>
                </a:solidFill>
                <a:effectLst/>
                <a:latin typeface="Menlo" panose="020B0609030804020204" pitchFamily="49" charset="0"/>
              </a:rPr>
              <a:t>amiedResolution</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float</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requiredResolution</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float</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beamDiameter</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int</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numberOfPositions</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int</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amiedMultiplicity</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int</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aimedCompleteness</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float</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forcedSpacegroup</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Literal</a:t>
            </a:r>
            <a:r>
              <a:rPr lang="en-GB" sz="800" b="0" dirty="0">
                <a:solidFill>
                  <a:srgbClr val="ABB2BF"/>
                </a:solidFill>
                <a:effectLst/>
                <a:latin typeface="Menlo" panose="020B0609030804020204" pitchFamily="49" charset="0"/>
              </a:rPr>
              <a:t>[</a:t>
            </a:r>
            <a:r>
              <a:rPr lang="en-GB" sz="800" b="0" dirty="0">
                <a:solidFill>
                  <a:srgbClr val="98C379"/>
                </a:solidFill>
                <a:effectLst/>
                <a:latin typeface="Menlo" panose="020B0609030804020204" pitchFamily="49" charset="0"/>
              </a:rPr>
              <a:t>"P1"</a:t>
            </a:r>
            <a:r>
              <a:rPr lang="en-GB" sz="800" b="0" dirty="0">
                <a:solidFill>
                  <a:srgbClr val="ABB2BF"/>
                </a:solidFill>
                <a:effectLst/>
                <a:latin typeface="Menlo" panose="020B0609030804020204" pitchFamily="49" charset="0"/>
              </a:rPr>
              <a:t>, </a:t>
            </a:r>
            <a:r>
              <a:rPr lang="en-GB" sz="800" b="0" dirty="0">
                <a:solidFill>
                  <a:srgbClr val="98C379"/>
                </a:solidFill>
                <a:effectLst/>
                <a:latin typeface="Menlo" panose="020B0609030804020204" pitchFamily="49" charset="0"/>
              </a:rPr>
              <a:t>"P2"</a:t>
            </a:r>
            <a:r>
              <a:rPr lang="en-GB" sz="800" b="0" dirty="0">
                <a:solidFill>
                  <a:srgbClr val="ABB2BF"/>
                </a:solidFill>
                <a:effectLst/>
                <a:latin typeface="Menlo" panose="020B0609030804020204" pitchFamily="49" charset="0"/>
              </a:rPr>
              <a:t>, </a:t>
            </a:r>
            <a:r>
              <a:rPr lang="en-GB" sz="800" b="0" dirty="0">
                <a:solidFill>
                  <a:srgbClr val="98C379"/>
                </a:solidFill>
                <a:effectLst/>
                <a:latin typeface="Menlo" panose="020B0609030804020204" pitchFamily="49" charset="0"/>
              </a:rPr>
              <a:t>"..."</a:t>
            </a:r>
            <a:r>
              <a:rPr lang="en-GB" sz="800" b="0" dirty="0">
                <a:solidFill>
                  <a:srgbClr val="ABB2BF"/>
                </a:solidFill>
                <a:effectLst/>
                <a:latin typeface="Menlo" panose="020B0609030804020204" pitchFamily="49" charset="0"/>
              </a:rPr>
              <a:t>]</a:t>
            </a:r>
          </a:p>
          <a:p>
            <a:r>
              <a:rPr lang="en-GB" sz="800" b="0" dirty="0" err="1">
                <a:solidFill>
                  <a:srgbClr val="E06C75"/>
                </a:solidFill>
                <a:effectLst/>
                <a:latin typeface="Menlo" panose="020B0609030804020204" pitchFamily="49" charset="0"/>
              </a:rPr>
              <a:t>radiationSensitivity</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str</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endParaRPr lang="en-GB" sz="800" b="0" dirty="0">
              <a:solidFill>
                <a:srgbClr val="ABB2BF"/>
              </a:solidFill>
              <a:effectLst/>
              <a:latin typeface="Menlo" panose="020B0609030804020204" pitchFamily="49" charset="0"/>
            </a:endParaRPr>
          </a:p>
          <a:p>
            <a:r>
              <a:rPr lang="en-GB" sz="800" b="0" dirty="0">
                <a:solidFill>
                  <a:srgbClr val="E06C75"/>
                </a:solidFill>
                <a:effectLst/>
                <a:latin typeface="Menlo" panose="020B0609030804020204" pitchFamily="49" charset="0"/>
              </a:rPr>
              <a:t>smiles</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str</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totalRotationAngle</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float</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minOscAngle</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float</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observedResolution</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float</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endParaRPr lang="en-GB" sz="800" b="0" dirty="0">
              <a:solidFill>
                <a:srgbClr val="ABB2BF"/>
              </a:solidFill>
              <a:effectLst/>
              <a:latin typeface="Menlo" panose="020B0609030804020204" pitchFamily="49" charset="0"/>
            </a:endParaRPr>
          </a:p>
        </p:txBody>
      </p:sp>
      <p:sp>
        <p:nvSpPr>
          <p:cNvPr id="20" name="TextBox 19">
            <a:extLst>
              <a:ext uri="{FF2B5EF4-FFF2-40B4-BE49-F238E27FC236}">
                <a16:creationId xmlns:a16="http://schemas.microsoft.com/office/drawing/2014/main" id="{4CAB9F89-228A-D2DD-6430-39454A138B2E}"/>
              </a:ext>
            </a:extLst>
          </p:cNvPr>
          <p:cNvSpPr txBox="1"/>
          <p:nvPr/>
        </p:nvSpPr>
        <p:spPr>
          <a:xfrm>
            <a:off x="8040216" y="404664"/>
            <a:ext cx="6096912" cy="3046988"/>
          </a:xfrm>
          <a:prstGeom prst="rect">
            <a:avLst/>
          </a:prstGeom>
          <a:noFill/>
        </p:spPr>
        <p:txBody>
          <a:bodyPr wrap="square">
            <a:spAutoFit/>
          </a:bodyPr>
          <a:lstStyle/>
          <a:p>
            <a:r>
              <a:rPr lang="en-GB" sz="800" b="0" dirty="0">
                <a:solidFill>
                  <a:srgbClr val="C678DD"/>
                </a:solidFill>
                <a:effectLst/>
                <a:latin typeface="Menlo" panose="020B0609030804020204" pitchFamily="49" charset="0"/>
              </a:rPr>
              <a:t>class</a:t>
            </a:r>
            <a:r>
              <a:rPr lang="en-GB" sz="800" b="0" dirty="0">
                <a:solidFill>
                  <a:srgbClr val="ABB2BF"/>
                </a:solidFill>
                <a:effectLst/>
                <a:latin typeface="Menlo" panose="020B0609030804020204" pitchFamily="49" charset="0"/>
              </a:rPr>
              <a:t> </a:t>
            </a:r>
            <a:r>
              <a:rPr lang="en-GB" sz="800" b="0" dirty="0" err="1">
                <a:solidFill>
                  <a:srgbClr val="E5C07B"/>
                </a:solidFill>
                <a:effectLst/>
                <a:latin typeface="Menlo" panose="020B0609030804020204" pitchFamily="49" charset="0"/>
              </a:rPr>
              <a:t>SampleManualEntry</a:t>
            </a:r>
            <a:r>
              <a:rPr lang="en-GB" sz="800" b="0" dirty="0">
                <a:solidFill>
                  <a:srgbClr val="ABB2BF"/>
                </a:solidFill>
                <a:effectLst/>
                <a:latin typeface="Menlo" panose="020B0609030804020204" pitchFamily="49" charset="0"/>
              </a:rPr>
              <a:t>(</a:t>
            </a:r>
            <a:r>
              <a:rPr lang="en-GB" sz="800" b="0" dirty="0" err="1">
                <a:solidFill>
                  <a:srgbClr val="E5C07B"/>
                </a:solidFill>
                <a:effectLst/>
                <a:latin typeface="Menlo" panose="020B0609030804020204" pitchFamily="49" charset="0"/>
              </a:rPr>
              <a:t>BaseModel</a:t>
            </a:r>
            <a:r>
              <a:rPr lang="en-GB" sz="800" b="0" dirty="0">
                <a:solidFill>
                  <a:srgbClr val="ABB2BF"/>
                </a:solidFill>
                <a:effectLst/>
                <a:latin typeface="Menlo" panose="020B0609030804020204" pitchFamily="49" charset="0"/>
              </a:rPr>
              <a:t>):</a:t>
            </a:r>
          </a:p>
          <a:p>
            <a:r>
              <a:rPr lang="en-GB" sz="800" b="0" dirty="0" err="1">
                <a:solidFill>
                  <a:srgbClr val="E06C75"/>
                </a:solidFill>
                <a:effectLst/>
                <a:latin typeface="Menlo" panose="020B0609030804020204" pitchFamily="49" charset="0"/>
              </a:rPr>
              <a:t>samplePosition</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int</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61AFEF"/>
                </a:solidFill>
                <a:effectLst/>
                <a:latin typeface="Menlo" panose="020B0609030804020204" pitchFamily="49" charset="0"/>
              </a:rPr>
              <a:t>Field</a:t>
            </a:r>
            <a:r>
              <a:rPr lang="en-GB" sz="800" b="0" dirty="0">
                <a:solidFill>
                  <a:srgbClr val="ABB2BF"/>
                </a:solidFill>
                <a:effectLst/>
                <a:latin typeface="Menlo" panose="020B0609030804020204" pitchFamily="49" charset="0"/>
              </a:rPr>
              <a:t>(</a:t>
            </a:r>
            <a:r>
              <a:rPr lang="en-GB" sz="800" b="0" dirty="0">
                <a:solidFill>
                  <a:srgbClr val="D19A66"/>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err="1">
                <a:solidFill>
                  <a:srgbClr val="E06C75"/>
                </a:solidFill>
                <a:effectLst/>
                <a:latin typeface="Menlo" panose="020B0609030804020204" pitchFamily="49" charset="0"/>
              </a:rPr>
              <a:t>ge</a:t>
            </a:r>
            <a:r>
              <a:rPr lang="en-GB" sz="800" b="0" dirty="0">
                <a:solidFill>
                  <a:srgbClr val="56B6C2"/>
                </a:solidFill>
                <a:effectLst/>
                <a:latin typeface="Menlo" panose="020B0609030804020204" pitchFamily="49" charset="0"/>
              </a:rPr>
              <a:t>=</a:t>
            </a:r>
            <a:r>
              <a:rPr lang="en-GB" sz="800" b="0" dirty="0">
                <a:solidFill>
                  <a:srgbClr val="D19A66"/>
                </a:solidFill>
                <a:effectLst/>
                <a:latin typeface="Menlo" panose="020B0609030804020204" pitchFamily="49" charset="0"/>
              </a:rPr>
              <a:t>1</a:t>
            </a:r>
            <a:r>
              <a:rPr lang="en-GB" sz="800" b="0" dirty="0">
                <a:solidFill>
                  <a:srgbClr val="ABB2BF"/>
                </a:solidFill>
                <a:effectLst/>
                <a:latin typeface="Menlo" panose="020B0609030804020204" pitchFamily="49" charset="0"/>
              </a:rPr>
              <a:t>, </a:t>
            </a:r>
            <a:r>
              <a:rPr lang="en-GB" sz="800" b="0" dirty="0">
                <a:solidFill>
                  <a:srgbClr val="E06C75"/>
                </a:solidFill>
                <a:effectLst/>
                <a:latin typeface="Menlo" panose="020B0609030804020204" pitchFamily="49" charset="0"/>
              </a:rPr>
              <a:t>le</a:t>
            </a:r>
            <a:r>
              <a:rPr lang="en-GB" sz="800" b="0" dirty="0">
                <a:solidFill>
                  <a:srgbClr val="56B6C2"/>
                </a:solidFill>
                <a:effectLst/>
                <a:latin typeface="Menlo" panose="020B0609030804020204" pitchFamily="49" charset="0"/>
              </a:rPr>
              <a:t>=</a:t>
            </a:r>
            <a:r>
              <a:rPr lang="en-GB" sz="800" b="0" dirty="0">
                <a:solidFill>
                  <a:srgbClr val="D19A66"/>
                </a:solidFill>
                <a:effectLst/>
                <a:latin typeface="Menlo" panose="020B0609030804020204" pitchFamily="49" charset="0"/>
              </a:rPr>
              <a:t>10</a:t>
            </a:r>
            <a:r>
              <a:rPr lang="en-GB" sz="800" b="0" dirty="0">
                <a:solidFill>
                  <a:srgbClr val="ABB2BF"/>
                </a:solidFill>
                <a:effectLst/>
                <a:latin typeface="Menlo" panose="020B0609030804020204" pitchFamily="49" charset="0"/>
              </a:rPr>
              <a:t>) </a:t>
            </a:r>
            <a:r>
              <a:rPr lang="en-GB" sz="800" b="0" dirty="0">
                <a:solidFill>
                  <a:srgbClr val="7F848E"/>
                </a:solidFill>
                <a:effectLst/>
                <a:latin typeface="Menlo" panose="020B0609030804020204" pitchFamily="49" charset="0"/>
              </a:rPr>
              <a:t># (*)</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proteinAcronym</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str</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61AFEF"/>
                </a:solidFill>
                <a:effectLst/>
                <a:latin typeface="Menlo" panose="020B0609030804020204" pitchFamily="49" charset="0"/>
              </a:rPr>
              <a:t>Field</a:t>
            </a:r>
            <a:r>
              <a:rPr lang="en-GB" sz="800" b="0" dirty="0">
                <a:solidFill>
                  <a:srgbClr val="ABB2BF"/>
                </a:solidFill>
                <a:effectLst/>
                <a:latin typeface="Menlo" panose="020B0609030804020204" pitchFamily="49" charset="0"/>
              </a:rPr>
              <a:t>(</a:t>
            </a:r>
            <a:r>
              <a:rPr lang="en-GB" sz="800" b="0" dirty="0">
                <a:solidFill>
                  <a:srgbClr val="D19A66"/>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err="1">
                <a:solidFill>
                  <a:srgbClr val="E06C75"/>
                </a:solidFill>
                <a:effectLst/>
                <a:latin typeface="Menlo" panose="020B0609030804020204" pitchFamily="49" charset="0"/>
              </a:rPr>
              <a:t>ge</a:t>
            </a:r>
            <a:r>
              <a:rPr lang="en-GB" sz="800" b="0" dirty="0">
                <a:solidFill>
                  <a:srgbClr val="56B6C2"/>
                </a:solidFill>
                <a:effectLst/>
                <a:latin typeface="Menlo" panose="020B0609030804020204" pitchFamily="49" charset="0"/>
              </a:rPr>
              <a:t>=</a:t>
            </a:r>
            <a:r>
              <a:rPr lang="en-GB" sz="800" b="0" dirty="0">
                <a:solidFill>
                  <a:srgbClr val="D19A66"/>
                </a:solidFill>
                <a:effectLst/>
                <a:latin typeface="Menlo" panose="020B0609030804020204" pitchFamily="49" charset="0"/>
              </a:rPr>
              <a:t>1</a:t>
            </a:r>
            <a:r>
              <a:rPr lang="en-GB" sz="800" b="0" dirty="0">
                <a:solidFill>
                  <a:srgbClr val="ABB2BF"/>
                </a:solidFill>
                <a:effectLst/>
                <a:latin typeface="Menlo" panose="020B0609030804020204" pitchFamily="49" charset="0"/>
              </a:rPr>
              <a:t>, </a:t>
            </a:r>
            <a:r>
              <a:rPr lang="en-GB" sz="800" b="0" dirty="0">
                <a:solidFill>
                  <a:srgbClr val="E06C75"/>
                </a:solidFill>
                <a:effectLst/>
                <a:latin typeface="Menlo" panose="020B0609030804020204" pitchFamily="49" charset="0"/>
              </a:rPr>
              <a:t>le</a:t>
            </a:r>
            <a:r>
              <a:rPr lang="en-GB" sz="800" b="0" dirty="0">
                <a:solidFill>
                  <a:srgbClr val="56B6C2"/>
                </a:solidFill>
                <a:effectLst/>
                <a:latin typeface="Menlo" panose="020B0609030804020204" pitchFamily="49" charset="0"/>
              </a:rPr>
              <a:t>=</a:t>
            </a:r>
            <a:r>
              <a:rPr lang="en-GB" sz="800" b="0" dirty="0">
                <a:solidFill>
                  <a:srgbClr val="D19A66"/>
                </a:solidFill>
                <a:effectLst/>
                <a:latin typeface="Menlo" panose="020B0609030804020204" pitchFamily="49" charset="0"/>
              </a:rPr>
              <a:t>6</a:t>
            </a:r>
            <a:r>
              <a:rPr lang="en-GB" sz="800" b="0" dirty="0">
                <a:solidFill>
                  <a:srgbClr val="ABB2BF"/>
                </a:solidFill>
                <a:effectLst/>
                <a:latin typeface="Menlo" panose="020B0609030804020204" pitchFamily="49" charset="0"/>
              </a:rPr>
              <a:t>) </a:t>
            </a:r>
            <a:r>
              <a:rPr lang="en-GB" sz="800" b="0" dirty="0">
                <a:solidFill>
                  <a:srgbClr val="7F848E"/>
                </a:solidFill>
                <a:effectLst/>
                <a:latin typeface="Menlo" panose="020B0609030804020204" pitchFamily="49" charset="0"/>
              </a:rPr>
              <a:t># (*)</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SampleName</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str</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61AFEF"/>
                </a:solidFill>
                <a:effectLst/>
                <a:latin typeface="Menlo" panose="020B0609030804020204" pitchFamily="49" charset="0"/>
              </a:rPr>
              <a:t>Field</a:t>
            </a:r>
            <a:r>
              <a:rPr lang="en-GB" sz="800" b="0" dirty="0">
                <a:solidFill>
                  <a:srgbClr val="ABB2BF"/>
                </a:solidFill>
                <a:effectLst/>
                <a:latin typeface="Menlo" panose="020B0609030804020204" pitchFamily="49" charset="0"/>
              </a:rPr>
              <a:t>(</a:t>
            </a:r>
            <a:r>
              <a:rPr lang="en-GB" sz="800" b="0" dirty="0">
                <a:solidFill>
                  <a:srgbClr val="D19A66"/>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E06C75"/>
                </a:solidFill>
                <a:effectLst/>
                <a:latin typeface="Menlo" panose="020B0609030804020204" pitchFamily="49" charset="0"/>
              </a:rPr>
              <a:t>le</a:t>
            </a:r>
            <a:r>
              <a:rPr lang="en-GB" sz="800" b="0" dirty="0">
                <a:solidFill>
                  <a:srgbClr val="56B6C2"/>
                </a:solidFill>
                <a:effectLst/>
                <a:latin typeface="Menlo" panose="020B0609030804020204" pitchFamily="49" charset="0"/>
              </a:rPr>
              <a:t>=</a:t>
            </a:r>
            <a:r>
              <a:rPr lang="en-GB" sz="800" b="0" dirty="0">
                <a:solidFill>
                  <a:srgbClr val="D19A66"/>
                </a:solidFill>
                <a:effectLst/>
                <a:latin typeface="Menlo" panose="020B0609030804020204" pitchFamily="49" charset="0"/>
              </a:rPr>
              <a:t>27</a:t>
            </a:r>
            <a:r>
              <a:rPr lang="en-GB" sz="800" b="0" dirty="0">
                <a:solidFill>
                  <a:srgbClr val="ABB2BF"/>
                </a:solidFill>
                <a:effectLst/>
                <a:latin typeface="Menlo" panose="020B0609030804020204" pitchFamily="49" charset="0"/>
              </a:rPr>
              <a:t>) </a:t>
            </a:r>
            <a:r>
              <a:rPr lang="en-GB" sz="800" b="0" dirty="0">
                <a:solidFill>
                  <a:srgbClr val="7F848E"/>
                </a:solidFill>
                <a:effectLst/>
                <a:latin typeface="Menlo" panose="020B0609030804020204" pitchFamily="49" charset="0"/>
              </a:rPr>
              <a:t>#(*) max 27 </a:t>
            </a:r>
            <a:r>
              <a:rPr lang="en-GB" sz="800" b="0" dirty="0" err="1">
                <a:solidFill>
                  <a:srgbClr val="7F848E"/>
                </a:solidFill>
                <a:effectLst/>
                <a:latin typeface="Menlo" panose="020B0609030804020204" pitchFamily="49" charset="0"/>
              </a:rPr>
              <a:t>ch.</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PinBarcode</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str</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SpaceGroup</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str</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PreobservedResolution</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float</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NeededResolution</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float</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PreferredBeamDiameter</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int</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MinOscWidth</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int</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ExperimentType</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Literal</a:t>
            </a:r>
            <a:r>
              <a:rPr lang="en-GB" sz="800" b="0" dirty="0">
                <a:solidFill>
                  <a:srgbClr val="ABB2BF"/>
                </a:solidFill>
                <a:effectLst/>
                <a:latin typeface="Menlo" panose="020B0609030804020204" pitchFamily="49" charset="0"/>
              </a:rPr>
              <a:t>[</a:t>
            </a:r>
            <a:r>
              <a:rPr lang="en-GB" sz="800" b="0" dirty="0">
                <a:solidFill>
                  <a:srgbClr val="98C379"/>
                </a:solidFill>
                <a:effectLst/>
                <a:latin typeface="Menlo" panose="020B0609030804020204" pitchFamily="49" charset="0"/>
              </a:rPr>
              <a:t>"default"</a:t>
            </a:r>
            <a:r>
              <a:rPr lang="en-GB" sz="800" b="0" dirty="0">
                <a:solidFill>
                  <a:srgbClr val="ABB2BF"/>
                </a:solidFill>
                <a:effectLst/>
                <a:latin typeface="Menlo" panose="020B0609030804020204" pitchFamily="49" charset="0"/>
              </a:rPr>
              <a:t>] </a:t>
            </a:r>
            <a:r>
              <a:rPr lang="en-GB" sz="800" b="0" dirty="0">
                <a:solidFill>
                  <a:srgbClr val="7F848E"/>
                </a:solidFill>
                <a:effectLst/>
                <a:latin typeface="Menlo" panose="020B0609030804020204" pitchFamily="49" charset="0"/>
              </a:rPr>
              <a:t>#and others, that I </a:t>
            </a:r>
            <a:r>
              <a:rPr lang="en-GB" sz="800" b="0" dirty="0" err="1">
                <a:solidFill>
                  <a:srgbClr val="7F848E"/>
                </a:solidFill>
                <a:effectLst/>
                <a:latin typeface="Menlo" panose="020B0609030804020204" pitchFamily="49" charset="0"/>
              </a:rPr>
              <a:t>dont</a:t>
            </a:r>
            <a:r>
              <a:rPr lang="en-GB" sz="800" b="0" dirty="0">
                <a:solidFill>
                  <a:srgbClr val="7F848E"/>
                </a:solidFill>
                <a:effectLst/>
                <a:latin typeface="Menlo" panose="020B0609030804020204" pitchFamily="49" charset="0"/>
              </a:rPr>
              <a:t> know of </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NumberOfPositions</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int</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RadiationSensitivity</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str</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AimeMultiplicity</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int</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AimedCompleteness</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int</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unitCellA</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float</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unitCellB</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float</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unitcellC</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float</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unitCellAlpha</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float</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uniCellBeta</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float</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unitCellGamma</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float</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axisRange</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int</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endParaRPr lang="en-GB" sz="800" b="0" dirty="0">
              <a:solidFill>
                <a:srgbClr val="ABB2BF"/>
              </a:solidFill>
              <a:effectLst/>
              <a:latin typeface="Menlo" panose="020B0609030804020204" pitchFamily="49" charset="0"/>
            </a:endParaRPr>
          </a:p>
          <a:p>
            <a:r>
              <a:rPr lang="en-GB" sz="800" b="0" dirty="0">
                <a:solidFill>
                  <a:srgbClr val="E06C75"/>
                </a:solidFill>
                <a:effectLst/>
                <a:latin typeface="Menlo" panose="020B0609030804020204" pitchFamily="49" charset="0"/>
              </a:rPr>
              <a:t>smiles</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str</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endParaRPr lang="en-GB" sz="800" b="0" dirty="0">
              <a:solidFill>
                <a:srgbClr val="ABB2BF"/>
              </a:solidFill>
              <a:effectLst/>
              <a:latin typeface="Menlo" panose="020B0609030804020204" pitchFamily="49" charset="0"/>
            </a:endParaRPr>
          </a:p>
          <a:p>
            <a:r>
              <a:rPr lang="en-GB" sz="800" b="0" dirty="0">
                <a:solidFill>
                  <a:srgbClr val="E06C75"/>
                </a:solidFill>
                <a:effectLst/>
                <a:latin typeface="Menlo" panose="020B0609030804020204" pitchFamily="49" charset="0"/>
              </a:rPr>
              <a:t>comments</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str</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endParaRPr lang="en-GB" sz="800" b="0" dirty="0">
              <a:solidFill>
                <a:srgbClr val="ABB2BF"/>
              </a:solidFill>
              <a:effectLst/>
              <a:latin typeface="Menlo" panose="020B0609030804020204" pitchFamily="49" charset="0"/>
            </a:endParaRPr>
          </a:p>
        </p:txBody>
      </p:sp>
      <p:sp>
        <p:nvSpPr>
          <p:cNvPr id="23" name="TextBox 22">
            <a:extLst>
              <a:ext uri="{FF2B5EF4-FFF2-40B4-BE49-F238E27FC236}">
                <a16:creationId xmlns:a16="http://schemas.microsoft.com/office/drawing/2014/main" id="{B3F91936-29B5-401B-B88B-B4B9BC8D5976}"/>
              </a:ext>
            </a:extLst>
          </p:cNvPr>
          <p:cNvSpPr txBox="1"/>
          <p:nvPr/>
        </p:nvSpPr>
        <p:spPr>
          <a:xfrm>
            <a:off x="8184232" y="3573016"/>
            <a:ext cx="6997624" cy="2677656"/>
          </a:xfrm>
          <a:prstGeom prst="rect">
            <a:avLst/>
          </a:prstGeom>
          <a:noFill/>
        </p:spPr>
        <p:txBody>
          <a:bodyPr wrap="square">
            <a:spAutoFit/>
          </a:bodyPr>
          <a:lstStyle/>
          <a:p>
            <a:r>
              <a:rPr lang="en-GB" sz="800" b="0" dirty="0">
                <a:solidFill>
                  <a:srgbClr val="C678DD"/>
                </a:solidFill>
                <a:effectLst/>
                <a:latin typeface="Menlo" panose="020B0609030804020204" pitchFamily="49" charset="0"/>
              </a:rPr>
              <a:t>class</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Sample</a:t>
            </a:r>
            <a:r>
              <a:rPr lang="en-GB" sz="800" b="0" dirty="0">
                <a:solidFill>
                  <a:srgbClr val="ABB2BF"/>
                </a:solidFill>
                <a:effectLst/>
                <a:latin typeface="Menlo" panose="020B0609030804020204" pitchFamily="49" charset="0"/>
              </a:rPr>
              <a:t>(</a:t>
            </a:r>
            <a:r>
              <a:rPr lang="en-GB" sz="800" b="0" dirty="0" err="1">
                <a:solidFill>
                  <a:srgbClr val="E5C07B"/>
                </a:solidFill>
                <a:effectLst/>
                <a:latin typeface="Menlo" panose="020B0609030804020204" pitchFamily="49" charset="0"/>
              </a:rPr>
              <a:t>BaseModel</a:t>
            </a:r>
            <a:r>
              <a:rPr lang="en-GB" sz="800" b="0" dirty="0">
                <a:solidFill>
                  <a:srgbClr val="ABB2BF"/>
                </a:solidFill>
                <a:effectLst/>
                <a:latin typeface="Menlo" panose="020B0609030804020204" pitchFamily="49" charset="0"/>
              </a:rPr>
              <a:t>):</a:t>
            </a:r>
          </a:p>
          <a:p>
            <a:r>
              <a:rPr lang="en-GB" sz="800" b="0" dirty="0" err="1">
                <a:solidFill>
                  <a:srgbClr val="E06C75"/>
                </a:solidFill>
                <a:effectLst/>
                <a:latin typeface="Menlo" panose="020B0609030804020204" pitchFamily="49" charset="0"/>
              </a:rPr>
              <a:t>samplePosition</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int</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proteinName</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str</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proteinAcronym</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Literal</a:t>
            </a:r>
            <a:r>
              <a:rPr lang="en-GB" sz="800" b="0" dirty="0">
                <a:solidFill>
                  <a:srgbClr val="ABB2BF"/>
                </a:solidFill>
                <a:effectLst/>
                <a:latin typeface="Menlo" panose="020B0609030804020204" pitchFamily="49" charset="0"/>
              </a:rPr>
              <a:t>[</a:t>
            </a:r>
            <a:r>
              <a:rPr lang="en-GB" sz="800" b="0" dirty="0">
                <a:solidFill>
                  <a:srgbClr val="98C379"/>
                </a:solidFill>
                <a:effectLst/>
                <a:latin typeface="Menlo" panose="020B0609030804020204" pitchFamily="49" charset="0"/>
              </a:rPr>
              <a:t>"</a:t>
            </a:r>
            <a:r>
              <a:rPr lang="en-GB" sz="800" b="0" dirty="0" err="1">
                <a:solidFill>
                  <a:srgbClr val="98C379"/>
                </a:solidFill>
                <a:effectLst/>
                <a:latin typeface="Menlo" panose="020B0609030804020204" pitchFamily="49" charset="0"/>
              </a:rPr>
              <a:t>enum_of_allowed_acronyms</a:t>
            </a:r>
            <a:r>
              <a:rPr lang="en-GB" sz="800" b="0" dirty="0">
                <a:solidFill>
                  <a:srgbClr val="98C379"/>
                </a:solidFill>
                <a:effectLst/>
                <a:latin typeface="Menlo" panose="020B0609030804020204" pitchFamily="49" charset="0"/>
              </a:rPr>
              <a:t>"</a:t>
            </a:r>
            <a:r>
              <a:rPr lang="en-GB" sz="800" b="0" dirty="0">
                <a:solidFill>
                  <a:srgbClr val="ABB2BF"/>
                </a:solidFill>
                <a:effectLst/>
                <a:latin typeface="Menlo" panose="020B0609030804020204" pitchFamily="49" charset="0"/>
              </a:rPr>
              <a:t>]</a:t>
            </a:r>
          </a:p>
          <a:p>
            <a:r>
              <a:rPr lang="en-GB" sz="800" b="0" dirty="0" err="1">
                <a:solidFill>
                  <a:srgbClr val="E06C75"/>
                </a:solidFill>
                <a:effectLst/>
                <a:latin typeface="Menlo" panose="020B0609030804020204" pitchFamily="49" charset="0"/>
              </a:rPr>
              <a:t>spaceGroup</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str</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sampleName</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str</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pinBarcode</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str</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preobservedResolution</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float</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neededResolution</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float</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oscRange</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float</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experimentType</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Literal</a:t>
            </a:r>
            <a:r>
              <a:rPr lang="en-GB" sz="800" b="0" dirty="0">
                <a:solidFill>
                  <a:srgbClr val="ABB2BF"/>
                </a:solidFill>
                <a:effectLst/>
                <a:latin typeface="Menlo" panose="020B0609030804020204" pitchFamily="49" charset="0"/>
              </a:rPr>
              <a:t>[</a:t>
            </a:r>
            <a:r>
              <a:rPr lang="en-GB" sz="800" b="0" dirty="0">
                <a:solidFill>
                  <a:srgbClr val="98C379"/>
                </a:solidFill>
                <a:effectLst/>
                <a:latin typeface="Menlo" panose="020B0609030804020204" pitchFamily="49" charset="0"/>
              </a:rPr>
              <a:t>"OSC"</a:t>
            </a:r>
            <a:r>
              <a:rPr lang="en-GB" sz="800" b="0" dirty="0">
                <a:solidFill>
                  <a:srgbClr val="ABB2BF"/>
                </a:solidFill>
                <a:effectLst/>
                <a:latin typeface="Menlo" panose="020B0609030804020204" pitchFamily="49" charset="0"/>
              </a:rPr>
              <a:t>, </a:t>
            </a:r>
            <a:r>
              <a:rPr lang="en-GB" sz="800" b="0" dirty="0">
                <a:solidFill>
                  <a:srgbClr val="98C379"/>
                </a:solidFill>
                <a:effectLst/>
                <a:latin typeface="Menlo" panose="020B0609030804020204" pitchFamily="49" charset="0"/>
              </a:rPr>
              <a:t>"SAD"</a:t>
            </a:r>
            <a:r>
              <a:rPr lang="en-GB" sz="800" b="0" dirty="0">
                <a:solidFill>
                  <a:srgbClr val="ABB2BF"/>
                </a:solidFill>
                <a:effectLst/>
                <a:latin typeface="Menlo" panose="020B0609030804020204" pitchFamily="49" charset="0"/>
              </a:rPr>
              <a:t>, </a:t>
            </a:r>
            <a:r>
              <a:rPr lang="en-GB" sz="800" b="0" dirty="0">
                <a:solidFill>
                  <a:srgbClr val="98C379"/>
                </a:solidFill>
                <a:effectLst/>
                <a:latin typeface="Menlo" panose="020B0609030804020204" pitchFamily="49" charset="0"/>
              </a:rPr>
              <a:t>"MAD"</a:t>
            </a:r>
            <a:r>
              <a:rPr lang="en-GB" sz="800" b="0" dirty="0">
                <a:solidFill>
                  <a:srgbClr val="ABB2BF"/>
                </a:solidFill>
                <a:effectLst/>
                <a:latin typeface="Menlo" panose="020B0609030804020204" pitchFamily="49" charset="0"/>
              </a:rPr>
              <a:t>]</a:t>
            </a:r>
          </a:p>
          <a:p>
            <a:r>
              <a:rPr lang="en-GB" sz="800" b="0" dirty="0" err="1">
                <a:solidFill>
                  <a:srgbClr val="E06C75"/>
                </a:solidFill>
                <a:effectLst/>
                <a:latin typeface="Menlo" panose="020B0609030804020204" pitchFamily="49" charset="0"/>
              </a:rPr>
              <a:t>anomalousScatterer</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str</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cellA</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float</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cellB</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float</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cellC</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float</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cellAlpha</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float</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cellBeta</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float</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cellGamma</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float</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loopType</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str</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holderLength</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int</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endParaRPr lang="en-GB" sz="800" b="0" dirty="0">
              <a:solidFill>
                <a:srgbClr val="ABB2BF"/>
              </a:solidFill>
              <a:effectLst/>
              <a:latin typeface="Menlo" panose="020B0609030804020204" pitchFamily="49" charset="0"/>
            </a:endParaRPr>
          </a:p>
          <a:p>
            <a:r>
              <a:rPr lang="en-GB" sz="800" b="0" dirty="0">
                <a:solidFill>
                  <a:srgbClr val="E06C75"/>
                </a:solidFill>
                <a:effectLst/>
                <a:latin typeface="Menlo" panose="020B0609030804020204" pitchFamily="49" charset="0"/>
              </a:rPr>
              <a:t>comments</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str</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endParaRPr lang="en-GB" sz="800" b="0" dirty="0">
              <a:solidFill>
                <a:srgbClr val="ABB2BF"/>
              </a:solidFill>
              <a:effectLst/>
              <a:latin typeface="Menlo" panose="020B0609030804020204" pitchFamily="49" charset="0"/>
            </a:endParaRPr>
          </a:p>
        </p:txBody>
      </p:sp>
    </p:spTree>
    <p:extLst>
      <p:ext uri="{BB962C8B-B14F-4D97-AF65-F5344CB8AC3E}">
        <p14:creationId xmlns:p14="http://schemas.microsoft.com/office/powerpoint/2010/main" val="120432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27D9CCD-7BCF-347A-35ED-768BF63E06DC}"/>
              </a:ext>
            </a:extLst>
          </p:cNvPr>
          <p:cNvSpPr>
            <a:spLocks noGrp="1"/>
          </p:cNvSpPr>
          <p:nvPr>
            <p:ph idx="1"/>
          </p:nvPr>
        </p:nvSpPr>
        <p:spPr/>
        <p:txBody>
          <a:bodyPr/>
          <a:lstStyle/>
          <a:p>
            <a:pPr marL="342900" indent="-342900">
              <a:buFont typeface="Arial" panose="020B0604020202020204" pitchFamily="34" charset="0"/>
              <a:buChar char="•"/>
            </a:pPr>
            <a:r>
              <a:rPr lang="en-GB" dirty="0"/>
              <a:t>Retrieve data via </a:t>
            </a:r>
            <a:r>
              <a:rPr lang="en-GB" dirty="0" err="1"/>
              <a:t>rsync</a:t>
            </a:r>
            <a:r>
              <a:rPr lang="en-GB" dirty="0"/>
              <a:t> or Globus</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r>
              <a:rPr lang="en-GB" dirty="0"/>
              <a:t>R</a:t>
            </a:r>
            <a:r>
              <a:rPr lang="en-CH" dirty="0"/>
              <a:t>eingestion of data into database:</a:t>
            </a:r>
          </a:p>
          <a:p>
            <a:pPr marL="594900" lvl="1" indent="-342900">
              <a:buFont typeface="Courier New" panose="02070309020205020404" pitchFamily="49" charset="0"/>
              <a:buChar char="o"/>
            </a:pPr>
            <a:r>
              <a:rPr lang="en-CH" dirty="0"/>
              <a:t>currently requires individual script for each synchrotron</a:t>
            </a:r>
          </a:p>
          <a:p>
            <a:pPr marL="594900" lvl="1" indent="-342900">
              <a:buFont typeface="Courier New" panose="02070309020205020404" pitchFamily="49" charset="0"/>
              <a:buChar char="o"/>
            </a:pPr>
            <a:r>
              <a:rPr lang="en-GB" dirty="0"/>
              <a:t>b</a:t>
            </a:r>
            <a:r>
              <a:rPr lang="en-CH" dirty="0"/>
              <a:t>ased on filenames and folder logic (error prone!)</a:t>
            </a:r>
          </a:p>
          <a:p>
            <a:pPr marL="594900" lvl="1" indent="-342900">
              <a:buFont typeface="Courier New" panose="02070309020205020404" pitchFamily="49" charset="0"/>
              <a:buChar char="o"/>
            </a:pPr>
            <a:r>
              <a:rPr lang="en-GB" dirty="0"/>
              <a:t>string slicing and sorting (error prone and reliant on little changes in file naming conventions)</a:t>
            </a:r>
          </a:p>
          <a:p>
            <a:pPr marL="594900" lvl="1" indent="-342900">
              <a:buFont typeface="Courier New" panose="02070309020205020404" pitchFamily="49" charset="0"/>
              <a:buChar char="o"/>
            </a:pPr>
            <a:r>
              <a:rPr lang="en-GB" dirty="0"/>
              <a:t>extraction of meta-data from file and folder-names, headers, results files and notes</a:t>
            </a:r>
          </a:p>
          <a:p>
            <a:pPr marL="594900" lvl="1" indent="-342900">
              <a:buFont typeface="Arial" panose="020B0604020202020204" pitchFamily="34" charset="0"/>
              <a:buChar char="•"/>
            </a:pPr>
            <a:endParaRPr lang="en-GB" dirty="0"/>
          </a:p>
          <a:p>
            <a:pPr marL="594900" lvl="1" indent="-342900">
              <a:buFont typeface="Arial" panose="020B0604020202020204" pitchFamily="34" charset="0"/>
              <a:buChar char="•"/>
            </a:pPr>
            <a:endParaRPr lang="en-GB" dirty="0"/>
          </a:p>
        </p:txBody>
      </p:sp>
      <p:sp>
        <p:nvSpPr>
          <p:cNvPr id="3" name="Date Placeholder 2">
            <a:extLst>
              <a:ext uri="{FF2B5EF4-FFF2-40B4-BE49-F238E27FC236}">
                <a16:creationId xmlns:a16="http://schemas.microsoft.com/office/drawing/2014/main" id="{BBBDCC3A-DFE8-B522-6568-60B82C9EEE35}"/>
              </a:ext>
            </a:extLst>
          </p:cNvPr>
          <p:cNvSpPr>
            <a:spLocks noGrp="1"/>
          </p:cNvSpPr>
          <p:nvPr>
            <p:ph type="dt" sz="half" idx="10"/>
          </p:nvPr>
        </p:nvSpPr>
        <p:spPr/>
        <p:txBody>
          <a:bodyPr/>
          <a:lstStyle/>
          <a:p>
            <a:fld id="{2AE79E96-FFC2-4A0C-AF60-FB50CB155CB3}" type="datetime1">
              <a:rPr lang="de-CH" noProof="0" smtClean="0"/>
              <a:t>14.11.25</a:t>
            </a:fld>
            <a:endParaRPr lang="en-GB" noProof="0" dirty="0"/>
          </a:p>
        </p:txBody>
      </p:sp>
      <p:sp>
        <p:nvSpPr>
          <p:cNvPr id="4" name="Footer Placeholder 3">
            <a:extLst>
              <a:ext uri="{FF2B5EF4-FFF2-40B4-BE49-F238E27FC236}">
                <a16:creationId xmlns:a16="http://schemas.microsoft.com/office/drawing/2014/main" id="{3A93DB8C-FF2F-AC68-0BE4-9A5939BC72D6}"/>
              </a:ext>
            </a:extLst>
          </p:cNvPr>
          <p:cNvSpPr>
            <a:spLocks noGrp="1"/>
          </p:cNvSpPr>
          <p:nvPr>
            <p:ph type="ftr" sz="quarter" idx="11"/>
          </p:nvPr>
        </p:nvSpPr>
        <p:spPr/>
        <p:txBody>
          <a:bodyPr/>
          <a:lstStyle/>
          <a:p>
            <a:r>
              <a:rPr lang="en-GB" noProof="0" dirty="0"/>
              <a:t>PSI </a:t>
            </a:r>
            <a:r>
              <a:rPr lang="en-GB" noProof="0" dirty="0" err="1"/>
              <a:t>Center</a:t>
            </a:r>
            <a:r>
              <a:rPr lang="en-GB" noProof="0" dirty="0"/>
              <a:t> for Photon Science</a:t>
            </a:r>
          </a:p>
        </p:txBody>
      </p:sp>
      <p:sp>
        <p:nvSpPr>
          <p:cNvPr id="5" name="Slide Number Placeholder 4">
            <a:extLst>
              <a:ext uri="{FF2B5EF4-FFF2-40B4-BE49-F238E27FC236}">
                <a16:creationId xmlns:a16="http://schemas.microsoft.com/office/drawing/2014/main" id="{05D16BC6-FB44-2513-B0C6-617F0438E701}"/>
              </a:ext>
            </a:extLst>
          </p:cNvPr>
          <p:cNvSpPr>
            <a:spLocks noGrp="1"/>
          </p:cNvSpPr>
          <p:nvPr>
            <p:ph type="sldNum" sz="quarter" idx="12"/>
          </p:nvPr>
        </p:nvSpPr>
        <p:spPr/>
        <p:txBody>
          <a:bodyPr/>
          <a:lstStyle/>
          <a:p>
            <a:fld id="{442AD375-037F-43D0-B059-5172DA06796A}" type="slidenum">
              <a:rPr lang="en-GB" noProof="0" smtClean="0"/>
              <a:pPr/>
              <a:t>17</a:t>
            </a:fld>
            <a:endParaRPr lang="en-GB" noProof="0" dirty="0"/>
          </a:p>
        </p:txBody>
      </p:sp>
      <p:sp>
        <p:nvSpPr>
          <p:cNvPr id="6" name="Title 5">
            <a:extLst>
              <a:ext uri="{FF2B5EF4-FFF2-40B4-BE49-F238E27FC236}">
                <a16:creationId xmlns:a16="http://schemas.microsoft.com/office/drawing/2014/main" id="{E85D914B-DD2F-250F-081D-3E91EE8BC9F4}"/>
              </a:ext>
            </a:extLst>
          </p:cNvPr>
          <p:cNvSpPr>
            <a:spLocks noGrp="1"/>
          </p:cNvSpPr>
          <p:nvPr>
            <p:ph type="title"/>
          </p:nvPr>
        </p:nvSpPr>
        <p:spPr/>
        <p:txBody>
          <a:bodyPr/>
          <a:lstStyle/>
          <a:p>
            <a:r>
              <a:rPr lang="en-CH" dirty="0"/>
              <a:t>Retrieve Data: raw images and meta-info</a:t>
            </a:r>
          </a:p>
        </p:txBody>
      </p:sp>
    </p:spTree>
    <p:extLst>
      <p:ext uri="{BB962C8B-B14F-4D97-AF65-F5344CB8AC3E}">
        <p14:creationId xmlns:p14="http://schemas.microsoft.com/office/powerpoint/2010/main" val="12103640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50E9AF-9563-9619-E632-A7F756A46D7E}"/>
            </a:ext>
          </a:extLst>
        </p:cNvPr>
        <p:cNvGrpSpPr/>
        <p:nvPr/>
      </p:nvGrpSpPr>
      <p:grpSpPr>
        <a:xfrm>
          <a:off x="0" y="0"/>
          <a:ext cx="0" cy="0"/>
          <a:chOff x="0" y="0"/>
          <a:chExt cx="0" cy="0"/>
        </a:xfrm>
      </p:grpSpPr>
      <p:sp>
        <p:nvSpPr>
          <p:cNvPr id="3" name="Date Placeholder 2">
            <a:extLst>
              <a:ext uri="{FF2B5EF4-FFF2-40B4-BE49-F238E27FC236}">
                <a16:creationId xmlns:a16="http://schemas.microsoft.com/office/drawing/2014/main" id="{FFDEE44E-6911-CD9D-E548-B2F113BF5351}"/>
              </a:ext>
            </a:extLst>
          </p:cNvPr>
          <p:cNvSpPr>
            <a:spLocks noGrp="1"/>
          </p:cNvSpPr>
          <p:nvPr>
            <p:ph type="dt" sz="half" idx="10"/>
          </p:nvPr>
        </p:nvSpPr>
        <p:spPr/>
        <p:txBody>
          <a:bodyPr/>
          <a:lstStyle/>
          <a:p>
            <a:fld id="{2AE79E96-FFC2-4A0C-AF60-FB50CB155CB3}" type="datetime1">
              <a:rPr lang="de-CH" noProof="0" smtClean="0"/>
              <a:t>14.11.25</a:t>
            </a:fld>
            <a:endParaRPr lang="en-GB" noProof="0" dirty="0"/>
          </a:p>
        </p:txBody>
      </p:sp>
      <p:sp>
        <p:nvSpPr>
          <p:cNvPr id="4" name="Footer Placeholder 3">
            <a:extLst>
              <a:ext uri="{FF2B5EF4-FFF2-40B4-BE49-F238E27FC236}">
                <a16:creationId xmlns:a16="http://schemas.microsoft.com/office/drawing/2014/main" id="{08C9E08F-5D80-E905-488E-09C66C6673E6}"/>
              </a:ext>
            </a:extLst>
          </p:cNvPr>
          <p:cNvSpPr>
            <a:spLocks noGrp="1"/>
          </p:cNvSpPr>
          <p:nvPr>
            <p:ph type="ftr" sz="quarter" idx="11"/>
          </p:nvPr>
        </p:nvSpPr>
        <p:spPr/>
        <p:txBody>
          <a:bodyPr/>
          <a:lstStyle/>
          <a:p>
            <a:r>
              <a:rPr lang="en-GB" noProof="0"/>
              <a:t>PSI Center for Photon Science</a:t>
            </a:r>
            <a:endParaRPr lang="en-GB" noProof="0" dirty="0"/>
          </a:p>
        </p:txBody>
      </p:sp>
      <p:sp>
        <p:nvSpPr>
          <p:cNvPr id="5" name="Slide Number Placeholder 4">
            <a:extLst>
              <a:ext uri="{FF2B5EF4-FFF2-40B4-BE49-F238E27FC236}">
                <a16:creationId xmlns:a16="http://schemas.microsoft.com/office/drawing/2014/main" id="{4B4EAD1D-268C-B05D-FCED-A7F9305D7ADF}"/>
              </a:ext>
            </a:extLst>
          </p:cNvPr>
          <p:cNvSpPr>
            <a:spLocks noGrp="1"/>
          </p:cNvSpPr>
          <p:nvPr>
            <p:ph type="sldNum" sz="quarter" idx="12"/>
          </p:nvPr>
        </p:nvSpPr>
        <p:spPr/>
        <p:txBody>
          <a:bodyPr/>
          <a:lstStyle/>
          <a:p>
            <a:fld id="{442AD375-037F-43D0-B059-5172DA06796A}" type="slidenum">
              <a:rPr lang="en-GB" noProof="0" smtClean="0"/>
              <a:pPr/>
              <a:t>18</a:t>
            </a:fld>
            <a:endParaRPr lang="en-GB" noProof="0" dirty="0"/>
          </a:p>
        </p:txBody>
      </p:sp>
      <p:sp>
        <p:nvSpPr>
          <p:cNvPr id="6" name="Title 5">
            <a:extLst>
              <a:ext uri="{FF2B5EF4-FFF2-40B4-BE49-F238E27FC236}">
                <a16:creationId xmlns:a16="http://schemas.microsoft.com/office/drawing/2014/main" id="{A9094CD5-01C6-438E-C17D-6A61D9D06A46}"/>
              </a:ext>
            </a:extLst>
          </p:cNvPr>
          <p:cNvSpPr>
            <a:spLocks noGrp="1"/>
          </p:cNvSpPr>
          <p:nvPr>
            <p:ph type="title"/>
          </p:nvPr>
        </p:nvSpPr>
        <p:spPr/>
        <p:txBody>
          <a:bodyPr/>
          <a:lstStyle/>
          <a:p>
            <a:r>
              <a:rPr lang="en-CH" dirty="0"/>
              <a:t>A central, site-indifferent translation tool: MXLIMS </a:t>
            </a:r>
          </a:p>
        </p:txBody>
      </p:sp>
      <p:pic>
        <p:nvPicPr>
          <p:cNvPr id="9" name="Picture 2" descr="Welcome to Global Phasing Limited">
            <a:extLst>
              <a:ext uri="{FF2B5EF4-FFF2-40B4-BE49-F238E27FC236}">
                <a16:creationId xmlns:a16="http://schemas.microsoft.com/office/drawing/2014/main" id="{8B7907DD-EDAD-6A2C-1892-8A598410C5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42239" y="230090"/>
            <a:ext cx="1813712" cy="906856"/>
          </a:xfrm>
          <a:prstGeom prst="rect">
            <a:avLst/>
          </a:prstGeom>
          <a:noFill/>
          <a:extLst>
            <a:ext uri="{909E8E84-426E-40DD-AFC4-6F175D3DCCD1}">
              <a14:hiddenFill xmlns:a14="http://schemas.microsoft.com/office/drawing/2010/main">
                <a:solidFill>
                  <a:srgbClr val="FFFFFF"/>
                </a:solidFill>
              </a14:hiddenFill>
            </a:ext>
          </a:extLst>
        </p:spPr>
      </p:pic>
      <p:sp>
        <p:nvSpPr>
          <p:cNvPr id="362" name="TextBox 361">
            <a:extLst>
              <a:ext uri="{FF2B5EF4-FFF2-40B4-BE49-F238E27FC236}">
                <a16:creationId xmlns:a16="http://schemas.microsoft.com/office/drawing/2014/main" id="{8287CEC4-74AB-83B0-749F-CDEA40E24DCD}"/>
              </a:ext>
            </a:extLst>
          </p:cNvPr>
          <p:cNvSpPr txBox="1"/>
          <p:nvPr/>
        </p:nvSpPr>
        <p:spPr>
          <a:xfrm>
            <a:off x="7968208" y="1285205"/>
            <a:ext cx="1573263"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H" sz="1800" b="1" i="0" u="none" strike="noStrike" kern="0" cap="none" spc="0" normalizeH="0" baseline="0" noProof="0" dirty="0">
                <a:ln>
                  <a:noFill/>
                </a:ln>
                <a:solidFill>
                  <a:prstClr val="black"/>
                </a:solidFill>
                <a:effectLst/>
                <a:uLnTx/>
                <a:uFillTx/>
              </a:rPr>
              <a:t>Synchrotron</a:t>
            </a:r>
          </a:p>
        </p:txBody>
      </p:sp>
      <p:sp>
        <p:nvSpPr>
          <p:cNvPr id="363" name="TextBox 362">
            <a:extLst>
              <a:ext uri="{FF2B5EF4-FFF2-40B4-BE49-F238E27FC236}">
                <a16:creationId xmlns:a16="http://schemas.microsoft.com/office/drawing/2014/main" id="{A104F803-F105-5E4E-ADFE-2F81A5300E83}"/>
              </a:ext>
            </a:extLst>
          </p:cNvPr>
          <p:cNvSpPr txBox="1"/>
          <p:nvPr/>
        </p:nvSpPr>
        <p:spPr>
          <a:xfrm>
            <a:off x="2850942" y="1285204"/>
            <a:ext cx="724778"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H" sz="1800" b="1" i="0" u="none" strike="noStrike" kern="0" cap="none" spc="0" normalizeH="0" baseline="0" noProof="0" dirty="0">
                <a:ln>
                  <a:noFill/>
                </a:ln>
                <a:solidFill>
                  <a:prstClr val="black"/>
                </a:solidFill>
                <a:effectLst/>
                <a:uLnTx/>
                <a:uFillTx/>
              </a:rPr>
              <a:t>Lab</a:t>
            </a:r>
          </a:p>
        </p:txBody>
      </p:sp>
      <p:cxnSp>
        <p:nvCxnSpPr>
          <p:cNvPr id="364" name="Straight Connector 363">
            <a:extLst>
              <a:ext uri="{FF2B5EF4-FFF2-40B4-BE49-F238E27FC236}">
                <a16:creationId xmlns:a16="http://schemas.microsoft.com/office/drawing/2014/main" id="{56DBF8D6-A844-E620-CEC4-73A3E83782E0}"/>
              </a:ext>
            </a:extLst>
          </p:cNvPr>
          <p:cNvCxnSpPr>
            <a:cxnSpLocks/>
          </p:cNvCxnSpPr>
          <p:nvPr/>
        </p:nvCxnSpPr>
        <p:spPr>
          <a:xfrm>
            <a:off x="551384" y="2457970"/>
            <a:ext cx="10729192" cy="0"/>
          </a:xfrm>
          <a:prstGeom prst="line">
            <a:avLst/>
          </a:prstGeom>
          <a:noFill/>
          <a:ln w="28575" cap="flat" cmpd="sng" algn="ctr">
            <a:solidFill>
              <a:sysClr val="windowText" lastClr="000000"/>
            </a:solidFill>
            <a:prstDash val="dash"/>
            <a:miter lim="800000"/>
          </a:ln>
          <a:effectLst/>
        </p:spPr>
      </p:cxnSp>
      <p:grpSp>
        <p:nvGrpSpPr>
          <p:cNvPr id="2" name="Group 1">
            <a:extLst>
              <a:ext uri="{FF2B5EF4-FFF2-40B4-BE49-F238E27FC236}">
                <a16:creationId xmlns:a16="http://schemas.microsoft.com/office/drawing/2014/main" id="{0A24C3BE-7CE1-A3FE-E388-7D2E7F6BEF3D}"/>
              </a:ext>
            </a:extLst>
          </p:cNvPr>
          <p:cNvGrpSpPr/>
          <p:nvPr/>
        </p:nvGrpSpPr>
        <p:grpSpPr>
          <a:xfrm>
            <a:off x="274647" y="3378523"/>
            <a:ext cx="10991722" cy="2824310"/>
            <a:chOff x="274647" y="3378523"/>
            <a:chExt cx="10991722" cy="2824310"/>
          </a:xfrm>
        </p:grpSpPr>
        <p:grpSp>
          <p:nvGrpSpPr>
            <p:cNvPr id="347" name="Group 346">
              <a:extLst>
                <a:ext uri="{FF2B5EF4-FFF2-40B4-BE49-F238E27FC236}">
                  <a16:creationId xmlns:a16="http://schemas.microsoft.com/office/drawing/2014/main" id="{3A386875-15F2-B34C-C263-A6D25FA06350}"/>
                </a:ext>
              </a:extLst>
            </p:cNvPr>
            <p:cNvGrpSpPr/>
            <p:nvPr/>
          </p:nvGrpSpPr>
          <p:grpSpPr>
            <a:xfrm>
              <a:off x="9868290" y="3378523"/>
              <a:ext cx="1398079" cy="696039"/>
              <a:chOff x="820834" y="1579177"/>
              <a:chExt cx="1785645" cy="888991"/>
            </a:xfrm>
          </p:grpSpPr>
          <p:sp>
            <p:nvSpPr>
              <p:cNvPr id="348" name="Rectangle 347">
                <a:extLst>
                  <a:ext uri="{FF2B5EF4-FFF2-40B4-BE49-F238E27FC236}">
                    <a16:creationId xmlns:a16="http://schemas.microsoft.com/office/drawing/2014/main" id="{FB7F6F00-2C46-7C8A-271B-C2AF9C259334}"/>
                  </a:ext>
                </a:extLst>
              </p:cNvPr>
              <p:cNvSpPr/>
              <p:nvPr/>
            </p:nvSpPr>
            <p:spPr>
              <a:xfrm>
                <a:off x="1359644" y="1693697"/>
                <a:ext cx="708025" cy="320675"/>
              </a:xfrm>
              <a:prstGeom prst="rect">
                <a:avLst/>
              </a:prstGeom>
              <a:solidFill>
                <a:srgbClr val="184B63"/>
              </a:solidFill>
              <a:ln w="12700" cap="flat" cmpd="sng" algn="ctr">
                <a:solidFill>
                  <a:sysClr val="windowText" lastClr="000000"/>
                </a:solidFill>
                <a:prstDash val="solid"/>
                <a:miter lim="800000"/>
              </a:ln>
              <a:effectLst>
                <a:innerShdw blurRad="114300" dist="114300" dir="6960000">
                  <a:prstClr val="black">
                    <a:alpha val="62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349" name="Oval 348">
                <a:extLst>
                  <a:ext uri="{FF2B5EF4-FFF2-40B4-BE49-F238E27FC236}">
                    <a16:creationId xmlns:a16="http://schemas.microsoft.com/office/drawing/2014/main" id="{36E69796-19C2-E5B3-DC11-A2EAEA8D7487}"/>
                  </a:ext>
                </a:extLst>
              </p:cNvPr>
              <p:cNvSpPr/>
              <p:nvPr/>
            </p:nvSpPr>
            <p:spPr>
              <a:xfrm>
                <a:off x="1443905" y="1926598"/>
                <a:ext cx="539502" cy="216798"/>
              </a:xfrm>
              <a:prstGeom prst="ellipse">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350" name="Freeform 349">
                <a:extLst>
                  <a:ext uri="{FF2B5EF4-FFF2-40B4-BE49-F238E27FC236}">
                    <a16:creationId xmlns:a16="http://schemas.microsoft.com/office/drawing/2014/main" id="{876C4D26-D4B1-8670-8C5C-87EAE6BA13D7}"/>
                  </a:ext>
                </a:extLst>
              </p:cNvPr>
              <p:cNvSpPr/>
              <p:nvPr/>
            </p:nvSpPr>
            <p:spPr>
              <a:xfrm>
                <a:off x="820834" y="1579177"/>
                <a:ext cx="1785645" cy="888991"/>
              </a:xfrm>
              <a:custGeom>
                <a:avLst/>
                <a:gdLst>
                  <a:gd name="connsiteX0" fmla="*/ 892822 w 1785645"/>
                  <a:gd name="connsiteY0" fmla="*/ 179146 h 888991"/>
                  <a:gd name="connsiteX1" fmla="*/ 623071 w 1785645"/>
                  <a:gd name="connsiteY1" fmla="*/ 287545 h 888991"/>
                  <a:gd name="connsiteX2" fmla="*/ 892822 w 1785645"/>
                  <a:gd name="connsiteY2" fmla="*/ 395944 h 888991"/>
                  <a:gd name="connsiteX3" fmla="*/ 1162573 w 1785645"/>
                  <a:gd name="connsiteY3" fmla="*/ 287545 h 888991"/>
                  <a:gd name="connsiteX4" fmla="*/ 892822 w 1785645"/>
                  <a:gd name="connsiteY4" fmla="*/ 179146 h 888991"/>
                  <a:gd name="connsiteX5" fmla="*/ 892822 w 1785645"/>
                  <a:gd name="connsiteY5" fmla="*/ 0 h 888991"/>
                  <a:gd name="connsiteX6" fmla="*/ 1756822 w 1785645"/>
                  <a:gd name="connsiteY6" fmla="*/ 347197 h 888991"/>
                  <a:gd name="connsiteX7" fmla="*/ 1757615 w 1785645"/>
                  <a:gd name="connsiteY7" fmla="*/ 347197 h 888991"/>
                  <a:gd name="connsiteX8" fmla="*/ 1785645 w 1785645"/>
                  <a:gd name="connsiteY8" fmla="*/ 527270 h 888991"/>
                  <a:gd name="connsiteX9" fmla="*/ 1784905 w 1785645"/>
                  <a:gd name="connsiteY9" fmla="*/ 527270 h 888991"/>
                  <a:gd name="connsiteX10" fmla="*/ 1785645 w 1785645"/>
                  <a:gd name="connsiteY10" fmla="*/ 530221 h 888991"/>
                  <a:gd name="connsiteX11" fmla="*/ 892845 w 1785645"/>
                  <a:gd name="connsiteY11" fmla="*/ 888991 h 888991"/>
                  <a:gd name="connsiteX12" fmla="*/ 45 w 1785645"/>
                  <a:gd name="connsiteY12" fmla="*/ 530221 h 888991"/>
                  <a:gd name="connsiteX13" fmla="*/ 785 w 1785645"/>
                  <a:gd name="connsiteY13" fmla="*/ 527270 h 888991"/>
                  <a:gd name="connsiteX14" fmla="*/ 0 w 1785645"/>
                  <a:gd name="connsiteY14" fmla="*/ 527270 h 888991"/>
                  <a:gd name="connsiteX15" fmla="*/ 28030 w 1785645"/>
                  <a:gd name="connsiteY15" fmla="*/ 347197 h 888991"/>
                  <a:gd name="connsiteX16" fmla="*/ 28822 w 1785645"/>
                  <a:gd name="connsiteY16" fmla="*/ 347197 h 888991"/>
                  <a:gd name="connsiteX17" fmla="*/ 892822 w 1785645"/>
                  <a:gd name="connsiteY17" fmla="*/ 0 h 88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85645" h="888991">
                    <a:moveTo>
                      <a:pt x="892822" y="179146"/>
                    </a:moveTo>
                    <a:cubicBezTo>
                      <a:pt x="743843" y="179146"/>
                      <a:pt x="623071" y="227678"/>
                      <a:pt x="623071" y="287545"/>
                    </a:cubicBezTo>
                    <a:cubicBezTo>
                      <a:pt x="623071" y="347412"/>
                      <a:pt x="743843" y="395944"/>
                      <a:pt x="892822" y="395944"/>
                    </a:cubicBezTo>
                    <a:cubicBezTo>
                      <a:pt x="1041801" y="395944"/>
                      <a:pt x="1162573" y="347412"/>
                      <a:pt x="1162573" y="287545"/>
                    </a:cubicBezTo>
                    <a:cubicBezTo>
                      <a:pt x="1162573" y="227678"/>
                      <a:pt x="1041801" y="179146"/>
                      <a:pt x="892822" y="179146"/>
                    </a:cubicBezTo>
                    <a:close/>
                    <a:moveTo>
                      <a:pt x="892822" y="0"/>
                    </a:moveTo>
                    <a:cubicBezTo>
                      <a:pt x="1369996" y="0"/>
                      <a:pt x="1756822" y="155445"/>
                      <a:pt x="1756822" y="347197"/>
                    </a:cubicBezTo>
                    <a:lnTo>
                      <a:pt x="1757615" y="347197"/>
                    </a:lnTo>
                    <a:lnTo>
                      <a:pt x="1785645" y="527270"/>
                    </a:lnTo>
                    <a:lnTo>
                      <a:pt x="1784905" y="527270"/>
                    </a:lnTo>
                    <a:lnTo>
                      <a:pt x="1785645" y="530221"/>
                    </a:lnTo>
                    <a:cubicBezTo>
                      <a:pt x="1785645" y="728364"/>
                      <a:pt x="1385925" y="888991"/>
                      <a:pt x="892845" y="888991"/>
                    </a:cubicBezTo>
                    <a:cubicBezTo>
                      <a:pt x="399765" y="888991"/>
                      <a:pt x="45" y="728364"/>
                      <a:pt x="45" y="530221"/>
                    </a:cubicBezTo>
                    <a:lnTo>
                      <a:pt x="785" y="527270"/>
                    </a:lnTo>
                    <a:lnTo>
                      <a:pt x="0" y="527270"/>
                    </a:lnTo>
                    <a:lnTo>
                      <a:pt x="28030" y="347197"/>
                    </a:lnTo>
                    <a:lnTo>
                      <a:pt x="28822" y="347197"/>
                    </a:lnTo>
                    <a:cubicBezTo>
                      <a:pt x="28822" y="155445"/>
                      <a:pt x="415648" y="0"/>
                      <a:pt x="892822" y="0"/>
                    </a:cubicBezTo>
                    <a:close/>
                  </a:path>
                </a:pathLst>
              </a:custGeom>
              <a:solidFill>
                <a:srgbClr val="0A4966"/>
              </a:solidFill>
              <a:ln w="12700" cap="flat" cmpd="sng" algn="ctr">
                <a:solidFill>
                  <a:sysClr val="windowText" lastClr="000000"/>
                </a:solidFill>
                <a:prstDash val="solid"/>
                <a:miter lim="800000"/>
              </a:ln>
              <a:effectLst>
                <a:innerShdw blurRad="139700" dist="76200" dir="7800000">
                  <a:prstClr val="black">
                    <a:alpha val="50000"/>
                  </a:prstClr>
                </a:innerShdw>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351" name="Freeform 350">
                <a:extLst>
                  <a:ext uri="{FF2B5EF4-FFF2-40B4-BE49-F238E27FC236}">
                    <a16:creationId xmlns:a16="http://schemas.microsoft.com/office/drawing/2014/main" id="{2ECE2279-2B5E-16DC-FF52-85B5CF8B3CBA}"/>
                  </a:ext>
                </a:extLst>
              </p:cNvPr>
              <p:cNvSpPr/>
              <p:nvPr/>
            </p:nvSpPr>
            <p:spPr>
              <a:xfrm>
                <a:off x="849656" y="1579177"/>
                <a:ext cx="1728000" cy="694394"/>
              </a:xfrm>
              <a:custGeom>
                <a:avLst/>
                <a:gdLst>
                  <a:gd name="connsiteX0" fmla="*/ 864000 w 1728000"/>
                  <a:gd name="connsiteY0" fmla="*/ 179146 h 694394"/>
                  <a:gd name="connsiteX1" fmla="*/ 594249 w 1728000"/>
                  <a:gd name="connsiteY1" fmla="*/ 287545 h 694394"/>
                  <a:gd name="connsiteX2" fmla="*/ 864000 w 1728000"/>
                  <a:gd name="connsiteY2" fmla="*/ 395944 h 694394"/>
                  <a:gd name="connsiteX3" fmla="*/ 1133751 w 1728000"/>
                  <a:gd name="connsiteY3" fmla="*/ 287545 h 694394"/>
                  <a:gd name="connsiteX4" fmla="*/ 864000 w 1728000"/>
                  <a:gd name="connsiteY4" fmla="*/ 179146 h 694394"/>
                  <a:gd name="connsiteX5" fmla="*/ 864000 w 1728000"/>
                  <a:gd name="connsiteY5" fmla="*/ 0 h 694394"/>
                  <a:gd name="connsiteX6" fmla="*/ 1728000 w 1728000"/>
                  <a:gd name="connsiteY6" fmla="*/ 347197 h 694394"/>
                  <a:gd name="connsiteX7" fmla="*/ 864000 w 1728000"/>
                  <a:gd name="connsiteY7" fmla="*/ 694394 h 694394"/>
                  <a:gd name="connsiteX8" fmla="*/ 0 w 1728000"/>
                  <a:gd name="connsiteY8" fmla="*/ 347197 h 694394"/>
                  <a:gd name="connsiteX9" fmla="*/ 864000 w 1728000"/>
                  <a:gd name="connsiteY9" fmla="*/ 0 h 694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8000" h="694394">
                    <a:moveTo>
                      <a:pt x="864000" y="179146"/>
                    </a:moveTo>
                    <a:cubicBezTo>
                      <a:pt x="715021" y="179146"/>
                      <a:pt x="594249" y="227678"/>
                      <a:pt x="594249" y="287545"/>
                    </a:cubicBezTo>
                    <a:cubicBezTo>
                      <a:pt x="594249" y="347412"/>
                      <a:pt x="715021" y="395944"/>
                      <a:pt x="864000" y="395944"/>
                    </a:cubicBezTo>
                    <a:cubicBezTo>
                      <a:pt x="1012979" y="395944"/>
                      <a:pt x="1133751" y="347412"/>
                      <a:pt x="1133751" y="287545"/>
                    </a:cubicBezTo>
                    <a:cubicBezTo>
                      <a:pt x="1133751" y="227678"/>
                      <a:pt x="1012979" y="179146"/>
                      <a:pt x="864000" y="179146"/>
                    </a:cubicBezTo>
                    <a:close/>
                    <a:moveTo>
                      <a:pt x="864000" y="0"/>
                    </a:moveTo>
                    <a:cubicBezTo>
                      <a:pt x="1341174" y="0"/>
                      <a:pt x="1728000" y="155445"/>
                      <a:pt x="1728000" y="347197"/>
                    </a:cubicBezTo>
                    <a:cubicBezTo>
                      <a:pt x="1728000" y="538949"/>
                      <a:pt x="1341174" y="694394"/>
                      <a:pt x="864000" y="694394"/>
                    </a:cubicBezTo>
                    <a:cubicBezTo>
                      <a:pt x="386826" y="694394"/>
                      <a:pt x="0" y="538949"/>
                      <a:pt x="0" y="347197"/>
                    </a:cubicBezTo>
                    <a:cubicBezTo>
                      <a:pt x="0" y="155445"/>
                      <a:pt x="386826" y="0"/>
                      <a:pt x="864000" y="0"/>
                    </a:cubicBezTo>
                    <a:close/>
                  </a:path>
                </a:pathLst>
              </a:custGeom>
              <a:solidFill>
                <a:srgbClr val="156082"/>
              </a:solidFill>
              <a:ln w="12700" cap="flat" cmpd="sng" algn="ctr">
                <a:solidFill>
                  <a:sysClr val="windowText" lastClr="000000"/>
                </a:solidFill>
                <a:prstDash val="solid"/>
                <a:miter lim="800000"/>
              </a:ln>
              <a:effectLst>
                <a:innerShdw blurRad="127000" dist="76200" dir="7800000">
                  <a:prstClr val="black">
                    <a:alpha val="50000"/>
                  </a:prstClr>
                </a:innerShdw>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grpSp>
          <p:nvGrpSpPr>
            <p:cNvPr id="352" name="Group 351">
              <a:extLst>
                <a:ext uri="{FF2B5EF4-FFF2-40B4-BE49-F238E27FC236}">
                  <a16:creationId xmlns:a16="http://schemas.microsoft.com/office/drawing/2014/main" id="{412B7F6C-230E-17BA-2262-55A1A663BFB2}"/>
                </a:ext>
              </a:extLst>
            </p:cNvPr>
            <p:cNvGrpSpPr/>
            <p:nvPr/>
          </p:nvGrpSpPr>
          <p:grpSpPr>
            <a:xfrm>
              <a:off x="9868290" y="4425518"/>
              <a:ext cx="1398079" cy="696039"/>
              <a:chOff x="978227" y="3863502"/>
              <a:chExt cx="1785645" cy="888991"/>
            </a:xfrm>
          </p:grpSpPr>
          <p:sp>
            <p:nvSpPr>
              <p:cNvPr id="353" name="Rectangle 352">
                <a:extLst>
                  <a:ext uri="{FF2B5EF4-FFF2-40B4-BE49-F238E27FC236}">
                    <a16:creationId xmlns:a16="http://schemas.microsoft.com/office/drawing/2014/main" id="{6AA171CA-D71B-74C3-4E73-E15A228DF55D}"/>
                  </a:ext>
                </a:extLst>
              </p:cNvPr>
              <p:cNvSpPr/>
              <p:nvPr/>
            </p:nvSpPr>
            <p:spPr>
              <a:xfrm>
                <a:off x="1517037" y="3978022"/>
                <a:ext cx="708025" cy="320675"/>
              </a:xfrm>
              <a:prstGeom prst="rect">
                <a:avLst/>
              </a:prstGeom>
              <a:solidFill>
                <a:srgbClr val="186320"/>
              </a:solidFill>
              <a:ln w="12700" cap="flat" cmpd="sng" algn="ctr">
                <a:solidFill>
                  <a:sysClr val="windowText" lastClr="000000"/>
                </a:solidFill>
                <a:prstDash val="solid"/>
                <a:miter lim="800000"/>
              </a:ln>
              <a:effectLst>
                <a:innerShdw blurRad="114300" dist="114300" dir="6960000">
                  <a:prstClr val="black">
                    <a:alpha val="62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354" name="Oval 353">
                <a:extLst>
                  <a:ext uri="{FF2B5EF4-FFF2-40B4-BE49-F238E27FC236}">
                    <a16:creationId xmlns:a16="http://schemas.microsoft.com/office/drawing/2014/main" id="{1C25385C-EC1B-EEB6-04D5-438F09404A93}"/>
                  </a:ext>
                </a:extLst>
              </p:cNvPr>
              <p:cNvSpPr/>
              <p:nvPr/>
            </p:nvSpPr>
            <p:spPr>
              <a:xfrm>
                <a:off x="1601298" y="4210923"/>
                <a:ext cx="539502" cy="216798"/>
              </a:xfrm>
              <a:prstGeom prst="ellipse">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355" name="Freeform 354">
                <a:extLst>
                  <a:ext uri="{FF2B5EF4-FFF2-40B4-BE49-F238E27FC236}">
                    <a16:creationId xmlns:a16="http://schemas.microsoft.com/office/drawing/2014/main" id="{AAAC1DC8-941B-5AAB-C025-08CA7A810793}"/>
                  </a:ext>
                </a:extLst>
              </p:cNvPr>
              <p:cNvSpPr/>
              <p:nvPr/>
            </p:nvSpPr>
            <p:spPr>
              <a:xfrm>
                <a:off x="978227" y="3863502"/>
                <a:ext cx="1785645" cy="888991"/>
              </a:xfrm>
              <a:custGeom>
                <a:avLst/>
                <a:gdLst>
                  <a:gd name="connsiteX0" fmla="*/ 892822 w 1785645"/>
                  <a:gd name="connsiteY0" fmla="*/ 179146 h 888991"/>
                  <a:gd name="connsiteX1" fmla="*/ 623071 w 1785645"/>
                  <a:gd name="connsiteY1" fmla="*/ 287545 h 888991"/>
                  <a:gd name="connsiteX2" fmla="*/ 892822 w 1785645"/>
                  <a:gd name="connsiteY2" fmla="*/ 395944 h 888991"/>
                  <a:gd name="connsiteX3" fmla="*/ 1162573 w 1785645"/>
                  <a:gd name="connsiteY3" fmla="*/ 287545 h 888991"/>
                  <a:gd name="connsiteX4" fmla="*/ 892822 w 1785645"/>
                  <a:gd name="connsiteY4" fmla="*/ 179146 h 888991"/>
                  <a:gd name="connsiteX5" fmla="*/ 892822 w 1785645"/>
                  <a:gd name="connsiteY5" fmla="*/ 0 h 888991"/>
                  <a:gd name="connsiteX6" fmla="*/ 1756822 w 1785645"/>
                  <a:gd name="connsiteY6" fmla="*/ 347197 h 888991"/>
                  <a:gd name="connsiteX7" fmla="*/ 1757615 w 1785645"/>
                  <a:gd name="connsiteY7" fmla="*/ 347197 h 888991"/>
                  <a:gd name="connsiteX8" fmla="*/ 1785645 w 1785645"/>
                  <a:gd name="connsiteY8" fmla="*/ 527270 h 888991"/>
                  <a:gd name="connsiteX9" fmla="*/ 1784905 w 1785645"/>
                  <a:gd name="connsiteY9" fmla="*/ 527270 h 888991"/>
                  <a:gd name="connsiteX10" fmla="*/ 1785645 w 1785645"/>
                  <a:gd name="connsiteY10" fmla="*/ 530221 h 888991"/>
                  <a:gd name="connsiteX11" fmla="*/ 892845 w 1785645"/>
                  <a:gd name="connsiteY11" fmla="*/ 888991 h 888991"/>
                  <a:gd name="connsiteX12" fmla="*/ 45 w 1785645"/>
                  <a:gd name="connsiteY12" fmla="*/ 530221 h 888991"/>
                  <a:gd name="connsiteX13" fmla="*/ 785 w 1785645"/>
                  <a:gd name="connsiteY13" fmla="*/ 527270 h 888991"/>
                  <a:gd name="connsiteX14" fmla="*/ 0 w 1785645"/>
                  <a:gd name="connsiteY14" fmla="*/ 527270 h 888991"/>
                  <a:gd name="connsiteX15" fmla="*/ 28030 w 1785645"/>
                  <a:gd name="connsiteY15" fmla="*/ 347197 h 888991"/>
                  <a:gd name="connsiteX16" fmla="*/ 28822 w 1785645"/>
                  <a:gd name="connsiteY16" fmla="*/ 347197 h 888991"/>
                  <a:gd name="connsiteX17" fmla="*/ 892822 w 1785645"/>
                  <a:gd name="connsiteY17" fmla="*/ 0 h 88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85645" h="888991">
                    <a:moveTo>
                      <a:pt x="892822" y="179146"/>
                    </a:moveTo>
                    <a:cubicBezTo>
                      <a:pt x="743843" y="179146"/>
                      <a:pt x="623071" y="227678"/>
                      <a:pt x="623071" y="287545"/>
                    </a:cubicBezTo>
                    <a:cubicBezTo>
                      <a:pt x="623071" y="347412"/>
                      <a:pt x="743843" y="395944"/>
                      <a:pt x="892822" y="395944"/>
                    </a:cubicBezTo>
                    <a:cubicBezTo>
                      <a:pt x="1041801" y="395944"/>
                      <a:pt x="1162573" y="347412"/>
                      <a:pt x="1162573" y="287545"/>
                    </a:cubicBezTo>
                    <a:cubicBezTo>
                      <a:pt x="1162573" y="227678"/>
                      <a:pt x="1041801" y="179146"/>
                      <a:pt x="892822" y="179146"/>
                    </a:cubicBezTo>
                    <a:close/>
                    <a:moveTo>
                      <a:pt x="892822" y="0"/>
                    </a:moveTo>
                    <a:cubicBezTo>
                      <a:pt x="1369996" y="0"/>
                      <a:pt x="1756822" y="155445"/>
                      <a:pt x="1756822" y="347197"/>
                    </a:cubicBezTo>
                    <a:lnTo>
                      <a:pt x="1757615" y="347197"/>
                    </a:lnTo>
                    <a:lnTo>
                      <a:pt x="1785645" y="527270"/>
                    </a:lnTo>
                    <a:lnTo>
                      <a:pt x="1784905" y="527270"/>
                    </a:lnTo>
                    <a:lnTo>
                      <a:pt x="1785645" y="530221"/>
                    </a:lnTo>
                    <a:cubicBezTo>
                      <a:pt x="1785645" y="728364"/>
                      <a:pt x="1385925" y="888991"/>
                      <a:pt x="892845" y="888991"/>
                    </a:cubicBezTo>
                    <a:cubicBezTo>
                      <a:pt x="399765" y="888991"/>
                      <a:pt x="45" y="728364"/>
                      <a:pt x="45" y="530221"/>
                    </a:cubicBezTo>
                    <a:lnTo>
                      <a:pt x="785" y="527270"/>
                    </a:lnTo>
                    <a:lnTo>
                      <a:pt x="0" y="527270"/>
                    </a:lnTo>
                    <a:lnTo>
                      <a:pt x="28030" y="347197"/>
                    </a:lnTo>
                    <a:lnTo>
                      <a:pt x="28822" y="347197"/>
                    </a:lnTo>
                    <a:cubicBezTo>
                      <a:pt x="28822" y="155445"/>
                      <a:pt x="415648" y="0"/>
                      <a:pt x="892822" y="0"/>
                    </a:cubicBezTo>
                    <a:close/>
                  </a:path>
                </a:pathLst>
              </a:custGeom>
              <a:solidFill>
                <a:srgbClr val="0A6715"/>
              </a:solidFill>
              <a:ln w="12700" cap="flat" cmpd="sng" algn="ctr">
                <a:solidFill>
                  <a:sysClr val="windowText" lastClr="000000"/>
                </a:solidFill>
                <a:prstDash val="solid"/>
                <a:miter lim="800000"/>
              </a:ln>
              <a:effectLst>
                <a:innerShdw blurRad="139700" dist="76200" dir="8100000">
                  <a:prstClr val="black">
                    <a:alpha val="50000"/>
                  </a:prstClr>
                </a:innerShdw>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356" name="Freeform 355">
                <a:extLst>
                  <a:ext uri="{FF2B5EF4-FFF2-40B4-BE49-F238E27FC236}">
                    <a16:creationId xmlns:a16="http://schemas.microsoft.com/office/drawing/2014/main" id="{F34EC655-6EB8-E34B-10DF-198C1709891A}"/>
                  </a:ext>
                </a:extLst>
              </p:cNvPr>
              <p:cNvSpPr/>
              <p:nvPr/>
            </p:nvSpPr>
            <p:spPr>
              <a:xfrm>
                <a:off x="1007049" y="3863502"/>
                <a:ext cx="1728000" cy="694394"/>
              </a:xfrm>
              <a:custGeom>
                <a:avLst/>
                <a:gdLst>
                  <a:gd name="connsiteX0" fmla="*/ 864000 w 1728000"/>
                  <a:gd name="connsiteY0" fmla="*/ 179146 h 694394"/>
                  <a:gd name="connsiteX1" fmla="*/ 594249 w 1728000"/>
                  <a:gd name="connsiteY1" fmla="*/ 287545 h 694394"/>
                  <a:gd name="connsiteX2" fmla="*/ 864000 w 1728000"/>
                  <a:gd name="connsiteY2" fmla="*/ 395944 h 694394"/>
                  <a:gd name="connsiteX3" fmla="*/ 1133751 w 1728000"/>
                  <a:gd name="connsiteY3" fmla="*/ 287545 h 694394"/>
                  <a:gd name="connsiteX4" fmla="*/ 864000 w 1728000"/>
                  <a:gd name="connsiteY4" fmla="*/ 179146 h 694394"/>
                  <a:gd name="connsiteX5" fmla="*/ 864000 w 1728000"/>
                  <a:gd name="connsiteY5" fmla="*/ 0 h 694394"/>
                  <a:gd name="connsiteX6" fmla="*/ 1728000 w 1728000"/>
                  <a:gd name="connsiteY6" fmla="*/ 347197 h 694394"/>
                  <a:gd name="connsiteX7" fmla="*/ 864000 w 1728000"/>
                  <a:gd name="connsiteY7" fmla="*/ 694394 h 694394"/>
                  <a:gd name="connsiteX8" fmla="*/ 0 w 1728000"/>
                  <a:gd name="connsiteY8" fmla="*/ 347197 h 694394"/>
                  <a:gd name="connsiteX9" fmla="*/ 864000 w 1728000"/>
                  <a:gd name="connsiteY9" fmla="*/ 0 h 694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8000" h="694394">
                    <a:moveTo>
                      <a:pt x="864000" y="179146"/>
                    </a:moveTo>
                    <a:cubicBezTo>
                      <a:pt x="715021" y="179146"/>
                      <a:pt x="594249" y="227678"/>
                      <a:pt x="594249" y="287545"/>
                    </a:cubicBezTo>
                    <a:cubicBezTo>
                      <a:pt x="594249" y="347412"/>
                      <a:pt x="715021" y="395944"/>
                      <a:pt x="864000" y="395944"/>
                    </a:cubicBezTo>
                    <a:cubicBezTo>
                      <a:pt x="1012979" y="395944"/>
                      <a:pt x="1133751" y="347412"/>
                      <a:pt x="1133751" y="287545"/>
                    </a:cubicBezTo>
                    <a:cubicBezTo>
                      <a:pt x="1133751" y="227678"/>
                      <a:pt x="1012979" y="179146"/>
                      <a:pt x="864000" y="179146"/>
                    </a:cubicBezTo>
                    <a:close/>
                    <a:moveTo>
                      <a:pt x="864000" y="0"/>
                    </a:moveTo>
                    <a:cubicBezTo>
                      <a:pt x="1341174" y="0"/>
                      <a:pt x="1728000" y="155445"/>
                      <a:pt x="1728000" y="347197"/>
                    </a:cubicBezTo>
                    <a:cubicBezTo>
                      <a:pt x="1728000" y="538949"/>
                      <a:pt x="1341174" y="694394"/>
                      <a:pt x="864000" y="694394"/>
                    </a:cubicBezTo>
                    <a:cubicBezTo>
                      <a:pt x="386826" y="694394"/>
                      <a:pt x="0" y="538949"/>
                      <a:pt x="0" y="347197"/>
                    </a:cubicBezTo>
                    <a:cubicBezTo>
                      <a:pt x="0" y="155445"/>
                      <a:pt x="386826" y="0"/>
                      <a:pt x="864000" y="0"/>
                    </a:cubicBezTo>
                    <a:close/>
                  </a:path>
                </a:pathLst>
              </a:custGeom>
              <a:solidFill>
                <a:srgbClr val="158221"/>
              </a:solidFill>
              <a:ln w="12700" cap="flat" cmpd="sng" algn="ctr">
                <a:solidFill>
                  <a:sysClr val="windowText" lastClr="000000"/>
                </a:solidFill>
                <a:prstDash val="solid"/>
                <a:miter lim="800000"/>
              </a:ln>
              <a:effectLst>
                <a:innerShdw blurRad="127000" dist="76200" dir="8100000">
                  <a:prstClr val="black">
                    <a:alpha val="50000"/>
                  </a:prstClr>
                </a:innerShdw>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grpSp>
          <p:nvGrpSpPr>
            <p:cNvPr id="357" name="Group 356">
              <a:extLst>
                <a:ext uri="{FF2B5EF4-FFF2-40B4-BE49-F238E27FC236}">
                  <a16:creationId xmlns:a16="http://schemas.microsoft.com/office/drawing/2014/main" id="{C385B9EE-F17C-B409-376C-9E0B600332B6}"/>
                </a:ext>
              </a:extLst>
            </p:cNvPr>
            <p:cNvGrpSpPr/>
            <p:nvPr/>
          </p:nvGrpSpPr>
          <p:grpSpPr>
            <a:xfrm>
              <a:off x="9868290" y="5506794"/>
              <a:ext cx="1398079" cy="696039"/>
              <a:chOff x="820834" y="5663301"/>
              <a:chExt cx="1785645" cy="888991"/>
            </a:xfrm>
          </p:grpSpPr>
          <p:sp>
            <p:nvSpPr>
              <p:cNvPr id="358" name="Rectangle 357">
                <a:extLst>
                  <a:ext uri="{FF2B5EF4-FFF2-40B4-BE49-F238E27FC236}">
                    <a16:creationId xmlns:a16="http://schemas.microsoft.com/office/drawing/2014/main" id="{713A0C66-4006-E085-C0C2-2F1FD3AC3D23}"/>
                  </a:ext>
                </a:extLst>
              </p:cNvPr>
              <p:cNvSpPr/>
              <p:nvPr/>
            </p:nvSpPr>
            <p:spPr>
              <a:xfrm>
                <a:off x="1359644" y="5777821"/>
                <a:ext cx="708025" cy="320675"/>
              </a:xfrm>
              <a:prstGeom prst="rect">
                <a:avLst/>
              </a:prstGeom>
              <a:solidFill>
                <a:srgbClr val="635918"/>
              </a:solidFill>
              <a:ln w="12700" cap="flat" cmpd="sng" algn="ctr">
                <a:solidFill>
                  <a:sysClr val="windowText" lastClr="000000"/>
                </a:solidFill>
                <a:prstDash val="solid"/>
                <a:miter lim="800000"/>
              </a:ln>
              <a:effectLst>
                <a:innerShdw blurRad="115994" dist="118835" dir="6960000">
                  <a:prstClr val="black">
                    <a:alpha val="62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359" name="Oval 358">
                <a:extLst>
                  <a:ext uri="{FF2B5EF4-FFF2-40B4-BE49-F238E27FC236}">
                    <a16:creationId xmlns:a16="http://schemas.microsoft.com/office/drawing/2014/main" id="{91762E71-0892-2342-9DC8-07C5EB987C01}"/>
                  </a:ext>
                </a:extLst>
              </p:cNvPr>
              <p:cNvSpPr/>
              <p:nvPr/>
            </p:nvSpPr>
            <p:spPr>
              <a:xfrm>
                <a:off x="1443905" y="6010722"/>
                <a:ext cx="539502" cy="216798"/>
              </a:xfrm>
              <a:prstGeom prst="ellipse">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360" name="Freeform 359">
                <a:extLst>
                  <a:ext uri="{FF2B5EF4-FFF2-40B4-BE49-F238E27FC236}">
                    <a16:creationId xmlns:a16="http://schemas.microsoft.com/office/drawing/2014/main" id="{5DD00D14-D273-1147-60A5-3D758103DFDF}"/>
                  </a:ext>
                </a:extLst>
              </p:cNvPr>
              <p:cNvSpPr/>
              <p:nvPr/>
            </p:nvSpPr>
            <p:spPr>
              <a:xfrm>
                <a:off x="820834" y="5663301"/>
                <a:ext cx="1785645" cy="888991"/>
              </a:xfrm>
              <a:custGeom>
                <a:avLst/>
                <a:gdLst>
                  <a:gd name="connsiteX0" fmla="*/ 892822 w 1785645"/>
                  <a:gd name="connsiteY0" fmla="*/ 179146 h 888991"/>
                  <a:gd name="connsiteX1" fmla="*/ 623071 w 1785645"/>
                  <a:gd name="connsiteY1" fmla="*/ 287545 h 888991"/>
                  <a:gd name="connsiteX2" fmla="*/ 892822 w 1785645"/>
                  <a:gd name="connsiteY2" fmla="*/ 395944 h 888991"/>
                  <a:gd name="connsiteX3" fmla="*/ 1162573 w 1785645"/>
                  <a:gd name="connsiteY3" fmla="*/ 287545 h 888991"/>
                  <a:gd name="connsiteX4" fmla="*/ 892822 w 1785645"/>
                  <a:gd name="connsiteY4" fmla="*/ 179146 h 888991"/>
                  <a:gd name="connsiteX5" fmla="*/ 892822 w 1785645"/>
                  <a:gd name="connsiteY5" fmla="*/ 0 h 888991"/>
                  <a:gd name="connsiteX6" fmla="*/ 1756822 w 1785645"/>
                  <a:gd name="connsiteY6" fmla="*/ 347197 h 888991"/>
                  <a:gd name="connsiteX7" fmla="*/ 1757615 w 1785645"/>
                  <a:gd name="connsiteY7" fmla="*/ 347197 h 888991"/>
                  <a:gd name="connsiteX8" fmla="*/ 1785645 w 1785645"/>
                  <a:gd name="connsiteY8" fmla="*/ 527270 h 888991"/>
                  <a:gd name="connsiteX9" fmla="*/ 1784905 w 1785645"/>
                  <a:gd name="connsiteY9" fmla="*/ 527270 h 888991"/>
                  <a:gd name="connsiteX10" fmla="*/ 1785645 w 1785645"/>
                  <a:gd name="connsiteY10" fmla="*/ 530221 h 888991"/>
                  <a:gd name="connsiteX11" fmla="*/ 892845 w 1785645"/>
                  <a:gd name="connsiteY11" fmla="*/ 888991 h 888991"/>
                  <a:gd name="connsiteX12" fmla="*/ 45 w 1785645"/>
                  <a:gd name="connsiteY12" fmla="*/ 530221 h 888991"/>
                  <a:gd name="connsiteX13" fmla="*/ 785 w 1785645"/>
                  <a:gd name="connsiteY13" fmla="*/ 527270 h 888991"/>
                  <a:gd name="connsiteX14" fmla="*/ 0 w 1785645"/>
                  <a:gd name="connsiteY14" fmla="*/ 527270 h 888991"/>
                  <a:gd name="connsiteX15" fmla="*/ 28030 w 1785645"/>
                  <a:gd name="connsiteY15" fmla="*/ 347197 h 888991"/>
                  <a:gd name="connsiteX16" fmla="*/ 28822 w 1785645"/>
                  <a:gd name="connsiteY16" fmla="*/ 347197 h 888991"/>
                  <a:gd name="connsiteX17" fmla="*/ 892822 w 1785645"/>
                  <a:gd name="connsiteY17" fmla="*/ 0 h 88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85645" h="888991">
                    <a:moveTo>
                      <a:pt x="892822" y="179146"/>
                    </a:moveTo>
                    <a:cubicBezTo>
                      <a:pt x="743843" y="179146"/>
                      <a:pt x="623071" y="227678"/>
                      <a:pt x="623071" y="287545"/>
                    </a:cubicBezTo>
                    <a:cubicBezTo>
                      <a:pt x="623071" y="347412"/>
                      <a:pt x="743843" y="395944"/>
                      <a:pt x="892822" y="395944"/>
                    </a:cubicBezTo>
                    <a:cubicBezTo>
                      <a:pt x="1041801" y="395944"/>
                      <a:pt x="1162573" y="347412"/>
                      <a:pt x="1162573" y="287545"/>
                    </a:cubicBezTo>
                    <a:cubicBezTo>
                      <a:pt x="1162573" y="227678"/>
                      <a:pt x="1041801" y="179146"/>
                      <a:pt x="892822" y="179146"/>
                    </a:cubicBezTo>
                    <a:close/>
                    <a:moveTo>
                      <a:pt x="892822" y="0"/>
                    </a:moveTo>
                    <a:cubicBezTo>
                      <a:pt x="1369996" y="0"/>
                      <a:pt x="1756822" y="155445"/>
                      <a:pt x="1756822" y="347197"/>
                    </a:cubicBezTo>
                    <a:lnTo>
                      <a:pt x="1757615" y="347197"/>
                    </a:lnTo>
                    <a:lnTo>
                      <a:pt x="1785645" y="527270"/>
                    </a:lnTo>
                    <a:lnTo>
                      <a:pt x="1784905" y="527270"/>
                    </a:lnTo>
                    <a:lnTo>
                      <a:pt x="1785645" y="530221"/>
                    </a:lnTo>
                    <a:cubicBezTo>
                      <a:pt x="1785645" y="728364"/>
                      <a:pt x="1385925" y="888991"/>
                      <a:pt x="892845" y="888991"/>
                    </a:cubicBezTo>
                    <a:cubicBezTo>
                      <a:pt x="399765" y="888991"/>
                      <a:pt x="45" y="728364"/>
                      <a:pt x="45" y="530221"/>
                    </a:cubicBezTo>
                    <a:lnTo>
                      <a:pt x="785" y="527270"/>
                    </a:lnTo>
                    <a:lnTo>
                      <a:pt x="0" y="527270"/>
                    </a:lnTo>
                    <a:lnTo>
                      <a:pt x="28030" y="347197"/>
                    </a:lnTo>
                    <a:lnTo>
                      <a:pt x="28822" y="347197"/>
                    </a:lnTo>
                    <a:cubicBezTo>
                      <a:pt x="28822" y="155445"/>
                      <a:pt x="415648" y="0"/>
                      <a:pt x="892822" y="0"/>
                    </a:cubicBezTo>
                    <a:close/>
                  </a:path>
                </a:pathLst>
              </a:custGeom>
              <a:solidFill>
                <a:srgbClr val="675A0A"/>
              </a:solidFill>
              <a:ln w="12700" cap="flat" cmpd="sng" algn="ctr">
                <a:solidFill>
                  <a:sysClr val="windowText" lastClr="000000"/>
                </a:solidFill>
                <a:prstDash val="solid"/>
                <a:miter lim="800000"/>
              </a:ln>
              <a:effectLst>
                <a:innerShdw blurRad="142470" dist="76200" dir="8100000">
                  <a:prstClr val="black">
                    <a:alpha val="50000"/>
                  </a:prstClr>
                </a:innerShdw>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361" name="Freeform 360">
                <a:extLst>
                  <a:ext uri="{FF2B5EF4-FFF2-40B4-BE49-F238E27FC236}">
                    <a16:creationId xmlns:a16="http://schemas.microsoft.com/office/drawing/2014/main" id="{1DB85BC4-3957-6A02-8020-8891A14E1AF1}"/>
                  </a:ext>
                </a:extLst>
              </p:cNvPr>
              <p:cNvSpPr/>
              <p:nvPr/>
            </p:nvSpPr>
            <p:spPr>
              <a:xfrm>
                <a:off x="849656" y="5663301"/>
                <a:ext cx="1728000" cy="694394"/>
              </a:xfrm>
              <a:custGeom>
                <a:avLst/>
                <a:gdLst>
                  <a:gd name="connsiteX0" fmla="*/ 864000 w 1728000"/>
                  <a:gd name="connsiteY0" fmla="*/ 179146 h 694394"/>
                  <a:gd name="connsiteX1" fmla="*/ 594249 w 1728000"/>
                  <a:gd name="connsiteY1" fmla="*/ 287545 h 694394"/>
                  <a:gd name="connsiteX2" fmla="*/ 864000 w 1728000"/>
                  <a:gd name="connsiteY2" fmla="*/ 395944 h 694394"/>
                  <a:gd name="connsiteX3" fmla="*/ 1133751 w 1728000"/>
                  <a:gd name="connsiteY3" fmla="*/ 287545 h 694394"/>
                  <a:gd name="connsiteX4" fmla="*/ 864000 w 1728000"/>
                  <a:gd name="connsiteY4" fmla="*/ 179146 h 694394"/>
                  <a:gd name="connsiteX5" fmla="*/ 864000 w 1728000"/>
                  <a:gd name="connsiteY5" fmla="*/ 0 h 694394"/>
                  <a:gd name="connsiteX6" fmla="*/ 1728000 w 1728000"/>
                  <a:gd name="connsiteY6" fmla="*/ 347197 h 694394"/>
                  <a:gd name="connsiteX7" fmla="*/ 864000 w 1728000"/>
                  <a:gd name="connsiteY7" fmla="*/ 694394 h 694394"/>
                  <a:gd name="connsiteX8" fmla="*/ 0 w 1728000"/>
                  <a:gd name="connsiteY8" fmla="*/ 347197 h 694394"/>
                  <a:gd name="connsiteX9" fmla="*/ 864000 w 1728000"/>
                  <a:gd name="connsiteY9" fmla="*/ 0 h 694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8000" h="694394">
                    <a:moveTo>
                      <a:pt x="864000" y="179146"/>
                    </a:moveTo>
                    <a:cubicBezTo>
                      <a:pt x="715021" y="179146"/>
                      <a:pt x="594249" y="227678"/>
                      <a:pt x="594249" y="287545"/>
                    </a:cubicBezTo>
                    <a:cubicBezTo>
                      <a:pt x="594249" y="347412"/>
                      <a:pt x="715021" y="395944"/>
                      <a:pt x="864000" y="395944"/>
                    </a:cubicBezTo>
                    <a:cubicBezTo>
                      <a:pt x="1012979" y="395944"/>
                      <a:pt x="1133751" y="347412"/>
                      <a:pt x="1133751" y="287545"/>
                    </a:cubicBezTo>
                    <a:cubicBezTo>
                      <a:pt x="1133751" y="227678"/>
                      <a:pt x="1012979" y="179146"/>
                      <a:pt x="864000" y="179146"/>
                    </a:cubicBezTo>
                    <a:close/>
                    <a:moveTo>
                      <a:pt x="864000" y="0"/>
                    </a:moveTo>
                    <a:cubicBezTo>
                      <a:pt x="1341174" y="0"/>
                      <a:pt x="1728000" y="155445"/>
                      <a:pt x="1728000" y="347197"/>
                    </a:cubicBezTo>
                    <a:cubicBezTo>
                      <a:pt x="1728000" y="538949"/>
                      <a:pt x="1341174" y="694394"/>
                      <a:pt x="864000" y="694394"/>
                    </a:cubicBezTo>
                    <a:cubicBezTo>
                      <a:pt x="386826" y="694394"/>
                      <a:pt x="0" y="538949"/>
                      <a:pt x="0" y="347197"/>
                    </a:cubicBezTo>
                    <a:cubicBezTo>
                      <a:pt x="0" y="155445"/>
                      <a:pt x="386826" y="0"/>
                      <a:pt x="864000" y="0"/>
                    </a:cubicBezTo>
                    <a:close/>
                  </a:path>
                </a:pathLst>
              </a:custGeom>
              <a:solidFill>
                <a:srgbClr val="D7BE22"/>
              </a:solidFill>
              <a:ln w="12700" cap="flat" cmpd="sng" algn="ctr">
                <a:solidFill>
                  <a:sysClr val="windowText" lastClr="000000"/>
                </a:solidFill>
                <a:prstDash val="solid"/>
                <a:miter lim="800000"/>
              </a:ln>
              <a:effectLst>
                <a:innerShdw blurRad="127000" dist="76200" dir="8100000">
                  <a:prstClr val="black">
                    <a:alpha val="50000"/>
                  </a:prstClr>
                </a:innerShdw>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grpSp>
        <p:sp>
          <p:nvSpPr>
            <p:cNvPr id="365" name="Rectangle 364">
              <a:extLst>
                <a:ext uri="{FF2B5EF4-FFF2-40B4-BE49-F238E27FC236}">
                  <a16:creationId xmlns:a16="http://schemas.microsoft.com/office/drawing/2014/main" id="{E9393384-E5AE-E9B4-8B76-C226E4E8DE07}"/>
                </a:ext>
              </a:extLst>
            </p:cNvPr>
            <p:cNvSpPr/>
            <p:nvPr/>
          </p:nvSpPr>
          <p:spPr>
            <a:xfrm>
              <a:off x="292931" y="4361695"/>
              <a:ext cx="1494046" cy="901646"/>
            </a:xfrm>
            <a:prstGeom prst="rect">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nvGrpSpPr>
            <p:cNvPr id="371" name="Group 370">
              <a:extLst>
                <a:ext uri="{FF2B5EF4-FFF2-40B4-BE49-F238E27FC236}">
                  <a16:creationId xmlns:a16="http://schemas.microsoft.com/office/drawing/2014/main" id="{FEE1B0F7-F7C4-0992-C109-0D8BD2AE7E4F}"/>
                </a:ext>
              </a:extLst>
            </p:cNvPr>
            <p:cNvGrpSpPr/>
            <p:nvPr/>
          </p:nvGrpSpPr>
          <p:grpSpPr>
            <a:xfrm>
              <a:off x="274647" y="4318829"/>
              <a:ext cx="1417810" cy="997873"/>
              <a:chOff x="8526308" y="3277275"/>
              <a:chExt cx="1560412" cy="1098238"/>
            </a:xfrm>
          </p:grpSpPr>
          <p:sp>
            <p:nvSpPr>
              <p:cNvPr id="372" name="Triangle 371">
                <a:extLst>
                  <a:ext uri="{FF2B5EF4-FFF2-40B4-BE49-F238E27FC236}">
                    <a16:creationId xmlns:a16="http://schemas.microsoft.com/office/drawing/2014/main" id="{90168A3F-9DC4-F9F5-B045-0769B66E26BC}"/>
                  </a:ext>
                </a:extLst>
              </p:cNvPr>
              <p:cNvSpPr/>
              <p:nvPr/>
            </p:nvSpPr>
            <p:spPr>
              <a:xfrm>
                <a:off x="9465732" y="3350104"/>
                <a:ext cx="309763" cy="267037"/>
              </a:xfrm>
              <a:prstGeom prst="triangle">
                <a:avLst/>
              </a:prstGeom>
              <a:solidFill>
                <a:srgbClr val="E97132">
                  <a:lumMod val="50000"/>
                </a:srgbClr>
              </a:solidFill>
              <a:ln w="1270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373" name="Oval 372">
                <a:extLst>
                  <a:ext uri="{FF2B5EF4-FFF2-40B4-BE49-F238E27FC236}">
                    <a16:creationId xmlns:a16="http://schemas.microsoft.com/office/drawing/2014/main" id="{ACE40905-9342-608C-2CE0-22E34426DE3A}"/>
                  </a:ext>
                </a:extLst>
              </p:cNvPr>
              <p:cNvSpPr/>
              <p:nvPr/>
            </p:nvSpPr>
            <p:spPr>
              <a:xfrm>
                <a:off x="9071171" y="4029833"/>
                <a:ext cx="242761" cy="242761"/>
              </a:xfrm>
              <a:prstGeom prst="ellipse">
                <a:avLst/>
              </a:prstGeom>
              <a:solidFill>
                <a:srgbClr val="0F9ED5">
                  <a:lumMod val="20000"/>
                  <a:lumOff val="80000"/>
                </a:srgbClr>
              </a:solidFill>
              <a:ln w="1270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374" name="TextBox 373">
                <a:extLst>
                  <a:ext uri="{FF2B5EF4-FFF2-40B4-BE49-F238E27FC236}">
                    <a16:creationId xmlns:a16="http://schemas.microsoft.com/office/drawing/2014/main" id="{D6CF0BED-EF55-2118-2E46-E34B00007774}"/>
                  </a:ext>
                </a:extLst>
              </p:cNvPr>
              <p:cNvSpPr txBox="1"/>
              <p:nvPr/>
            </p:nvSpPr>
            <p:spPr>
              <a:xfrm>
                <a:off x="8526308" y="3277275"/>
                <a:ext cx="530915"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H" sz="2400" b="1" i="0" u="none" strike="noStrike" kern="0" cap="none" spc="0" normalizeH="0" baseline="0" noProof="0" dirty="0">
                    <a:ln>
                      <a:noFill/>
                    </a:ln>
                    <a:solidFill>
                      <a:prstClr val="black"/>
                    </a:solidFill>
                    <a:effectLst/>
                    <a:uLnTx/>
                    <a:uFillTx/>
                  </a:rPr>
                  <a:t>A :</a:t>
                </a:r>
              </a:p>
            </p:txBody>
          </p:sp>
          <p:sp>
            <p:nvSpPr>
              <p:cNvPr id="375" name="Triangle 374">
                <a:extLst>
                  <a:ext uri="{FF2B5EF4-FFF2-40B4-BE49-F238E27FC236}">
                    <a16:creationId xmlns:a16="http://schemas.microsoft.com/office/drawing/2014/main" id="{5E511652-7D86-4B48-D9CD-6114AE9CA37A}"/>
                  </a:ext>
                </a:extLst>
              </p:cNvPr>
              <p:cNvSpPr/>
              <p:nvPr/>
            </p:nvSpPr>
            <p:spPr>
              <a:xfrm>
                <a:off x="9115712" y="3366288"/>
                <a:ext cx="299406" cy="250853"/>
              </a:xfrm>
              <a:prstGeom prst="triangle">
                <a:avLst/>
              </a:prstGeom>
              <a:solidFill>
                <a:srgbClr val="E97132">
                  <a:lumMod val="20000"/>
                  <a:lumOff val="80000"/>
                </a:srgbClr>
              </a:solidFill>
              <a:ln w="1270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376" name="TextBox 375">
                <a:extLst>
                  <a:ext uri="{FF2B5EF4-FFF2-40B4-BE49-F238E27FC236}">
                    <a16:creationId xmlns:a16="http://schemas.microsoft.com/office/drawing/2014/main" id="{C1765E9C-682A-C5A5-4EA6-F3DD56812D05}"/>
                  </a:ext>
                </a:extLst>
              </p:cNvPr>
              <p:cNvSpPr txBox="1"/>
              <p:nvPr/>
            </p:nvSpPr>
            <p:spPr>
              <a:xfrm>
                <a:off x="8526308" y="3599608"/>
                <a:ext cx="530915"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H" sz="2400" b="1" i="0" u="none" strike="noStrike" kern="0" cap="none" spc="0" normalizeH="0" baseline="0" noProof="0" dirty="0">
                    <a:ln>
                      <a:noFill/>
                    </a:ln>
                    <a:solidFill>
                      <a:prstClr val="black"/>
                    </a:solidFill>
                    <a:effectLst/>
                    <a:uLnTx/>
                    <a:uFillTx/>
                  </a:rPr>
                  <a:t>B :</a:t>
                </a:r>
              </a:p>
            </p:txBody>
          </p:sp>
          <p:sp>
            <p:nvSpPr>
              <p:cNvPr id="377" name="TextBox 376">
                <a:extLst>
                  <a:ext uri="{FF2B5EF4-FFF2-40B4-BE49-F238E27FC236}">
                    <a16:creationId xmlns:a16="http://schemas.microsoft.com/office/drawing/2014/main" id="{2056A4E0-0750-15D7-3D20-CDCE125CCF3B}"/>
                  </a:ext>
                </a:extLst>
              </p:cNvPr>
              <p:cNvSpPr txBox="1"/>
              <p:nvPr/>
            </p:nvSpPr>
            <p:spPr>
              <a:xfrm>
                <a:off x="8526308" y="3913848"/>
                <a:ext cx="558166"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H" sz="2400" b="1" i="0" u="none" strike="noStrike" kern="0" cap="none" spc="0" normalizeH="0" baseline="0" noProof="0" dirty="0">
                    <a:ln>
                      <a:noFill/>
                    </a:ln>
                    <a:solidFill>
                      <a:prstClr val="black"/>
                    </a:solidFill>
                    <a:effectLst/>
                    <a:uLnTx/>
                    <a:uFillTx/>
                  </a:rPr>
                  <a:t>C :</a:t>
                </a:r>
              </a:p>
            </p:txBody>
          </p:sp>
          <p:sp>
            <p:nvSpPr>
              <p:cNvPr id="378" name="Triangle 377">
                <a:extLst>
                  <a:ext uri="{FF2B5EF4-FFF2-40B4-BE49-F238E27FC236}">
                    <a16:creationId xmlns:a16="http://schemas.microsoft.com/office/drawing/2014/main" id="{7F9CD058-9E19-A2D1-3E13-501DD9ECD21A}"/>
                  </a:ext>
                </a:extLst>
              </p:cNvPr>
              <p:cNvSpPr/>
              <p:nvPr/>
            </p:nvSpPr>
            <p:spPr>
              <a:xfrm flipV="1">
                <a:off x="9290722" y="3366288"/>
                <a:ext cx="299406" cy="250853"/>
              </a:xfrm>
              <a:prstGeom prst="triangle">
                <a:avLst/>
              </a:prstGeom>
              <a:solidFill>
                <a:srgbClr val="E97132">
                  <a:lumMod val="60000"/>
                  <a:lumOff val="40000"/>
                </a:srgbClr>
              </a:solidFill>
              <a:ln w="1270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379" name="Triangle 378">
                <a:extLst>
                  <a:ext uri="{FF2B5EF4-FFF2-40B4-BE49-F238E27FC236}">
                    <a16:creationId xmlns:a16="http://schemas.microsoft.com/office/drawing/2014/main" id="{B4B5DA6B-0864-F5DA-4B18-68CF92668160}"/>
                  </a:ext>
                </a:extLst>
              </p:cNvPr>
              <p:cNvSpPr/>
              <p:nvPr/>
            </p:nvSpPr>
            <p:spPr>
              <a:xfrm flipV="1">
                <a:off x="9651100" y="3366288"/>
                <a:ext cx="299406" cy="250853"/>
              </a:xfrm>
              <a:prstGeom prst="triangle">
                <a:avLst/>
              </a:prstGeom>
              <a:solidFill>
                <a:srgbClr val="421600"/>
              </a:solidFill>
              <a:ln w="1270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380" name="Oval 379">
                <a:extLst>
                  <a:ext uri="{FF2B5EF4-FFF2-40B4-BE49-F238E27FC236}">
                    <a16:creationId xmlns:a16="http://schemas.microsoft.com/office/drawing/2014/main" id="{90E913B0-45DF-ACB0-B794-BCCFD8AAD3F0}"/>
                  </a:ext>
                </a:extLst>
              </p:cNvPr>
              <p:cNvSpPr/>
              <p:nvPr/>
            </p:nvSpPr>
            <p:spPr>
              <a:xfrm>
                <a:off x="9315281" y="4029833"/>
                <a:ext cx="242761" cy="242761"/>
              </a:xfrm>
              <a:prstGeom prst="ellipse">
                <a:avLst/>
              </a:prstGeom>
              <a:solidFill>
                <a:srgbClr val="0F9ED5">
                  <a:lumMod val="60000"/>
                  <a:lumOff val="40000"/>
                </a:srgbClr>
              </a:solidFill>
              <a:ln w="1270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381" name="Oval 380">
                <a:extLst>
                  <a:ext uri="{FF2B5EF4-FFF2-40B4-BE49-F238E27FC236}">
                    <a16:creationId xmlns:a16="http://schemas.microsoft.com/office/drawing/2014/main" id="{3C542F85-379B-302A-7244-662E21A49C5E}"/>
                  </a:ext>
                </a:extLst>
              </p:cNvPr>
              <p:cNvSpPr/>
              <p:nvPr/>
            </p:nvSpPr>
            <p:spPr>
              <a:xfrm>
                <a:off x="9559391" y="4029833"/>
                <a:ext cx="242761" cy="242761"/>
              </a:xfrm>
              <a:prstGeom prst="ellipse">
                <a:avLst/>
              </a:prstGeom>
              <a:solidFill>
                <a:srgbClr val="0F9ED5">
                  <a:lumMod val="75000"/>
                </a:srgbClr>
              </a:solidFill>
              <a:ln w="1270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382" name="Oval 381">
                <a:extLst>
                  <a:ext uri="{FF2B5EF4-FFF2-40B4-BE49-F238E27FC236}">
                    <a16:creationId xmlns:a16="http://schemas.microsoft.com/office/drawing/2014/main" id="{FF6E289D-CE25-5ECA-3012-03297CAAA4FF}"/>
                  </a:ext>
                </a:extLst>
              </p:cNvPr>
              <p:cNvSpPr/>
              <p:nvPr/>
            </p:nvSpPr>
            <p:spPr>
              <a:xfrm>
                <a:off x="9803501" y="4029833"/>
                <a:ext cx="242761" cy="242761"/>
              </a:xfrm>
              <a:prstGeom prst="ellipse">
                <a:avLst/>
              </a:prstGeom>
              <a:solidFill>
                <a:srgbClr val="0F9ED5">
                  <a:lumMod val="50000"/>
                </a:srgbClr>
              </a:solidFill>
              <a:ln w="1270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383" name="Rectangle 382">
                <a:extLst>
                  <a:ext uri="{FF2B5EF4-FFF2-40B4-BE49-F238E27FC236}">
                    <a16:creationId xmlns:a16="http://schemas.microsoft.com/office/drawing/2014/main" id="{39E6BD90-5A2D-C6C3-9C7B-D19DCA045C08}"/>
                  </a:ext>
                </a:extLst>
              </p:cNvPr>
              <p:cNvSpPr/>
              <p:nvPr/>
            </p:nvSpPr>
            <p:spPr>
              <a:xfrm>
                <a:off x="9087355" y="3727731"/>
                <a:ext cx="242761" cy="242761"/>
              </a:xfrm>
              <a:prstGeom prst="rect">
                <a:avLst/>
              </a:prstGeom>
              <a:solidFill>
                <a:srgbClr val="A02B93">
                  <a:lumMod val="20000"/>
                  <a:lumOff val="80000"/>
                </a:srgbClr>
              </a:solidFill>
              <a:ln w="1270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384" name="Rectangle 383">
                <a:extLst>
                  <a:ext uri="{FF2B5EF4-FFF2-40B4-BE49-F238E27FC236}">
                    <a16:creationId xmlns:a16="http://schemas.microsoft.com/office/drawing/2014/main" id="{01322972-56F8-6BE3-080E-9108D7136A1F}"/>
                  </a:ext>
                </a:extLst>
              </p:cNvPr>
              <p:cNvSpPr/>
              <p:nvPr/>
            </p:nvSpPr>
            <p:spPr>
              <a:xfrm>
                <a:off x="9339556" y="3727731"/>
                <a:ext cx="242761" cy="242761"/>
              </a:xfrm>
              <a:prstGeom prst="rect">
                <a:avLst/>
              </a:prstGeom>
              <a:solidFill>
                <a:srgbClr val="A02B93">
                  <a:lumMod val="60000"/>
                  <a:lumOff val="40000"/>
                </a:srgbClr>
              </a:solidFill>
              <a:ln w="1270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385" name="Rectangle 384">
                <a:extLst>
                  <a:ext uri="{FF2B5EF4-FFF2-40B4-BE49-F238E27FC236}">
                    <a16:creationId xmlns:a16="http://schemas.microsoft.com/office/drawing/2014/main" id="{0AF3B242-7846-D8C0-2928-60B423FFF1AB}"/>
                  </a:ext>
                </a:extLst>
              </p:cNvPr>
              <p:cNvSpPr/>
              <p:nvPr/>
            </p:nvSpPr>
            <p:spPr>
              <a:xfrm>
                <a:off x="9591757" y="3727731"/>
                <a:ext cx="242761" cy="242761"/>
              </a:xfrm>
              <a:prstGeom prst="rect">
                <a:avLst/>
              </a:prstGeom>
              <a:solidFill>
                <a:srgbClr val="A02B93">
                  <a:lumMod val="75000"/>
                </a:srgbClr>
              </a:solidFill>
              <a:ln w="1270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386" name="Rectangle 385">
                <a:extLst>
                  <a:ext uri="{FF2B5EF4-FFF2-40B4-BE49-F238E27FC236}">
                    <a16:creationId xmlns:a16="http://schemas.microsoft.com/office/drawing/2014/main" id="{EDC0C0C8-526C-BB78-E948-20619AB51B45}"/>
                  </a:ext>
                </a:extLst>
              </p:cNvPr>
              <p:cNvSpPr/>
              <p:nvPr/>
            </p:nvSpPr>
            <p:spPr>
              <a:xfrm>
                <a:off x="9843959" y="3727731"/>
                <a:ext cx="242761" cy="242761"/>
              </a:xfrm>
              <a:prstGeom prst="rect">
                <a:avLst/>
              </a:prstGeom>
              <a:solidFill>
                <a:srgbClr val="A02B93">
                  <a:lumMod val="50000"/>
                </a:srgbClr>
              </a:solidFill>
              <a:ln w="1270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grpSp>
      <p:grpSp>
        <p:nvGrpSpPr>
          <p:cNvPr id="387" name="Group 386">
            <a:extLst>
              <a:ext uri="{FF2B5EF4-FFF2-40B4-BE49-F238E27FC236}">
                <a16:creationId xmlns:a16="http://schemas.microsoft.com/office/drawing/2014/main" id="{65D859CE-88CA-E8D4-481A-FE6BD999AF30}"/>
              </a:ext>
            </a:extLst>
          </p:cNvPr>
          <p:cNvGrpSpPr/>
          <p:nvPr/>
        </p:nvGrpSpPr>
        <p:grpSpPr>
          <a:xfrm>
            <a:off x="2095807" y="849131"/>
            <a:ext cx="759833" cy="981207"/>
            <a:chOff x="8514001" y="177780"/>
            <a:chExt cx="836256" cy="1079895"/>
          </a:xfrm>
        </p:grpSpPr>
        <p:sp>
          <p:nvSpPr>
            <p:cNvPr id="388" name="Freeform 387">
              <a:extLst>
                <a:ext uri="{FF2B5EF4-FFF2-40B4-BE49-F238E27FC236}">
                  <a16:creationId xmlns:a16="http://schemas.microsoft.com/office/drawing/2014/main" id="{FCD86D32-1B2F-4BDD-2307-E5932CC869E4}"/>
                </a:ext>
              </a:extLst>
            </p:cNvPr>
            <p:cNvSpPr/>
            <p:nvPr/>
          </p:nvSpPr>
          <p:spPr>
            <a:xfrm>
              <a:off x="8518406" y="904875"/>
              <a:ext cx="831851" cy="352800"/>
            </a:xfrm>
            <a:custGeom>
              <a:avLst/>
              <a:gdLst>
                <a:gd name="connsiteX0" fmla="*/ 129027 w 831851"/>
                <a:gd name="connsiteY0" fmla="*/ 0 h 351525"/>
                <a:gd name="connsiteX1" fmla="*/ 701309 w 831851"/>
                <a:gd name="connsiteY1" fmla="*/ 0 h 351525"/>
                <a:gd name="connsiteX2" fmla="*/ 823886 w 831851"/>
                <a:gd name="connsiteY2" fmla="*/ 239460 h 351525"/>
                <a:gd name="connsiteX3" fmla="*/ 823497 w 831851"/>
                <a:gd name="connsiteY3" fmla="*/ 240135 h 351525"/>
                <a:gd name="connsiteX4" fmla="*/ 825738 w 831851"/>
                <a:gd name="connsiteY4" fmla="*/ 243459 h 351525"/>
                <a:gd name="connsiteX5" fmla="*/ 831851 w 831851"/>
                <a:gd name="connsiteY5" fmla="*/ 273737 h 351525"/>
                <a:gd name="connsiteX6" fmla="*/ 754063 w 831851"/>
                <a:gd name="connsiteY6" fmla="*/ 351525 h 351525"/>
                <a:gd name="connsiteX7" fmla="*/ 746405 w 831851"/>
                <a:gd name="connsiteY7" fmla="*/ 349979 h 351525"/>
                <a:gd name="connsiteX8" fmla="*/ 103079 w 831851"/>
                <a:gd name="connsiteY8" fmla="*/ 349979 h 351525"/>
                <a:gd name="connsiteX9" fmla="*/ 100541 w 831851"/>
                <a:gd name="connsiteY9" fmla="*/ 346931 h 351525"/>
                <a:gd name="connsiteX10" fmla="*/ 77788 w 831851"/>
                <a:gd name="connsiteY10" fmla="*/ 351525 h 351525"/>
                <a:gd name="connsiteX11" fmla="*/ 0 w 831851"/>
                <a:gd name="connsiteY11" fmla="*/ 273737 h 351525"/>
                <a:gd name="connsiteX12" fmla="*/ 6113 w 831851"/>
                <a:gd name="connsiteY12" fmla="*/ 243459 h 351525"/>
                <a:gd name="connsiteX13" fmla="*/ 9814 w 831851"/>
                <a:gd name="connsiteY13" fmla="*/ 237970 h 351525"/>
                <a:gd name="connsiteX14" fmla="*/ 8203 w 831851"/>
                <a:gd name="connsiteY14" fmla="*/ 236035 h 35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31851" h="351525">
                  <a:moveTo>
                    <a:pt x="129027" y="0"/>
                  </a:moveTo>
                  <a:lnTo>
                    <a:pt x="701309" y="0"/>
                  </a:lnTo>
                  <a:lnTo>
                    <a:pt x="823886" y="239460"/>
                  </a:lnTo>
                  <a:lnTo>
                    <a:pt x="823497" y="240135"/>
                  </a:lnTo>
                  <a:lnTo>
                    <a:pt x="825738" y="243459"/>
                  </a:lnTo>
                  <a:cubicBezTo>
                    <a:pt x="829674" y="252765"/>
                    <a:pt x="831851" y="262997"/>
                    <a:pt x="831851" y="273737"/>
                  </a:cubicBezTo>
                  <a:cubicBezTo>
                    <a:pt x="831851" y="316698"/>
                    <a:pt x="797024" y="351525"/>
                    <a:pt x="754063" y="351525"/>
                  </a:cubicBezTo>
                  <a:lnTo>
                    <a:pt x="746405" y="349979"/>
                  </a:lnTo>
                  <a:lnTo>
                    <a:pt x="103079" y="349979"/>
                  </a:lnTo>
                  <a:lnTo>
                    <a:pt x="100541" y="346931"/>
                  </a:lnTo>
                  <a:lnTo>
                    <a:pt x="77788" y="351525"/>
                  </a:lnTo>
                  <a:cubicBezTo>
                    <a:pt x="34827" y="351525"/>
                    <a:pt x="0" y="316698"/>
                    <a:pt x="0" y="273737"/>
                  </a:cubicBezTo>
                  <a:cubicBezTo>
                    <a:pt x="0" y="262997"/>
                    <a:pt x="2177" y="252765"/>
                    <a:pt x="6113" y="243459"/>
                  </a:cubicBezTo>
                  <a:lnTo>
                    <a:pt x="9814" y="237970"/>
                  </a:lnTo>
                  <a:lnTo>
                    <a:pt x="8203" y="236035"/>
                  </a:lnTo>
                  <a:close/>
                </a:path>
              </a:pathLst>
            </a:custGeom>
            <a:solidFill>
              <a:srgbClr val="0E2841">
                <a:lumMod val="10000"/>
                <a:lumOff val="90000"/>
              </a:srgb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389" name="Freeform 388">
              <a:extLst>
                <a:ext uri="{FF2B5EF4-FFF2-40B4-BE49-F238E27FC236}">
                  <a16:creationId xmlns:a16="http://schemas.microsoft.com/office/drawing/2014/main" id="{BE853D98-2AF0-67DF-79DC-D2AB02C0F060}"/>
                </a:ext>
              </a:extLst>
            </p:cNvPr>
            <p:cNvSpPr/>
            <p:nvPr/>
          </p:nvSpPr>
          <p:spPr>
            <a:xfrm>
              <a:off x="8514001" y="177780"/>
              <a:ext cx="831851" cy="1079502"/>
            </a:xfrm>
            <a:custGeom>
              <a:avLst/>
              <a:gdLst>
                <a:gd name="connsiteX0" fmla="*/ 281649 w 831851"/>
                <a:gd name="connsiteY0" fmla="*/ 0 h 1079502"/>
                <a:gd name="connsiteX1" fmla="*/ 548686 w 831851"/>
                <a:gd name="connsiteY1" fmla="*/ 0 h 1079502"/>
                <a:gd name="connsiteX2" fmla="*/ 548686 w 831851"/>
                <a:gd name="connsiteY2" fmla="*/ 430594 h 1079502"/>
                <a:gd name="connsiteX3" fmla="*/ 549082 w 831851"/>
                <a:gd name="connsiteY3" fmla="*/ 430594 h 1079502"/>
                <a:gd name="connsiteX4" fmla="*/ 823886 w 831851"/>
                <a:gd name="connsiteY4" fmla="*/ 967437 h 1079502"/>
                <a:gd name="connsiteX5" fmla="*/ 823497 w 831851"/>
                <a:gd name="connsiteY5" fmla="*/ 968112 h 1079502"/>
                <a:gd name="connsiteX6" fmla="*/ 825738 w 831851"/>
                <a:gd name="connsiteY6" fmla="*/ 971436 h 1079502"/>
                <a:gd name="connsiteX7" fmla="*/ 831851 w 831851"/>
                <a:gd name="connsiteY7" fmla="*/ 1001714 h 1079502"/>
                <a:gd name="connsiteX8" fmla="*/ 754063 w 831851"/>
                <a:gd name="connsiteY8" fmla="*/ 1079502 h 1079502"/>
                <a:gd name="connsiteX9" fmla="*/ 746405 w 831851"/>
                <a:gd name="connsiteY9" fmla="*/ 1077956 h 1079502"/>
                <a:gd name="connsiteX10" fmla="*/ 103079 w 831851"/>
                <a:gd name="connsiteY10" fmla="*/ 1077956 h 1079502"/>
                <a:gd name="connsiteX11" fmla="*/ 100541 w 831851"/>
                <a:gd name="connsiteY11" fmla="*/ 1074908 h 1079502"/>
                <a:gd name="connsiteX12" fmla="*/ 77788 w 831851"/>
                <a:gd name="connsiteY12" fmla="*/ 1079502 h 1079502"/>
                <a:gd name="connsiteX13" fmla="*/ 0 w 831851"/>
                <a:gd name="connsiteY13" fmla="*/ 1001714 h 1079502"/>
                <a:gd name="connsiteX14" fmla="*/ 6113 w 831851"/>
                <a:gd name="connsiteY14" fmla="*/ 971436 h 1079502"/>
                <a:gd name="connsiteX15" fmla="*/ 9814 w 831851"/>
                <a:gd name="connsiteY15" fmla="*/ 965947 h 1079502"/>
                <a:gd name="connsiteX16" fmla="*/ 8203 w 831851"/>
                <a:gd name="connsiteY16" fmla="*/ 964012 h 1079502"/>
                <a:gd name="connsiteX17" fmla="*/ 281254 w 831851"/>
                <a:gd name="connsiteY17" fmla="*/ 430594 h 1079502"/>
                <a:gd name="connsiteX18" fmla="*/ 281649 w 831851"/>
                <a:gd name="connsiteY18" fmla="*/ 430594 h 1079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31851" h="1079502">
                  <a:moveTo>
                    <a:pt x="281649" y="0"/>
                  </a:moveTo>
                  <a:lnTo>
                    <a:pt x="548686" y="0"/>
                  </a:lnTo>
                  <a:lnTo>
                    <a:pt x="548686" y="430594"/>
                  </a:lnTo>
                  <a:lnTo>
                    <a:pt x="549082" y="430594"/>
                  </a:lnTo>
                  <a:lnTo>
                    <a:pt x="823886" y="967437"/>
                  </a:lnTo>
                  <a:lnTo>
                    <a:pt x="823497" y="968112"/>
                  </a:lnTo>
                  <a:lnTo>
                    <a:pt x="825738" y="971436"/>
                  </a:lnTo>
                  <a:cubicBezTo>
                    <a:pt x="829674" y="980742"/>
                    <a:pt x="831851" y="990974"/>
                    <a:pt x="831851" y="1001714"/>
                  </a:cubicBezTo>
                  <a:cubicBezTo>
                    <a:pt x="831851" y="1044675"/>
                    <a:pt x="797024" y="1079502"/>
                    <a:pt x="754063" y="1079502"/>
                  </a:cubicBezTo>
                  <a:lnTo>
                    <a:pt x="746405" y="1077956"/>
                  </a:lnTo>
                  <a:lnTo>
                    <a:pt x="103079" y="1077956"/>
                  </a:lnTo>
                  <a:lnTo>
                    <a:pt x="100541" y="1074908"/>
                  </a:lnTo>
                  <a:lnTo>
                    <a:pt x="77788" y="1079502"/>
                  </a:lnTo>
                  <a:cubicBezTo>
                    <a:pt x="34827" y="1079502"/>
                    <a:pt x="0" y="1044675"/>
                    <a:pt x="0" y="1001714"/>
                  </a:cubicBezTo>
                  <a:cubicBezTo>
                    <a:pt x="0" y="990974"/>
                    <a:pt x="2177" y="980742"/>
                    <a:pt x="6113" y="971436"/>
                  </a:cubicBezTo>
                  <a:lnTo>
                    <a:pt x="9814" y="965947"/>
                  </a:lnTo>
                  <a:lnTo>
                    <a:pt x="8203" y="964012"/>
                  </a:lnTo>
                  <a:lnTo>
                    <a:pt x="281254" y="430594"/>
                  </a:lnTo>
                  <a:lnTo>
                    <a:pt x="281649" y="430594"/>
                  </a:lnTo>
                  <a:close/>
                </a:path>
              </a:pathLst>
            </a:custGeom>
            <a:noFill/>
            <a:ln w="12700" cap="flat" cmpd="sng" algn="ctr">
              <a:solidFill>
                <a:srgbClr val="156082">
                  <a:shade val="1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white"/>
                </a:solidFill>
                <a:effectLst/>
                <a:uLnTx/>
                <a:uFillTx/>
                <a:latin typeface="Aptos" panose="02110004020202020204"/>
                <a:ea typeface="+mn-ea"/>
                <a:cs typeface="+mn-cs"/>
              </a:endParaRPr>
            </a:p>
          </p:txBody>
        </p:sp>
        <p:cxnSp>
          <p:nvCxnSpPr>
            <p:cNvPr id="390" name="Straight Connector 389">
              <a:extLst>
                <a:ext uri="{FF2B5EF4-FFF2-40B4-BE49-F238E27FC236}">
                  <a16:creationId xmlns:a16="http://schemas.microsoft.com/office/drawing/2014/main" id="{F41DF09A-473F-AA60-25AE-5C3E98EC1F0B}"/>
                </a:ext>
              </a:extLst>
            </p:cNvPr>
            <p:cNvCxnSpPr>
              <a:cxnSpLocks/>
            </p:cNvCxnSpPr>
            <p:nvPr/>
          </p:nvCxnSpPr>
          <p:spPr>
            <a:xfrm>
              <a:off x="8642047" y="899590"/>
              <a:ext cx="578330" cy="0"/>
            </a:xfrm>
            <a:prstGeom prst="line">
              <a:avLst/>
            </a:prstGeom>
            <a:noFill/>
            <a:ln w="12700" cap="flat" cmpd="sng" algn="ctr">
              <a:solidFill>
                <a:sysClr val="windowText" lastClr="000000"/>
              </a:solidFill>
              <a:prstDash val="solid"/>
              <a:miter lim="800000"/>
            </a:ln>
            <a:effectLst/>
          </p:spPr>
        </p:cxnSp>
        <p:sp>
          <p:nvSpPr>
            <p:cNvPr id="391" name="Oval 390">
              <a:extLst>
                <a:ext uri="{FF2B5EF4-FFF2-40B4-BE49-F238E27FC236}">
                  <a16:creationId xmlns:a16="http://schemas.microsoft.com/office/drawing/2014/main" id="{83736C23-A60C-B3FD-3859-E502C729562D}"/>
                </a:ext>
              </a:extLst>
            </p:cNvPr>
            <p:cNvSpPr/>
            <p:nvPr/>
          </p:nvSpPr>
          <p:spPr>
            <a:xfrm>
              <a:off x="8631476" y="963016"/>
              <a:ext cx="163852" cy="163852"/>
            </a:xfrm>
            <a:prstGeom prst="ellipse">
              <a:avLst/>
            </a:prstGeom>
            <a:solidFill>
              <a:sysClr val="window" lastClr="FFFFFF"/>
            </a:solidFill>
            <a:ln w="1270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392" name="Oval 391">
              <a:extLst>
                <a:ext uri="{FF2B5EF4-FFF2-40B4-BE49-F238E27FC236}">
                  <a16:creationId xmlns:a16="http://schemas.microsoft.com/office/drawing/2014/main" id="{20B1844D-8751-259D-3958-C4A8B0613B28}"/>
                </a:ext>
              </a:extLst>
            </p:cNvPr>
            <p:cNvSpPr/>
            <p:nvPr/>
          </p:nvSpPr>
          <p:spPr>
            <a:xfrm>
              <a:off x="8799733" y="855542"/>
              <a:ext cx="138305" cy="138305"/>
            </a:xfrm>
            <a:prstGeom prst="ellipse">
              <a:avLst/>
            </a:prstGeom>
            <a:solidFill>
              <a:sysClr val="window" lastClr="FFFFFF"/>
            </a:solidFill>
            <a:ln w="1270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393" name="Oval 392">
              <a:extLst>
                <a:ext uri="{FF2B5EF4-FFF2-40B4-BE49-F238E27FC236}">
                  <a16:creationId xmlns:a16="http://schemas.microsoft.com/office/drawing/2014/main" id="{11C9DAD9-3426-6560-9A76-00FFAE3944F0}"/>
                </a:ext>
              </a:extLst>
            </p:cNvPr>
            <p:cNvSpPr/>
            <p:nvPr/>
          </p:nvSpPr>
          <p:spPr>
            <a:xfrm>
              <a:off x="8922183" y="1121583"/>
              <a:ext cx="103948" cy="103948"/>
            </a:xfrm>
            <a:prstGeom prst="ellipse">
              <a:avLst/>
            </a:prstGeom>
            <a:solidFill>
              <a:sysClr val="window" lastClr="FFFFFF"/>
            </a:solidFill>
            <a:ln w="1270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394" name="Parallelogram 393">
              <a:extLst>
                <a:ext uri="{FF2B5EF4-FFF2-40B4-BE49-F238E27FC236}">
                  <a16:creationId xmlns:a16="http://schemas.microsoft.com/office/drawing/2014/main" id="{52D117FC-3914-2554-F1D3-760D3F221F44}"/>
                </a:ext>
              </a:extLst>
            </p:cNvPr>
            <p:cNvSpPr/>
            <p:nvPr/>
          </p:nvSpPr>
          <p:spPr>
            <a:xfrm rot="13668195">
              <a:off x="8938038" y="947160"/>
              <a:ext cx="338275" cy="206773"/>
            </a:xfrm>
            <a:prstGeom prst="parallelogram">
              <a:avLst>
                <a:gd name="adj" fmla="val 55363"/>
              </a:avLst>
            </a:prstGeom>
            <a:solidFill>
              <a:srgbClr val="F0EA94"/>
            </a:solidFill>
            <a:ln w="12700" cap="flat" cmpd="sng" algn="ctr">
              <a:solidFill>
                <a:sysClr val="windowText" lastClr="000000"/>
              </a:solidFill>
              <a:prstDash val="solid"/>
              <a:miter lim="800000"/>
            </a:ln>
            <a:effectLst>
              <a:innerShdw blurRad="66016" dist="38100" dir="12300000">
                <a:prstClr val="black">
                  <a:alpha val="22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395" name="Oval 394">
              <a:extLst>
                <a:ext uri="{FF2B5EF4-FFF2-40B4-BE49-F238E27FC236}">
                  <a16:creationId xmlns:a16="http://schemas.microsoft.com/office/drawing/2014/main" id="{CD5CD670-9A81-DC97-0F9A-AC56B3751308}"/>
                </a:ext>
              </a:extLst>
            </p:cNvPr>
            <p:cNvSpPr/>
            <p:nvPr/>
          </p:nvSpPr>
          <p:spPr>
            <a:xfrm>
              <a:off x="8868446" y="544577"/>
              <a:ext cx="103948" cy="103948"/>
            </a:xfrm>
            <a:prstGeom prst="ellipse">
              <a:avLst/>
            </a:prstGeom>
            <a:solidFill>
              <a:sysClr val="window" lastClr="FFFFFF"/>
            </a:solidFill>
            <a:ln w="1270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396" name="Oval 395">
              <a:extLst>
                <a:ext uri="{FF2B5EF4-FFF2-40B4-BE49-F238E27FC236}">
                  <a16:creationId xmlns:a16="http://schemas.microsoft.com/office/drawing/2014/main" id="{59C2C0D5-8D37-5B5C-16C9-593572C8EF3F}"/>
                </a:ext>
              </a:extLst>
            </p:cNvPr>
            <p:cNvSpPr/>
            <p:nvPr/>
          </p:nvSpPr>
          <p:spPr>
            <a:xfrm>
              <a:off x="8969752" y="423889"/>
              <a:ext cx="70474" cy="70474"/>
            </a:xfrm>
            <a:prstGeom prst="ellipse">
              <a:avLst/>
            </a:prstGeom>
            <a:solidFill>
              <a:sysClr val="window" lastClr="FFFFFF"/>
            </a:solidFill>
            <a:ln w="1270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sp>
        <p:nvSpPr>
          <p:cNvPr id="398" name="Left Arrow 397">
            <a:extLst>
              <a:ext uri="{FF2B5EF4-FFF2-40B4-BE49-F238E27FC236}">
                <a16:creationId xmlns:a16="http://schemas.microsoft.com/office/drawing/2014/main" id="{1171119E-7ECA-D9A8-8952-C077F79EE908}"/>
              </a:ext>
            </a:extLst>
          </p:cNvPr>
          <p:cNvSpPr/>
          <p:nvPr/>
        </p:nvSpPr>
        <p:spPr>
          <a:xfrm rot="10800000">
            <a:off x="3431704" y="1362927"/>
            <a:ext cx="4371816" cy="183813"/>
          </a:xfrm>
          <a:prstGeom prst="leftArrow">
            <a:avLst>
              <a:gd name="adj1" fmla="val 50000"/>
              <a:gd name="adj2" fmla="val 110000"/>
            </a:avLst>
          </a:prstGeom>
          <a:solidFill>
            <a:srgbClr val="670A0F"/>
          </a:solidFill>
          <a:ln w="1270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nvGrpSpPr>
          <p:cNvPr id="399" name="Group 398">
            <a:extLst>
              <a:ext uri="{FF2B5EF4-FFF2-40B4-BE49-F238E27FC236}">
                <a16:creationId xmlns:a16="http://schemas.microsoft.com/office/drawing/2014/main" id="{95F26E74-3B19-04E3-F826-BEDEBA8F5938}"/>
              </a:ext>
            </a:extLst>
          </p:cNvPr>
          <p:cNvGrpSpPr/>
          <p:nvPr/>
        </p:nvGrpSpPr>
        <p:grpSpPr>
          <a:xfrm>
            <a:off x="4799856" y="1124744"/>
            <a:ext cx="1212841" cy="742606"/>
            <a:chOff x="4919161" y="64736"/>
            <a:chExt cx="1620000" cy="817296"/>
          </a:xfrm>
          <a:solidFill>
            <a:srgbClr val="E8E8E8">
              <a:lumMod val="90000"/>
            </a:srgbClr>
          </a:solidFill>
        </p:grpSpPr>
        <p:sp>
          <p:nvSpPr>
            <p:cNvPr id="404" name="Rectangle 403">
              <a:extLst>
                <a:ext uri="{FF2B5EF4-FFF2-40B4-BE49-F238E27FC236}">
                  <a16:creationId xmlns:a16="http://schemas.microsoft.com/office/drawing/2014/main" id="{72F32BF6-F8AE-388E-6567-7457F410A9B7}"/>
                </a:ext>
              </a:extLst>
            </p:cNvPr>
            <p:cNvSpPr/>
            <p:nvPr/>
          </p:nvSpPr>
          <p:spPr>
            <a:xfrm>
              <a:off x="4919161" y="64736"/>
              <a:ext cx="1620000" cy="817296"/>
            </a:xfrm>
            <a:prstGeom prst="rect">
              <a:avLst/>
            </a:prstGeom>
            <a:grpFill/>
            <a:ln w="1270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405" name="Triangle 404">
              <a:extLst>
                <a:ext uri="{FF2B5EF4-FFF2-40B4-BE49-F238E27FC236}">
                  <a16:creationId xmlns:a16="http://schemas.microsoft.com/office/drawing/2014/main" id="{691BF2CB-B406-AB7C-88E5-5DBC8306E637}"/>
                </a:ext>
              </a:extLst>
            </p:cNvPr>
            <p:cNvSpPr/>
            <p:nvPr/>
          </p:nvSpPr>
          <p:spPr>
            <a:xfrm flipV="1">
              <a:off x="4940188" y="64736"/>
              <a:ext cx="1577947" cy="442800"/>
            </a:xfrm>
            <a:prstGeom prst="triangle">
              <a:avLst/>
            </a:prstGeom>
            <a:grpFill/>
            <a:ln w="1270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sp>
        <p:nvSpPr>
          <p:cNvPr id="400" name="Freeform 399">
            <a:extLst>
              <a:ext uri="{FF2B5EF4-FFF2-40B4-BE49-F238E27FC236}">
                <a16:creationId xmlns:a16="http://schemas.microsoft.com/office/drawing/2014/main" id="{6B23ED9E-BCC8-B7BB-43BC-6122E8109269}"/>
              </a:ext>
            </a:extLst>
          </p:cNvPr>
          <p:cNvSpPr/>
          <p:nvPr/>
        </p:nvSpPr>
        <p:spPr>
          <a:xfrm>
            <a:off x="4893553" y="1439871"/>
            <a:ext cx="962504" cy="392521"/>
          </a:xfrm>
          <a:custGeom>
            <a:avLst/>
            <a:gdLst>
              <a:gd name="connsiteX0" fmla="*/ 342000 w 1059311"/>
              <a:gd name="connsiteY0" fmla="*/ 0 h 432000"/>
              <a:gd name="connsiteX1" fmla="*/ 657124 w 1059311"/>
              <a:gd name="connsiteY1" fmla="*/ 131923 h 432000"/>
              <a:gd name="connsiteX2" fmla="*/ 670480 w 1059311"/>
              <a:gd name="connsiteY2" fmla="*/ 173704 h 432000"/>
              <a:gd name="connsiteX3" fmla="*/ 1059311 w 1059311"/>
              <a:gd name="connsiteY3" fmla="*/ 173704 h 432000"/>
              <a:gd name="connsiteX4" fmla="*/ 1059311 w 1059311"/>
              <a:gd name="connsiteY4" fmla="*/ 258296 h 432000"/>
              <a:gd name="connsiteX5" fmla="*/ 670480 w 1059311"/>
              <a:gd name="connsiteY5" fmla="*/ 258296 h 432000"/>
              <a:gd name="connsiteX6" fmla="*/ 657124 w 1059311"/>
              <a:gd name="connsiteY6" fmla="*/ 300077 h 432000"/>
              <a:gd name="connsiteX7" fmla="*/ 342000 w 1059311"/>
              <a:gd name="connsiteY7" fmla="*/ 432000 h 432000"/>
              <a:gd name="connsiteX8" fmla="*/ 0 w 1059311"/>
              <a:gd name="connsiteY8" fmla="*/ 216000 h 432000"/>
              <a:gd name="connsiteX9" fmla="*/ 342000 w 1059311"/>
              <a:gd name="connsiteY9" fmla="*/ 0 h 43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59311" h="432000">
                <a:moveTo>
                  <a:pt x="342000" y="0"/>
                </a:moveTo>
                <a:cubicBezTo>
                  <a:pt x="483661" y="0"/>
                  <a:pt x="605205" y="54397"/>
                  <a:pt x="657124" y="131923"/>
                </a:cubicBezTo>
                <a:lnTo>
                  <a:pt x="670480" y="173704"/>
                </a:lnTo>
                <a:lnTo>
                  <a:pt x="1059311" y="173704"/>
                </a:lnTo>
                <a:lnTo>
                  <a:pt x="1059311" y="258296"/>
                </a:lnTo>
                <a:lnTo>
                  <a:pt x="670480" y="258296"/>
                </a:lnTo>
                <a:lnTo>
                  <a:pt x="657124" y="300077"/>
                </a:lnTo>
                <a:cubicBezTo>
                  <a:pt x="605205" y="377603"/>
                  <a:pt x="483661" y="432000"/>
                  <a:pt x="342000" y="432000"/>
                </a:cubicBezTo>
                <a:cubicBezTo>
                  <a:pt x="153119" y="432000"/>
                  <a:pt x="0" y="335294"/>
                  <a:pt x="0" y="216000"/>
                </a:cubicBezTo>
                <a:cubicBezTo>
                  <a:pt x="0" y="96706"/>
                  <a:pt x="153119" y="0"/>
                  <a:pt x="342000" y="0"/>
                </a:cubicBezTo>
                <a:close/>
              </a:path>
            </a:pathLst>
          </a:custGeom>
          <a:solidFill>
            <a:srgbClr val="D98C42"/>
          </a:solidFill>
          <a:ln w="12700" cap="flat" cmpd="sng" algn="ctr">
            <a:solidFill>
              <a:srgbClr val="156082">
                <a:shade val="15000"/>
              </a:srgbClr>
            </a:solidFill>
            <a:prstDash val="solid"/>
            <a:miter lim="800000"/>
          </a:ln>
          <a:effectLst>
            <a:innerShdw blurRad="88900" dist="25400" dir="5400000">
              <a:prstClr val="black">
                <a:alpha val="26000"/>
              </a:prstClr>
            </a:innerShdw>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401" name="Oval 400">
            <a:extLst>
              <a:ext uri="{FF2B5EF4-FFF2-40B4-BE49-F238E27FC236}">
                <a16:creationId xmlns:a16="http://schemas.microsoft.com/office/drawing/2014/main" id="{67374852-4D72-D9E2-1CC4-FA3437CA100F}"/>
              </a:ext>
            </a:extLst>
          </p:cNvPr>
          <p:cNvSpPr/>
          <p:nvPr/>
        </p:nvSpPr>
        <p:spPr>
          <a:xfrm>
            <a:off x="4931391" y="1480759"/>
            <a:ext cx="539716" cy="310746"/>
          </a:xfrm>
          <a:prstGeom prst="ellipse">
            <a:avLst/>
          </a:prstGeom>
          <a:solidFill>
            <a:srgbClr val="CCCCCC"/>
          </a:solidFill>
          <a:ln w="1270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402" name="Parallelogram 401">
            <a:extLst>
              <a:ext uri="{FF2B5EF4-FFF2-40B4-BE49-F238E27FC236}">
                <a16:creationId xmlns:a16="http://schemas.microsoft.com/office/drawing/2014/main" id="{B5476509-5B35-EBAF-7ABF-8F04970F5A9A}"/>
              </a:ext>
            </a:extLst>
          </p:cNvPr>
          <p:cNvSpPr/>
          <p:nvPr/>
        </p:nvSpPr>
        <p:spPr>
          <a:xfrm rot="13668195">
            <a:off x="5024685" y="1534563"/>
            <a:ext cx="307361" cy="187877"/>
          </a:xfrm>
          <a:prstGeom prst="parallelogram">
            <a:avLst>
              <a:gd name="adj" fmla="val 55363"/>
            </a:avLst>
          </a:prstGeom>
          <a:solidFill>
            <a:srgbClr val="F0EA94"/>
          </a:solidFill>
          <a:ln w="12700" cap="flat" cmpd="sng" algn="ctr">
            <a:solidFill>
              <a:srgbClr val="156082">
                <a:shade val="15000"/>
              </a:srgbClr>
            </a:solidFill>
            <a:prstDash val="solid"/>
            <a:miter lim="800000"/>
          </a:ln>
          <a:effectLst>
            <a:innerShdw blurRad="66016" dist="38100" dir="12300000">
              <a:prstClr val="black">
                <a:alpha val="22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white"/>
              </a:solidFill>
              <a:effectLst/>
              <a:uLnTx/>
              <a:uFillTx/>
              <a:latin typeface="Aptos" panose="02110004020202020204"/>
              <a:ea typeface="+mn-ea"/>
              <a:cs typeface="+mn-cs"/>
            </a:endParaRPr>
          </a:p>
        </p:txBody>
      </p:sp>
      <p:pic>
        <p:nvPicPr>
          <p:cNvPr id="403" name="Graphic 402" descr="Snowflake outline">
            <a:extLst>
              <a:ext uri="{FF2B5EF4-FFF2-40B4-BE49-F238E27FC236}">
                <a16:creationId xmlns:a16="http://schemas.microsoft.com/office/drawing/2014/main" id="{D24D1668-50CB-72BE-66EF-EFCB9763DF7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847195" y="1241806"/>
            <a:ext cx="258925" cy="258925"/>
          </a:xfrm>
          <a:prstGeom prst="rect">
            <a:avLst/>
          </a:prstGeom>
        </p:spPr>
      </p:pic>
      <p:sp>
        <p:nvSpPr>
          <p:cNvPr id="406" name="TextBox 405">
            <a:extLst>
              <a:ext uri="{FF2B5EF4-FFF2-40B4-BE49-F238E27FC236}">
                <a16:creationId xmlns:a16="http://schemas.microsoft.com/office/drawing/2014/main" id="{5483BE99-9837-D7DB-0DAC-CF0A64D61BAB}"/>
              </a:ext>
            </a:extLst>
          </p:cNvPr>
          <p:cNvSpPr txBox="1"/>
          <p:nvPr/>
        </p:nvSpPr>
        <p:spPr>
          <a:xfrm>
            <a:off x="47328" y="1916832"/>
            <a:ext cx="2439849" cy="335580"/>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sng" strike="noStrike" kern="0" cap="none" spc="0" normalizeH="0" baseline="0" noProof="0" dirty="0">
                <a:ln>
                  <a:noFill/>
                </a:ln>
                <a:solidFill>
                  <a:prstClr val="black"/>
                </a:solidFill>
                <a:effectLst/>
                <a:uLnTx/>
                <a:uFillTx/>
              </a:rPr>
              <a:t>physical logistics</a:t>
            </a:r>
            <a:endParaRPr kumimoji="0" lang="en-CH" sz="1800" b="1" i="0" u="sng" strike="noStrike" kern="0" cap="none" spc="0" normalizeH="0" baseline="0" noProof="0" dirty="0">
              <a:ln>
                <a:noFill/>
              </a:ln>
              <a:solidFill>
                <a:prstClr val="black"/>
              </a:solidFill>
              <a:effectLst/>
              <a:uLnTx/>
              <a:uFillTx/>
            </a:endParaRPr>
          </a:p>
        </p:txBody>
      </p:sp>
      <p:sp>
        <p:nvSpPr>
          <p:cNvPr id="407" name="TextBox 406">
            <a:extLst>
              <a:ext uri="{FF2B5EF4-FFF2-40B4-BE49-F238E27FC236}">
                <a16:creationId xmlns:a16="http://schemas.microsoft.com/office/drawing/2014/main" id="{9158C2A2-A515-20C3-947D-059EB74B275A}"/>
              </a:ext>
            </a:extLst>
          </p:cNvPr>
          <p:cNvSpPr txBox="1"/>
          <p:nvPr/>
        </p:nvSpPr>
        <p:spPr>
          <a:xfrm>
            <a:off x="47328" y="2636912"/>
            <a:ext cx="2490987" cy="335580"/>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sng" strike="noStrike" kern="0" cap="none" spc="0" normalizeH="0" baseline="0" noProof="0" dirty="0">
                <a:ln>
                  <a:noFill/>
                </a:ln>
                <a:solidFill>
                  <a:prstClr val="black"/>
                </a:solidFill>
                <a:effectLst/>
                <a:uLnTx/>
                <a:uFillTx/>
              </a:rPr>
              <a:t>data logistics</a:t>
            </a:r>
            <a:endParaRPr kumimoji="0" lang="en-CH" sz="1800" b="1" i="0" u="sng" strike="noStrike" kern="0" cap="none" spc="0" normalizeH="0" baseline="0" noProof="0" dirty="0">
              <a:ln>
                <a:noFill/>
              </a:ln>
              <a:solidFill>
                <a:prstClr val="black"/>
              </a:solidFill>
              <a:effectLst/>
              <a:uLnTx/>
              <a:uFillTx/>
            </a:endParaRPr>
          </a:p>
        </p:txBody>
      </p:sp>
      <p:sp>
        <p:nvSpPr>
          <p:cNvPr id="450" name="TextBox 449">
            <a:extLst>
              <a:ext uri="{FF2B5EF4-FFF2-40B4-BE49-F238E27FC236}">
                <a16:creationId xmlns:a16="http://schemas.microsoft.com/office/drawing/2014/main" id="{2E731CF9-015D-5FB0-C4AD-86670648351B}"/>
              </a:ext>
            </a:extLst>
          </p:cNvPr>
          <p:cNvSpPr txBox="1"/>
          <p:nvPr/>
        </p:nvSpPr>
        <p:spPr>
          <a:xfrm>
            <a:off x="263352" y="4054272"/>
            <a:ext cx="1656184" cy="338554"/>
          </a:xfrm>
          <a:prstGeom prst="rect">
            <a:avLst/>
          </a:prstGeom>
          <a:noFill/>
          <a:ln w="19050">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rPr>
              <a:t>user input data</a:t>
            </a:r>
            <a:endParaRPr kumimoji="0" lang="en-CH" sz="1600" b="1" i="0" u="none" strike="noStrike" kern="0" cap="none" spc="0" normalizeH="0" baseline="0" noProof="0" dirty="0">
              <a:ln>
                <a:noFill/>
              </a:ln>
              <a:solidFill>
                <a:prstClr val="black"/>
              </a:solidFill>
              <a:effectLst/>
              <a:uLnTx/>
              <a:uFillTx/>
            </a:endParaRPr>
          </a:p>
        </p:txBody>
      </p:sp>
      <p:grpSp>
        <p:nvGrpSpPr>
          <p:cNvPr id="8" name="Group 7">
            <a:extLst>
              <a:ext uri="{FF2B5EF4-FFF2-40B4-BE49-F238E27FC236}">
                <a16:creationId xmlns:a16="http://schemas.microsoft.com/office/drawing/2014/main" id="{F8C94776-5FFB-560C-E859-96EB4EF22044}"/>
              </a:ext>
            </a:extLst>
          </p:cNvPr>
          <p:cNvGrpSpPr/>
          <p:nvPr/>
        </p:nvGrpSpPr>
        <p:grpSpPr>
          <a:xfrm>
            <a:off x="6672882" y="2514923"/>
            <a:ext cx="4823791" cy="3740638"/>
            <a:chOff x="6672882" y="2514923"/>
            <a:chExt cx="4823791" cy="3740638"/>
          </a:xfrm>
        </p:grpSpPr>
        <p:grpSp>
          <p:nvGrpSpPr>
            <p:cNvPr id="408" name="Group 407">
              <a:extLst>
                <a:ext uri="{FF2B5EF4-FFF2-40B4-BE49-F238E27FC236}">
                  <a16:creationId xmlns:a16="http://schemas.microsoft.com/office/drawing/2014/main" id="{22A1CFE2-836C-D00D-5AB1-4896986E1B3E}"/>
                </a:ext>
              </a:extLst>
            </p:cNvPr>
            <p:cNvGrpSpPr/>
            <p:nvPr/>
          </p:nvGrpSpPr>
          <p:grpSpPr>
            <a:xfrm>
              <a:off x="7925808" y="5257688"/>
              <a:ext cx="1657948" cy="997873"/>
              <a:chOff x="5189550" y="5623433"/>
              <a:chExt cx="1824702" cy="1098238"/>
            </a:xfrm>
          </p:grpSpPr>
          <p:sp>
            <p:nvSpPr>
              <p:cNvPr id="409" name="Rectangle 408">
                <a:extLst>
                  <a:ext uri="{FF2B5EF4-FFF2-40B4-BE49-F238E27FC236}">
                    <a16:creationId xmlns:a16="http://schemas.microsoft.com/office/drawing/2014/main" id="{B470B102-9166-0284-CD65-63B0460E01BC}"/>
                  </a:ext>
                </a:extLst>
              </p:cNvPr>
              <p:cNvSpPr/>
              <p:nvPr/>
            </p:nvSpPr>
            <p:spPr>
              <a:xfrm>
                <a:off x="5209673" y="5672525"/>
                <a:ext cx="1804579" cy="987136"/>
              </a:xfrm>
              <a:prstGeom prst="rect">
                <a:avLst/>
              </a:prstGeom>
              <a:solidFill>
                <a:srgbClr val="F8F4DA"/>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nvGrpSpPr>
              <p:cNvPr id="410" name="Group 409">
                <a:extLst>
                  <a:ext uri="{FF2B5EF4-FFF2-40B4-BE49-F238E27FC236}">
                    <a16:creationId xmlns:a16="http://schemas.microsoft.com/office/drawing/2014/main" id="{FEFEF7B1-1CD7-C25A-D274-D42BE655B2F3}"/>
                  </a:ext>
                </a:extLst>
              </p:cNvPr>
              <p:cNvGrpSpPr/>
              <p:nvPr/>
            </p:nvGrpSpPr>
            <p:grpSpPr>
              <a:xfrm>
                <a:off x="5189550" y="5623433"/>
                <a:ext cx="1560412" cy="1098238"/>
                <a:chOff x="8526308" y="3277275"/>
                <a:chExt cx="1560412" cy="1098238"/>
              </a:xfrm>
            </p:grpSpPr>
            <p:sp>
              <p:nvSpPr>
                <p:cNvPr id="411" name="Triangle 410">
                  <a:extLst>
                    <a:ext uri="{FF2B5EF4-FFF2-40B4-BE49-F238E27FC236}">
                      <a16:creationId xmlns:a16="http://schemas.microsoft.com/office/drawing/2014/main" id="{5FDAC45F-4B6C-F30F-3566-E5744E995E0F}"/>
                    </a:ext>
                  </a:extLst>
                </p:cNvPr>
                <p:cNvSpPr/>
                <p:nvPr/>
              </p:nvSpPr>
              <p:spPr>
                <a:xfrm>
                  <a:off x="9465732" y="3350104"/>
                  <a:ext cx="309763" cy="267037"/>
                </a:xfrm>
                <a:prstGeom prst="triangle">
                  <a:avLst/>
                </a:prstGeom>
                <a:solidFill>
                  <a:srgbClr val="E97132">
                    <a:lumMod val="50000"/>
                  </a:srgbClr>
                </a:solidFill>
                <a:ln w="1270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412" name="Oval 411">
                  <a:extLst>
                    <a:ext uri="{FF2B5EF4-FFF2-40B4-BE49-F238E27FC236}">
                      <a16:creationId xmlns:a16="http://schemas.microsoft.com/office/drawing/2014/main" id="{626BAE7B-061E-D92A-5894-4FBA12EFE939}"/>
                    </a:ext>
                  </a:extLst>
                </p:cNvPr>
                <p:cNvSpPr/>
                <p:nvPr/>
              </p:nvSpPr>
              <p:spPr>
                <a:xfrm>
                  <a:off x="9071171" y="4029833"/>
                  <a:ext cx="242761" cy="242761"/>
                </a:xfrm>
                <a:prstGeom prst="ellipse">
                  <a:avLst/>
                </a:prstGeom>
                <a:solidFill>
                  <a:srgbClr val="0F9ED5">
                    <a:lumMod val="20000"/>
                    <a:lumOff val="80000"/>
                  </a:srgbClr>
                </a:solidFill>
                <a:ln w="1270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413" name="TextBox 412">
                  <a:extLst>
                    <a:ext uri="{FF2B5EF4-FFF2-40B4-BE49-F238E27FC236}">
                      <a16:creationId xmlns:a16="http://schemas.microsoft.com/office/drawing/2014/main" id="{981CB6A8-4022-5D7B-A393-6F4A625B88E9}"/>
                    </a:ext>
                  </a:extLst>
                </p:cNvPr>
                <p:cNvSpPr txBox="1"/>
                <p:nvPr/>
              </p:nvSpPr>
              <p:spPr>
                <a:xfrm>
                  <a:off x="8526308" y="3277275"/>
                  <a:ext cx="530915" cy="461665"/>
                </a:xfrm>
                <a:prstGeom prst="rect">
                  <a:avLst/>
                </a:prstGeom>
                <a:noFill/>
                <a:ln w="12700">
                  <a:no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H" sz="2400" b="1" i="0" u="none" strike="noStrike" kern="0" cap="none" spc="0" normalizeH="0" baseline="0" noProof="0" dirty="0">
                      <a:ln>
                        <a:noFill/>
                      </a:ln>
                      <a:solidFill>
                        <a:prstClr val="black"/>
                      </a:solidFill>
                      <a:effectLst/>
                      <a:uLnTx/>
                      <a:uFillTx/>
                    </a:rPr>
                    <a:t>A :</a:t>
                  </a:r>
                </a:p>
              </p:txBody>
            </p:sp>
            <p:sp>
              <p:nvSpPr>
                <p:cNvPr id="414" name="Triangle 413">
                  <a:extLst>
                    <a:ext uri="{FF2B5EF4-FFF2-40B4-BE49-F238E27FC236}">
                      <a16:creationId xmlns:a16="http://schemas.microsoft.com/office/drawing/2014/main" id="{FC4E4314-D0E6-C833-A49D-2122F8319C09}"/>
                    </a:ext>
                  </a:extLst>
                </p:cNvPr>
                <p:cNvSpPr/>
                <p:nvPr/>
              </p:nvSpPr>
              <p:spPr>
                <a:xfrm>
                  <a:off x="9115712" y="3366288"/>
                  <a:ext cx="299406" cy="250853"/>
                </a:xfrm>
                <a:prstGeom prst="triangle">
                  <a:avLst/>
                </a:prstGeom>
                <a:solidFill>
                  <a:srgbClr val="E97132">
                    <a:lumMod val="20000"/>
                    <a:lumOff val="80000"/>
                  </a:srgbClr>
                </a:solidFill>
                <a:ln w="1270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415" name="TextBox 414">
                  <a:extLst>
                    <a:ext uri="{FF2B5EF4-FFF2-40B4-BE49-F238E27FC236}">
                      <a16:creationId xmlns:a16="http://schemas.microsoft.com/office/drawing/2014/main" id="{90596D80-9809-9F5B-9647-E5E48078564E}"/>
                    </a:ext>
                  </a:extLst>
                </p:cNvPr>
                <p:cNvSpPr txBox="1"/>
                <p:nvPr/>
              </p:nvSpPr>
              <p:spPr>
                <a:xfrm>
                  <a:off x="8526308" y="3599608"/>
                  <a:ext cx="530915" cy="461665"/>
                </a:xfrm>
                <a:prstGeom prst="rect">
                  <a:avLst/>
                </a:prstGeom>
                <a:noFill/>
                <a:ln w="12700">
                  <a:no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H" sz="2400" b="1" i="0" u="none" strike="noStrike" kern="0" cap="none" spc="0" normalizeH="0" baseline="0" noProof="0" dirty="0">
                      <a:ln>
                        <a:noFill/>
                      </a:ln>
                      <a:solidFill>
                        <a:prstClr val="black"/>
                      </a:solidFill>
                      <a:effectLst/>
                      <a:uLnTx/>
                      <a:uFillTx/>
                    </a:rPr>
                    <a:t>B :</a:t>
                  </a:r>
                </a:p>
              </p:txBody>
            </p:sp>
            <p:sp>
              <p:nvSpPr>
                <p:cNvPr id="416" name="TextBox 415">
                  <a:extLst>
                    <a:ext uri="{FF2B5EF4-FFF2-40B4-BE49-F238E27FC236}">
                      <a16:creationId xmlns:a16="http://schemas.microsoft.com/office/drawing/2014/main" id="{5B9F4B3E-41E5-4F0E-1B29-AF1B98DC0291}"/>
                    </a:ext>
                  </a:extLst>
                </p:cNvPr>
                <p:cNvSpPr txBox="1"/>
                <p:nvPr/>
              </p:nvSpPr>
              <p:spPr>
                <a:xfrm>
                  <a:off x="8526308" y="3913848"/>
                  <a:ext cx="558166" cy="461665"/>
                </a:xfrm>
                <a:prstGeom prst="rect">
                  <a:avLst/>
                </a:prstGeom>
                <a:noFill/>
                <a:ln w="12700">
                  <a:no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H" sz="2400" b="1" i="0" u="none" strike="noStrike" kern="0" cap="none" spc="0" normalizeH="0" baseline="0" noProof="0" dirty="0">
                      <a:ln>
                        <a:noFill/>
                      </a:ln>
                      <a:solidFill>
                        <a:prstClr val="black"/>
                      </a:solidFill>
                      <a:effectLst/>
                      <a:uLnTx/>
                      <a:uFillTx/>
                    </a:rPr>
                    <a:t>C :</a:t>
                  </a:r>
                </a:p>
              </p:txBody>
            </p:sp>
            <p:sp>
              <p:nvSpPr>
                <p:cNvPr id="417" name="Triangle 416">
                  <a:extLst>
                    <a:ext uri="{FF2B5EF4-FFF2-40B4-BE49-F238E27FC236}">
                      <a16:creationId xmlns:a16="http://schemas.microsoft.com/office/drawing/2014/main" id="{10CB2DAA-7F56-2805-0AD4-00EE4E5DF645}"/>
                    </a:ext>
                  </a:extLst>
                </p:cNvPr>
                <p:cNvSpPr/>
                <p:nvPr/>
              </p:nvSpPr>
              <p:spPr>
                <a:xfrm flipV="1">
                  <a:off x="9290722" y="3366288"/>
                  <a:ext cx="299406" cy="250853"/>
                </a:xfrm>
                <a:prstGeom prst="triangle">
                  <a:avLst/>
                </a:prstGeom>
                <a:solidFill>
                  <a:srgbClr val="E97132">
                    <a:lumMod val="60000"/>
                    <a:lumOff val="40000"/>
                  </a:srgbClr>
                </a:solidFill>
                <a:ln w="1270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418" name="Triangle 417">
                  <a:extLst>
                    <a:ext uri="{FF2B5EF4-FFF2-40B4-BE49-F238E27FC236}">
                      <a16:creationId xmlns:a16="http://schemas.microsoft.com/office/drawing/2014/main" id="{269EB5E4-626D-07FD-E229-1316FD14DDA2}"/>
                    </a:ext>
                  </a:extLst>
                </p:cNvPr>
                <p:cNvSpPr/>
                <p:nvPr/>
              </p:nvSpPr>
              <p:spPr>
                <a:xfrm flipV="1">
                  <a:off x="9651100" y="3366288"/>
                  <a:ext cx="299406" cy="250853"/>
                </a:xfrm>
                <a:prstGeom prst="triangle">
                  <a:avLst/>
                </a:prstGeom>
                <a:solidFill>
                  <a:srgbClr val="421600"/>
                </a:solidFill>
                <a:ln w="1270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419" name="Oval 418">
                  <a:extLst>
                    <a:ext uri="{FF2B5EF4-FFF2-40B4-BE49-F238E27FC236}">
                      <a16:creationId xmlns:a16="http://schemas.microsoft.com/office/drawing/2014/main" id="{4E2DCD1C-F086-2061-DE76-1FA199C9BAFF}"/>
                    </a:ext>
                  </a:extLst>
                </p:cNvPr>
                <p:cNvSpPr/>
                <p:nvPr/>
              </p:nvSpPr>
              <p:spPr>
                <a:xfrm>
                  <a:off x="9315281" y="4029833"/>
                  <a:ext cx="242761" cy="242761"/>
                </a:xfrm>
                <a:prstGeom prst="ellipse">
                  <a:avLst/>
                </a:prstGeom>
                <a:solidFill>
                  <a:srgbClr val="0F9ED5">
                    <a:lumMod val="60000"/>
                    <a:lumOff val="40000"/>
                  </a:srgbClr>
                </a:solidFill>
                <a:ln w="1270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420" name="Oval 419">
                  <a:extLst>
                    <a:ext uri="{FF2B5EF4-FFF2-40B4-BE49-F238E27FC236}">
                      <a16:creationId xmlns:a16="http://schemas.microsoft.com/office/drawing/2014/main" id="{98080FA0-BE85-04FC-454B-83060E0FC085}"/>
                    </a:ext>
                  </a:extLst>
                </p:cNvPr>
                <p:cNvSpPr/>
                <p:nvPr/>
              </p:nvSpPr>
              <p:spPr>
                <a:xfrm>
                  <a:off x="9559391" y="4029833"/>
                  <a:ext cx="242761" cy="242761"/>
                </a:xfrm>
                <a:prstGeom prst="ellipse">
                  <a:avLst/>
                </a:prstGeom>
                <a:solidFill>
                  <a:srgbClr val="0F9ED5">
                    <a:lumMod val="75000"/>
                  </a:srgbClr>
                </a:solidFill>
                <a:ln w="1270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421" name="Oval 420">
                  <a:extLst>
                    <a:ext uri="{FF2B5EF4-FFF2-40B4-BE49-F238E27FC236}">
                      <a16:creationId xmlns:a16="http://schemas.microsoft.com/office/drawing/2014/main" id="{8D300021-2BCF-69D3-C470-2EAFB901C1CC}"/>
                    </a:ext>
                  </a:extLst>
                </p:cNvPr>
                <p:cNvSpPr/>
                <p:nvPr/>
              </p:nvSpPr>
              <p:spPr>
                <a:xfrm>
                  <a:off x="9803501" y="4029833"/>
                  <a:ext cx="242761" cy="242761"/>
                </a:xfrm>
                <a:prstGeom prst="ellipse">
                  <a:avLst/>
                </a:prstGeom>
                <a:solidFill>
                  <a:srgbClr val="0F9ED5">
                    <a:lumMod val="50000"/>
                  </a:srgbClr>
                </a:solidFill>
                <a:ln w="1270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422" name="Rectangle 421">
                  <a:extLst>
                    <a:ext uri="{FF2B5EF4-FFF2-40B4-BE49-F238E27FC236}">
                      <a16:creationId xmlns:a16="http://schemas.microsoft.com/office/drawing/2014/main" id="{AFF62EAA-0834-9E2E-D68B-3918BA38B6E8}"/>
                    </a:ext>
                  </a:extLst>
                </p:cNvPr>
                <p:cNvSpPr/>
                <p:nvPr/>
              </p:nvSpPr>
              <p:spPr>
                <a:xfrm>
                  <a:off x="9087355" y="3727731"/>
                  <a:ext cx="242761" cy="242761"/>
                </a:xfrm>
                <a:prstGeom prst="rect">
                  <a:avLst/>
                </a:prstGeom>
                <a:solidFill>
                  <a:srgbClr val="A02B93">
                    <a:lumMod val="20000"/>
                    <a:lumOff val="80000"/>
                  </a:srgbClr>
                </a:solidFill>
                <a:ln w="1270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423" name="Rectangle 422">
                  <a:extLst>
                    <a:ext uri="{FF2B5EF4-FFF2-40B4-BE49-F238E27FC236}">
                      <a16:creationId xmlns:a16="http://schemas.microsoft.com/office/drawing/2014/main" id="{88EBFB38-71C4-0506-BF13-A08492F8BC7B}"/>
                    </a:ext>
                  </a:extLst>
                </p:cNvPr>
                <p:cNvSpPr/>
                <p:nvPr/>
              </p:nvSpPr>
              <p:spPr>
                <a:xfrm>
                  <a:off x="9339556" y="3727731"/>
                  <a:ext cx="242761" cy="242761"/>
                </a:xfrm>
                <a:prstGeom prst="rect">
                  <a:avLst/>
                </a:prstGeom>
                <a:solidFill>
                  <a:srgbClr val="A02B93">
                    <a:lumMod val="60000"/>
                    <a:lumOff val="40000"/>
                  </a:srgbClr>
                </a:solidFill>
                <a:ln w="1270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424" name="Rectangle 423">
                  <a:extLst>
                    <a:ext uri="{FF2B5EF4-FFF2-40B4-BE49-F238E27FC236}">
                      <a16:creationId xmlns:a16="http://schemas.microsoft.com/office/drawing/2014/main" id="{179AC724-A239-FC7D-6E43-EA90C56A2E1F}"/>
                    </a:ext>
                  </a:extLst>
                </p:cNvPr>
                <p:cNvSpPr/>
                <p:nvPr/>
              </p:nvSpPr>
              <p:spPr>
                <a:xfrm>
                  <a:off x="9591757" y="3727731"/>
                  <a:ext cx="242761" cy="242761"/>
                </a:xfrm>
                <a:prstGeom prst="rect">
                  <a:avLst/>
                </a:prstGeom>
                <a:solidFill>
                  <a:srgbClr val="A02B93">
                    <a:lumMod val="75000"/>
                  </a:srgbClr>
                </a:solidFill>
                <a:ln w="1270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425" name="Rectangle 424">
                  <a:extLst>
                    <a:ext uri="{FF2B5EF4-FFF2-40B4-BE49-F238E27FC236}">
                      <a16:creationId xmlns:a16="http://schemas.microsoft.com/office/drawing/2014/main" id="{5199EB1F-6831-CAB1-1ACF-B8FE9F06E743}"/>
                    </a:ext>
                  </a:extLst>
                </p:cNvPr>
                <p:cNvSpPr/>
                <p:nvPr/>
              </p:nvSpPr>
              <p:spPr>
                <a:xfrm>
                  <a:off x="9843959" y="3727731"/>
                  <a:ext cx="242761" cy="242761"/>
                </a:xfrm>
                <a:prstGeom prst="rect">
                  <a:avLst/>
                </a:prstGeom>
                <a:solidFill>
                  <a:srgbClr val="A02B93">
                    <a:lumMod val="50000"/>
                  </a:srgbClr>
                </a:solidFill>
                <a:ln w="1270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grpSp>
        <p:grpSp>
          <p:nvGrpSpPr>
            <p:cNvPr id="429" name="Group 428">
              <a:extLst>
                <a:ext uri="{FF2B5EF4-FFF2-40B4-BE49-F238E27FC236}">
                  <a16:creationId xmlns:a16="http://schemas.microsoft.com/office/drawing/2014/main" id="{80FCC091-1C94-3D08-671C-69A0A0F4CD67}"/>
                </a:ext>
              </a:extLst>
            </p:cNvPr>
            <p:cNvGrpSpPr/>
            <p:nvPr/>
          </p:nvGrpSpPr>
          <p:grpSpPr>
            <a:xfrm>
              <a:off x="7925808" y="3018032"/>
              <a:ext cx="1657948" cy="1263805"/>
              <a:chOff x="3590414" y="1459057"/>
              <a:chExt cx="1824702" cy="1390917"/>
            </a:xfrm>
          </p:grpSpPr>
          <p:sp>
            <p:nvSpPr>
              <p:cNvPr id="430" name="Rectangle 429">
                <a:extLst>
                  <a:ext uri="{FF2B5EF4-FFF2-40B4-BE49-F238E27FC236}">
                    <a16:creationId xmlns:a16="http://schemas.microsoft.com/office/drawing/2014/main" id="{6D13D897-681C-7130-E1E7-04155B4343BC}"/>
                  </a:ext>
                </a:extLst>
              </p:cNvPr>
              <p:cNvSpPr/>
              <p:nvPr/>
            </p:nvSpPr>
            <p:spPr>
              <a:xfrm>
                <a:off x="3610537" y="1516052"/>
                <a:ext cx="1804579" cy="1258054"/>
              </a:xfrm>
              <a:prstGeom prst="rect">
                <a:avLst/>
              </a:prstGeom>
              <a:solidFill>
                <a:srgbClr val="DAEFF8"/>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431" name="Oval 430">
                <a:extLst>
                  <a:ext uri="{FF2B5EF4-FFF2-40B4-BE49-F238E27FC236}">
                    <a16:creationId xmlns:a16="http://schemas.microsoft.com/office/drawing/2014/main" id="{3C75DAAC-3D6D-CFE6-D926-99F1080D47D2}"/>
                  </a:ext>
                </a:extLst>
              </p:cNvPr>
              <p:cNvSpPr/>
              <p:nvPr/>
            </p:nvSpPr>
            <p:spPr>
              <a:xfrm>
                <a:off x="4259965" y="2211615"/>
                <a:ext cx="242761" cy="242761"/>
              </a:xfrm>
              <a:prstGeom prst="ellipse">
                <a:avLst/>
              </a:prstGeom>
              <a:solidFill>
                <a:srgbClr val="0F9ED5">
                  <a:lumMod val="20000"/>
                  <a:lumOff val="80000"/>
                </a:srgbClr>
              </a:solidFill>
              <a:ln w="1270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432" name="TextBox 431">
                <a:extLst>
                  <a:ext uri="{FF2B5EF4-FFF2-40B4-BE49-F238E27FC236}">
                    <a16:creationId xmlns:a16="http://schemas.microsoft.com/office/drawing/2014/main" id="{A15591AF-88E4-3BB8-4301-69745DA4B984}"/>
                  </a:ext>
                </a:extLst>
              </p:cNvPr>
              <p:cNvSpPr txBox="1"/>
              <p:nvPr/>
            </p:nvSpPr>
            <p:spPr>
              <a:xfrm>
                <a:off x="3590414" y="1459057"/>
                <a:ext cx="696024" cy="461665"/>
              </a:xfrm>
              <a:prstGeom prst="rect">
                <a:avLst/>
              </a:prstGeom>
              <a:noFill/>
              <a:ln w="12700">
                <a:no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H" sz="2400" b="1" i="0" u="none" strike="noStrike" kern="0" cap="none" spc="0" normalizeH="0" baseline="0" noProof="0" dirty="0">
                    <a:ln>
                      <a:noFill/>
                    </a:ln>
                    <a:solidFill>
                      <a:prstClr val="black"/>
                    </a:solidFill>
                    <a:effectLst/>
                    <a:uLnTx/>
                    <a:uFillTx/>
                  </a:rPr>
                  <a:t>A1 :</a:t>
                </a:r>
              </a:p>
            </p:txBody>
          </p:sp>
          <p:sp>
            <p:nvSpPr>
              <p:cNvPr id="433" name="TextBox 432">
                <a:extLst>
                  <a:ext uri="{FF2B5EF4-FFF2-40B4-BE49-F238E27FC236}">
                    <a16:creationId xmlns:a16="http://schemas.microsoft.com/office/drawing/2014/main" id="{5EAF016B-13B6-1E19-822D-53B31DD66CDB}"/>
                  </a:ext>
                </a:extLst>
              </p:cNvPr>
              <p:cNvSpPr txBox="1"/>
              <p:nvPr/>
            </p:nvSpPr>
            <p:spPr>
              <a:xfrm>
                <a:off x="3590414" y="1781390"/>
                <a:ext cx="696024" cy="461665"/>
              </a:xfrm>
              <a:prstGeom prst="rect">
                <a:avLst/>
              </a:prstGeom>
              <a:noFill/>
              <a:ln w="12700">
                <a:no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H" sz="2400" b="1" i="0" u="none" strike="noStrike" kern="0" cap="none" spc="0" normalizeH="0" baseline="0" noProof="0" dirty="0">
                    <a:ln>
                      <a:noFill/>
                    </a:ln>
                    <a:solidFill>
                      <a:prstClr val="black"/>
                    </a:solidFill>
                    <a:effectLst/>
                    <a:uLnTx/>
                    <a:uFillTx/>
                  </a:rPr>
                  <a:t>A2 :</a:t>
                </a:r>
              </a:p>
            </p:txBody>
          </p:sp>
          <p:sp>
            <p:nvSpPr>
              <p:cNvPr id="434" name="TextBox 433">
                <a:extLst>
                  <a:ext uri="{FF2B5EF4-FFF2-40B4-BE49-F238E27FC236}">
                    <a16:creationId xmlns:a16="http://schemas.microsoft.com/office/drawing/2014/main" id="{3EF68DB9-A3EA-F818-FD2D-8D0477EA2559}"/>
                  </a:ext>
                </a:extLst>
              </p:cNvPr>
              <p:cNvSpPr txBox="1"/>
              <p:nvPr/>
            </p:nvSpPr>
            <p:spPr>
              <a:xfrm>
                <a:off x="3590414" y="2095630"/>
                <a:ext cx="558166" cy="461665"/>
              </a:xfrm>
              <a:prstGeom prst="rect">
                <a:avLst/>
              </a:prstGeom>
              <a:noFill/>
              <a:ln w="12700">
                <a:no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H" sz="2400" b="1" i="0" u="none" strike="noStrike" kern="0" cap="none" spc="0" normalizeH="0" baseline="0" noProof="0" dirty="0">
                    <a:ln>
                      <a:noFill/>
                    </a:ln>
                    <a:solidFill>
                      <a:prstClr val="black"/>
                    </a:solidFill>
                    <a:effectLst/>
                    <a:uLnTx/>
                    <a:uFillTx/>
                  </a:rPr>
                  <a:t>C :</a:t>
                </a:r>
              </a:p>
            </p:txBody>
          </p:sp>
          <p:grpSp>
            <p:nvGrpSpPr>
              <p:cNvPr id="435" name="Group 434">
                <a:extLst>
                  <a:ext uri="{FF2B5EF4-FFF2-40B4-BE49-F238E27FC236}">
                    <a16:creationId xmlns:a16="http://schemas.microsoft.com/office/drawing/2014/main" id="{12F6CE5A-D126-2251-EDD4-F0EF0B2AAF7D}"/>
                  </a:ext>
                </a:extLst>
              </p:cNvPr>
              <p:cNvGrpSpPr/>
              <p:nvPr/>
            </p:nvGrpSpPr>
            <p:grpSpPr>
              <a:xfrm>
                <a:off x="4257749" y="1548070"/>
                <a:ext cx="474416" cy="250853"/>
                <a:chOff x="3300814" y="1532749"/>
                <a:chExt cx="474416" cy="250853"/>
              </a:xfrm>
            </p:grpSpPr>
            <p:sp>
              <p:nvSpPr>
                <p:cNvPr id="448" name="Triangle 447">
                  <a:extLst>
                    <a:ext uri="{FF2B5EF4-FFF2-40B4-BE49-F238E27FC236}">
                      <a16:creationId xmlns:a16="http://schemas.microsoft.com/office/drawing/2014/main" id="{120DEAC2-382D-DC17-C6AA-F81BBADDBB90}"/>
                    </a:ext>
                  </a:extLst>
                </p:cNvPr>
                <p:cNvSpPr/>
                <p:nvPr/>
              </p:nvSpPr>
              <p:spPr>
                <a:xfrm>
                  <a:off x="3300814" y="1532749"/>
                  <a:ext cx="299406" cy="250853"/>
                </a:xfrm>
                <a:prstGeom prst="triangle">
                  <a:avLst/>
                </a:prstGeom>
                <a:solidFill>
                  <a:srgbClr val="E97132">
                    <a:lumMod val="20000"/>
                    <a:lumOff val="80000"/>
                  </a:srgbClr>
                </a:solidFill>
                <a:ln w="1270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449" name="Triangle 448">
                  <a:extLst>
                    <a:ext uri="{FF2B5EF4-FFF2-40B4-BE49-F238E27FC236}">
                      <a16:creationId xmlns:a16="http://schemas.microsoft.com/office/drawing/2014/main" id="{B27E0944-FC92-B373-7C82-0F501D00B9F1}"/>
                    </a:ext>
                  </a:extLst>
                </p:cNvPr>
                <p:cNvSpPr/>
                <p:nvPr/>
              </p:nvSpPr>
              <p:spPr>
                <a:xfrm flipV="1">
                  <a:off x="3475824" y="1532749"/>
                  <a:ext cx="299406" cy="250853"/>
                </a:xfrm>
                <a:prstGeom prst="triangle">
                  <a:avLst/>
                </a:prstGeom>
                <a:solidFill>
                  <a:srgbClr val="E97132">
                    <a:lumMod val="60000"/>
                    <a:lumOff val="40000"/>
                  </a:srgbClr>
                </a:solidFill>
                <a:ln w="1270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grpSp>
            <p:nvGrpSpPr>
              <p:cNvPr id="436" name="Group 435">
                <a:extLst>
                  <a:ext uri="{FF2B5EF4-FFF2-40B4-BE49-F238E27FC236}">
                    <a16:creationId xmlns:a16="http://schemas.microsoft.com/office/drawing/2014/main" id="{0FA6102E-C625-268A-3419-895FB889EE46}"/>
                  </a:ext>
                </a:extLst>
              </p:cNvPr>
              <p:cNvGrpSpPr/>
              <p:nvPr/>
            </p:nvGrpSpPr>
            <p:grpSpPr>
              <a:xfrm>
                <a:off x="4257749" y="1833216"/>
                <a:ext cx="484774" cy="267037"/>
                <a:chOff x="3349502" y="1817895"/>
                <a:chExt cx="484774" cy="267037"/>
              </a:xfrm>
            </p:grpSpPr>
            <p:sp>
              <p:nvSpPr>
                <p:cNvPr id="446" name="Triangle 445">
                  <a:extLst>
                    <a:ext uri="{FF2B5EF4-FFF2-40B4-BE49-F238E27FC236}">
                      <a16:creationId xmlns:a16="http://schemas.microsoft.com/office/drawing/2014/main" id="{2A5F0E8B-7FAE-56A9-3EBC-258C3895E810}"/>
                    </a:ext>
                  </a:extLst>
                </p:cNvPr>
                <p:cNvSpPr/>
                <p:nvPr/>
              </p:nvSpPr>
              <p:spPr>
                <a:xfrm>
                  <a:off x="3349502" y="1817895"/>
                  <a:ext cx="309763" cy="267037"/>
                </a:xfrm>
                <a:prstGeom prst="triangle">
                  <a:avLst/>
                </a:prstGeom>
                <a:solidFill>
                  <a:srgbClr val="E97132">
                    <a:lumMod val="50000"/>
                  </a:srgbClr>
                </a:solidFill>
                <a:ln w="1270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447" name="Triangle 446">
                  <a:extLst>
                    <a:ext uri="{FF2B5EF4-FFF2-40B4-BE49-F238E27FC236}">
                      <a16:creationId xmlns:a16="http://schemas.microsoft.com/office/drawing/2014/main" id="{895878EF-1D73-FAC0-F3CA-A0CEC4E80648}"/>
                    </a:ext>
                  </a:extLst>
                </p:cNvPr>
                <p:cNvSpPr/>
                <p:nvPr/>
              </p:nvSpPr>
              <p:spPr>
                <a:xfrm flipV="1">
                  <a:off x="3534870" y="1834079"/>
                  <a:ext cx="299406" cy="250853"/>
                </a:xfrm>
                <a:prstGeom prst="triangle">
                  <a:avLst/>
                </a:prstGeom>
                <a:solidFill>
                  <a:srgbClr val="421600"/>
                </a:solidFill>
                <a:ln w="1270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sp>
            <p:nvSpPr>
              <p:cNvPr id="437" name="Oval 436">
                <a:extLst>
                  <a:ext uri="{FF2B5EF4-FFF2-40B4-BE49-F238E27FC236}">
                    <a16:creationId xmlns:a16="http://schemas.microsoft.com/office/drawing/2014/main" id="{44193661-EFD7-49D7-09C1-DD134EAC3C66}"/>
                  </a:ext>
                </a:extLst>
              </p:cNvPr>
              <p:cNvSpPr/>
              <p:nvPr/>
            </p:nvSpPr>
            <p:spPr>
              <a:xfrm>
                <a:off x="4504075" y="2211615"/>
                <a:ext cx="242761" cy="242761"/>
              </a:xfrm>
              <a:prstGeom prst="ellipse">
                <a:avLst/>
              </a:prstGeom>
              <a:solidFill>
                <a:srgbClr val="0F9ED5">
                  <a:lumMod val="60000"/>
                  <a:lumOff val="40000"/>
                </a:srgbClr>
              </a:solidFill>
              <a:ln w="1270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438" name="Oval 437">
                <a:extLst>
                  <a:ext uri="{FF2B5EF4-FFF2-40B4-BE49-F238E27FC236}">
                    <a16:creationId xmlns:a16="http://schemas.microsoft.com/office/drawing/2014/main" id="{2F81FF7E-7917-474C-3175-654D150D6392}"/>
                  </a:ext>
                </a:extLst>
              </p:cNvPr>
              <p:cNvSpPr/>
              <p:nvPr/>
            </p:nvSpPr>
            <p:spPr>
              <a:xfrm>
                <a:off x="4748185" y="2211615"/>
                <a:ext cx="242761" cy="242761"/>
              </a:xfrm>
              <a:prstGeom prst="ellipse">
                <a:avLst/>
              </a:prstGeom>
              <a:solidFill>
                <a:srgbClr val="0F9ED5">
                  <a:lumMod val="75000"/>
                </a:srgbClr>
              </a:solidFill>
              <a:ln w="1270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439" name="Oval 438">
                <a:extLst>
                  <a:ext uri="{FF2B5EF4-FFF2-40B4-BE49-F238E27FC236}">
                    <a16:creationId xmlns:a16="http://schemas.microsoft.com/office/drawing/2014/main" id="{4E7CC882-D9AB-145C-BBEC-BA98CDC14583}"/>
                  </a:ext>
                </a:extLst>
              </p:cNvPr>
              <p:cNvSpPr/>
              <p:nvPr/>
            </p:nvSpPr>
            <p:spPr>
              <a:xfrm>
                <a:off x="4992295" y="2211615"/>
                <a:ext cx="242761" cy="242761"/>
              </a:xfrm>
              <a:prstGeom prst="ellipse">
                <a:avLst/>
              </a:prstGeom>
              <a:solidFill>
                <a:srgbClr val="0F9ED5">
                  <a:lumMod val="50000"/>
                </a:srgbClr>
              </a:solidFill>
              <a:ln w="1270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nvGrpSpPr>
              <p:cNvPr id="440" name="Group 439">
                <a:extLst>
                  <a:ext uri="{FF2B5EF4-FFF2-40B4-BE49-F238E27FC236}">
                    <a16:creationId xmlns:a16="http://schemas.microsoft.com/office/drawing/2014/main" id="{BC1BB025-3662-DD0A-57C9-0EABEC7A3EE2}"/>
                  </a:ext>
                </a:extLst>
              </p:cNvPr>
              <p:cNvGrpSpPr/>
              <p:nvPr/>
            </p:nvGrpSpPr>
            <p:grpSpPr>
              <a:xfrm>
                <a:off x="4255363" y="2506979"/>
                <a:ext cx="999365" cy="242761"/>
                <a:chOff x="3376359" y="2512438"/>
                <a:chExt cx="999365" cy="242761"/>
              </a:xfrm>
            </p:grpSpPr>
            <p:sp>
              <p:nvSpPr>
                <p:cNvPr id="442" name="Rectangle 441">
                  <a:extLst>
                    <a:ext uri="{FF2B5EF4-FFF2-40B4-BE49-F238E27FC236}">
                      <a16:creationId xmlns:a16="http://schemas.microsoft.com/office/drawing/2014/main" id="{650FAD74-C5FD-8A90-D055-BD98959D43AD}"/>
                    </a:ext>
                  </a:extLst>
                </p:cNvPr>
                <p:cNvSpPr/>
                <p:nvPr/>
              </p:nvSpPr>
              <p:spPr>
                <a:xfrm>
                  <a:off x="3376359" y="2512438"/>
                  <a:ext cx="242761" cy="242761"/>
                </a:xfrm>
                <a:prstGeom prst="rect">
                  <a:avLst/>
                </a:prstGeom>
                <a:solidFill>
                  <a:srgbClr val="A02B93">
                    <a:lumMod val="20000"/>
                    <a:lumOff val="80000"/>
                  </a:srgbClr>
                </a:solidFill>
                <a:ln w="1270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443" name="Rectangle 442">
                  <a:extLst>
                    <a:ext uri="{FF2B5EF4-FFF2-40B4-BE49-F238E27FC236}">
                      <a16:creationId xmlns:a16="http://schemas.microsoft.com/office/drawing/2014/main" id="{68BB50E4-A41A-AE79-F645-0F206F06D45A}"/>
                    </a:ext>
                  </a:extLst>
                </p:cNvPr>
                <p:cNvSpPr/>
                <p:nvPr/>
              </p:nvSpPr>
              <p:spPr>
                <a:xfrm>
                  <a:off x="3628560" y="2512438"/>
                  <a:ext cx="242761" cy="242761"/>
                </a:xfrm>
                <a:prstGeom prst="rect">
                  <a:avLst/>
                </a:prstGeom>
                <a:solidFill>
                  <a:srgbClr val="A02B93">
                    <a:lumMod val="60000"/>
                    <a:lumOff val="40000"/>
                  </a:srgbClr>
                </a:solidFill>
                <a:ln w="1270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444" name="Rectangle 443">
                  <a:extLst>
                    <a:ext uri="{FF2B5EF4-FFF2-40B4-BE49-F238E27FC236}">
                      <a16:creationId xmlns:a16="http://schemas.microsoft.com/office/drawing/2014/main" id="{C40D1042-DBF0-6384-C0B6-D798528D30EF}"/>
                    </a:ext>
                  </a:extLst>
                </p:cNvPr>
                <p:cNvSpPr/>
                <p:nvPr/>
              </p:nvSpPr>
              <p:spPr>
                <a:xfrm>
                  <a:off x="3880761" y="2512438"/>
                  <a:ext cx="242761" cy="242761"/>
                </a:xfrm>
                <a:prstGeom prst="rect">
                  <a:avLst/>
                </a:prstGeom>
                <a:solidFill>
                  <a:srgbClr val="A02B93">
                    <a:lumMod val="75000"/>
                  </a:srgbClr>
                </a:solidFill>
                <a:ln w="1270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445" name="Rectangle 444">
                  <a:extLst>
                    <a:ext uri="{FF2B5EF4-FFF2-40B4-BE49-F238E27FC236}">
                      <a16:creationId xmlns:a16="http://schemas.microsoft.com/office/drawing/2014/main" id="{6F0A7528-B550-FF3C-96C2-40BFC72C926F}"/>
                    </a:ext>
                  </a:extLst>
                </p:cNvPr>
                <p:cNvSpPr/>
                <p:nvPr/>
              </p:nvSpPr>
              <p:spPr>
                <a:xfrm>
                  <a:off x="4132963" y="2512438"/>
                  <a:ext cx="242761" cy="242761"/>
                </a:xfrm>
                <a:prstGeom prst="rect">
                  <a:avLst/>
                </a:prstGeom>
                <a:solidFill>
                  <a:srgbClr val="A02B93">
                    <a:lumMod val="50000"/>
                  </a:srgbClr>
                </a:solidFill>
                <a:ln w="1270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sp>
            <p:nvSpPr>
              <p:cNvPr id="441" name="TextBox 440">
                <a:extLst>
                  <a:ext uri="{FF2B5EF4-FFF2-40B4-BE49-F238E27FC236}">
                    <a16:creationId xmlns:a16="http://schemas.microsoft.com/office/drawing/2014/main" id="{808E4725-A8B2-F45C-F25A-8C7297C9CD85}"/>
                  </a:ext>
                </a:extLst>
              </p:cNvPr>
              <p:cNvSpPr txBox="1"/>
              <p:nvPr/>
            </p:nvSpPr>
            <p:spPr>
              <a:xfrm>
                <a:off x="3590414" y="2388309"/>
                <a:ext cx="530915" cy="461665"/>
              </a:xfrm>
              <a:prstGeom prst="rect">
                <a:avLst/>
              </a:prstGeom>
              <a:noFill/>
              <a:ln w="12700">
                <a:no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H" sz="2400" b="1" i="0" u="none" strike="noStrike" kern="0" cap="none" spc="0" normalizeH="0" baseline="0" noProof="0" dirty="0">
                    <a:ln>
                      <a:noFill/>
                    </a:ln>
                    <a:solidFill>
                      <a:prstClr val="black"/>
                    </a:solidFill>
                    <a:effectLst/>
                    <a:uLnTx/>
                    <a:uFillTx/>
                  </a:rPr>
                  <a:t>B :</a:t>
                </a:r>
              </a:p>
            </p:txBody>
          </p:sp>
        </p:grpSp>
        <p:sp>
          <p:nvSpPr>
            <p:cNvPr id="451" name="TextBox 450">
              <a:extLst>
                <a:ext uri="{FF2B5EF4-FFF2-40B4-BE49-F238E27FC236}">
                  <a16:creationId xmlns:a16="http://schemas.microsoft.com/office/drawing/2014/main" id="{F6E3939C-20EE-10C6-2B96-7039712EBF17}"/>
                </a:ext>
              </a:extLst>
            </p:cNvPr>
            <p:cNvSpPr txBox="1"/>
            <p:nvPr/>
          </p:nvSpPr>
          <p:spPr>
            <a:xfrm>
              <a:off x="6672882" y="2514923"/>
              <a:ext cx="4823791" cy="584775"/>
            </a:xfrm>
            <a:prstGeom prst="rect">
              <a:avLst/>
            </a:prstGeom>
            <a:noFill/>
            <a:ln w="19050">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rPr>
                <a:t>data formats required by different synchrotrons: different keys and values!</a:t>
              </a:r>
              <a:endParaRPr kumimoji="0" lang="en-CH" sz="1600" b="1" i="0" u="none" strike="noStrike" kern="0" cap="none" spc="0" normalizeH="0" baseline="0" noProof="0" dirty="0">
                <a:ln>
                  <a:noFill/>
                </a:ln>
                <a:solidFill>
                  <a:prstClr val="black"/>
                </a:solidFill>
                <a:effectLst/>
                <a:uLnTx/>
                <a:uFillTx/>
              </a:endParaRPr>
            </a:p>
          </p:txBody>
        </p:sp>
        <p:grpSp>
          <p:nvGrpSpPr>
            <p:cNvPr id="452" name="Group 451">
              <a:extLst>
                <a:ext uri="{FF2B5EF4-FFF2-40B4-BE49-F238E27FC236}">
                  <a16:creationId xmlns:a16="http://schemas.microsoft.com/office/drawing/2014/main" id="{851E9431-CEA9-EF46-AB45-438FAC1BB367}"/>
                </a:ext>
              </a:extLst>
            </p:cNvPr>
            <p:cNvGrpSpPr/>
            <p:nvPr/>
          </p:nvGrpSpPr>
          <p:grpSpPr>
            <a:xfrm>
              <a:off x="7925808" y="4276581"/>
              <a:ext cx="1657948" cy="1003233"/>
              <a:chOff x="8377085" y="3911729"/>
              <a:chExt cx="1824702" cy="1104137"/>
            </a:xfrm>
          </p:grpSpPr>
          <p:grpSp>
            <p:nvGrpSpPr>
              <p:cNvPr id="453" name="Group 452">
                <a:extLst>
                  <a:ext uri="{FF2B5EF4-FFF2-40B4-BE49-F238E27FC236}">
                    <a16:creationId xmlns:a16="http://schemas.microsoft.com/office/drawing/2014/main" id="{BFC2CA7F-578F-FD5D-BF35-EE19000DD09A}"/>
                  </a:ext>
                </a:extLst>
              </p:cNvPr>
              <p:cNvGrpSpPr/>
              <p:nvPr/>
            </p:nvGrpSpPr>
            <p:grpSpPr>
              <a:xfrm>
                <a:off x="8377085" y="3911729"/>
                <a:ext cx="1824702" cy="1034587"/>
                <a:chOff x="1023313" y="2737044"/>
                <a:chExt cx="1824702" cy="1034587"/>
              </a:xfrm>
            </p:grpSpPr>
            <p:sp>
              <p:nvSpPr>
                <p:cNvPr id="455" name="Rectangle 454">
                  <a:extLst>
                    <a:ext uri="{FF2B5EF4-FFF2-40B4-BE49-F238E27FC236}">
                      <a16:creationId xmlns:a16="http://schemas.microsoft.com/office/drawing/2014/main" id="{4073C709-0755-AF06-F0EF-4EC2090ADB12}"/>
                    </a:ext>
                  </a:extLst>
                </p:cNvPr>
                <p:cNvSpPr/>
                <p:nvPr/>
              </p:nvSpPr>
              <p:spPr>
                <a:xfrm>
                  <a:off x="1043436" y="2794886"/>
                  <a:ext cx="1804579" cy="976745"/>
                </a:xfrm>
                <a:prstGeom prst="rect">
                  <a:avLst/>
                </a:prstGeom>
                <a:solidFill>
                  <a:srgbClr val="DAF8DE"/>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456" name="TextBox 455">
                  <a:extLst>
                    <a:ext uri="{FF2B5EF4-FFF2-40B4-BE49-F238E27FC236}">
                      <a16:creationId xmlns:a16="http://schemas.microsoft.com/office/drawing/2014/main" id="{30CE5A5E-A4E1-6790-80B8-DD1F3BF20821}"/>
                    </a:ext>
                  </a:extLst>
                </p:cNvPr>
                <p:cNvSpPr txBox="1"/>
                <p:nvPr/>
              </p:nvSpPr>
              <p:spPr>
                <a:xfrm>
                  <a:off x="1023313" y="2737044"/>
                  <a:ext cx="699230" cy="461665"/>
                </a:xfrm>
                <a:prstGeom prst="rect">
                  <a:avLst/>
                </a:prstGeom>
                <a:noFill/>
                <a:ln w="12700">
                  <a:no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H" sz="2400" b="1" i="0" u="none" strike="noStrike" kern="0" cap="none" spc="0" normalizeH="0" baseline="0" noProof="0" dirty="0">
                      <a:ln>
                        <a:noFill/>
                      </a:ln>
                      <a:solidFill>
                        <a:prstClr val="black"/>
                      </a:solidFill>
                      <a:effectLst/>
                      <a:uLnTx/>
                      <a:uFillTx/>
                    </a:rPr>
                    <a:t>Ac :</a:t>
                  </a:r>
                </a:p>
              </p:txBody>
            </p:sp>
            <p:sp>
              <p:nvSpPr>
                <p:cNvPr id="457" name="TextBox 456">
                  <a:extLst>
                    <a:ext uri="{FF2B5EF4-FFF2-40B4-BE49-F238E27FC236}">
                      <a16:creationId xmlns:a16="http://schemas.microsoft.com/office/drawing/2014/main" id="{414EC9F0-283C-8268-0ED1-237D5D4ADF6C}"/>
                    </a:ext>
                  </a:extLst>
                </p:cNvPr>
                <p:cNvSpPr txBox="1"/>
                <p:nvPr/>
              </p:nvSpPr>
              <p:spPr>
                <a:xfrm>
                  <a:off x="1023313" y="3059377"/>
                  <a:ext cx="739305" cy="461665"/>
                </a:xfrm>
                <a:prstGeom prst="rect">
                  <a:avLst/>
                </a:prstGeom>
                <a:noFill/>
                <a:ln w="12700">
                  <a:no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H" sz="2400" b="1" i="0" u="none" strike="noStrike" kern="0" cap="none" spc="0" normalizeH="0" baseline="0" noProof="0" dirty="0">
                      <a:ln>
                        <a:noFill/>
                      </a:ln>
                      <a:solidFill>
                        <a:prstClr val="black"/>
                      </a:solidFill>
                      <a:effectLst/>
                      <a:uLnTx/>
                      <a:uFillTx/>
                    </a:rPr>
                    <a:t>Cb :</a:t>
                  </a:r>
                </a:p>
              </p:txBody>
            </p:sp>
            <p:grpSp>
              <p:nvGrpSpPr>
                <p:cNvPr id="458" name="Group 457">
                  <a:extLst>
                    <a:ext uri="{FF2B5EF4-FFF2-40B4-BE49-F238E27FC236}">
                      <a16:creationId xmlns:a16="http://schemas.microsoft.com/office/drawing/2014/main" id="{7C42AF99-EE79-570C-8FB5-A6255CDCBFF2}"/>
                    </a:ext>
                  </a:extLst>
                </p:cNvPr>
                <p:cNvGrpSpPr/>
                <p:nvPr/>
              </p:nvGrpSpPr>
              <p:grpSpPr>
                <a:xfrm>
                  <a:off x="1741058" y="2826057"/>
                  <a:ext cx="474416" cy="250853"/>
                  <a:chOff x="862054" y="2784761"/>
                  <a:chExt cx="474416" cy="250853"/>
                </a:xfrm>
              </p:grpSpPr>
              <p:sp>
                <p:nvSpPr>
                  <p:cNvPr id="474" name="Triangle 473">
                    <a:extLst>
                      <a:ext uri="{FF2B5EF4-FFF2-40B4-BE49-F238E27FC236}">
                        <a16:creationId xmlns:a16="http://schemas.microsoft.com/office/drawing/2014/main" id="{69B0D482-9757-E163-4536-050FA300389E}"/>
                      </a:ext>
                    </a:extLst>
                  </p:cNvPr>
                  <p:cNvSpPr/>
                  <p:nvPr/>
                </p:nvSpPr>
                <p:spPr>
                  <a:xfrm>
                    <a:off x="862054" y="2784761"/>
                    <a:ext cx="299406" cy="250853"/>
                  </a:xfrm>
                  <a:prstGeom prst="triangle">
                    <a:avLst/>
                  </a:prstGeom>
                  <a:solidFill>
                    <a:srgbClr val="E97132">
                      <a:lumMod val="20000"/>
                      <a:lumOff val="80000"/>
                    </a:srgbClr>
                  </a:solidFill>
                  <a:ln w="1270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475" name="Triangle 474">
                    <a:extLst>
                      <a:ext uri="{FF2B5EF4-FFF2-40B4-BE49-F238E27FC236}">
                        <a16:creationId xmlns:a16="http://schemas.microsoft.com/office/drawing/2014/main" id="{F50D53EB-F212-5262-4979-D6912B0227C4}"/>
                      </a:ext>
                    </a:extLst>
                  </p:cNvPr>
                  <p:cNvSpPr/>
                  <p:nvPr/>
                </p:nvSpPr>
                <p:spPr>
                  <a:xfrm flipV="1">
                    <a:off x="1037064" y="2784761"/>
                    <a:ext cx="299406" cy="250853"/>
                  </a:xfrm>
                  <a:prstGeom prst="triangle">
                    <a:avLst/>
                  </a:prstGeom>
                  <a:solidFill>
                    <a:srgbClr val="E97132">
                      <a:lumMod val="60000"/>
                      <a:lumOff val="40000"/>
                    </a:srgbClr>
                  </a:solidFill>
                  <a:ln w="1270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grpSp>
              <p:nvGrpSpPr>
                <p:cNvPr id="459" name="Group 458">
                  <a:extLst>
                    <a:ext uri="{FF2B5EF4-FFF2-40B4-BE49-F238E27FC236}">
                      <a16:creationId xmlns:a16="http://schemas.microsoft.com/office/drawing/2014/main" id="{98F90FB6-17EB-0F3F-23CF-256E37C35305}"/>
                    </a:ext>
                  </a:extLst>
                </p:cNvPr>
                <p:cNvGrpSpPr/>
                <p:nvPr/>
              </p:nvGrpSpPr>
              <p:grpSpPr>
                <a:xfrm>
                  <a:off x="1741058" y="3463589"/>
                  <a:ext cx="484774" cy="267037"/>
                  <a:chOff x="863164" y="3422293"/>
                  <a:chExt cx="484774" cy="267037"/>
                </a:xfrm>
              </p:grpSpPr>
              <p:sp>
                <p:nvSpPr>
                  <p:cNvPr id="472" name="Triangle 471">
                    <a:extLst>
                      <a:ext uri="{FF2B5EF4-FFF2-40B4-BE49-F238E27FC236}">
                        <a16:creationId xmlns:a16="http://schemas.microsoft.com/office/drawing/2014/main" id="{11E1E16A-4F5A-6EA3-7054-5D5A88694B72}"/>
                      </a:ext>
                    </a:extLst>
                  </p:cNvPr>
                  <p:cNvSpPr/>
                  <p:nvPr/>
                </p:nvSpPr>
                <p:spPr>
                  <a:xfrm>
                    <a:off x="863164" y="3422293"/>
                    <a:ext cx="309763" cy="267037"/>
                  </a:xfrm>
                  <a:prstGeom prst="triangle">
                    <a:avLst/>
                  </a:prstGeom>
                  <a:solidFill>
                    <a:srgbClr val="E97132">
                      <a:lumMod val="50000"/>
                    </a:srgbClr>
                  </a:solidFill>
                  <a:ln w="1270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473" name="Triangle 472">
                    <a:extLst>
                      <a:ext uri="{FF2B5EF4-FFF2-40B4-BE49-F238E27FC236}">
                        <a16:creationId xmlns:a16="http://schemas.microsoft.com/office/drawing/2014/main" id="{6F4D39A9-2231-4244-505B-0D09804DFDD9}"/>
                      </a:ext>
                    </a:extLst>
                  </p:cNvPr>
                  <p:cNvSpPr/>
                  <p:nvPr/>
                </p:nvSpPr>
                <p:spPr>
                  <a:xfrm flipV="1">
                    <a:off x="1048532" y="3438477"/>
                    <a:ext cx="299406" cy="250853"/>
                  </a:xfrm>
                  <a:prstGeom prst="triangle">
                    <a:avLst/>
                  </a:prstGeom>
                  <a:solidFill>
                    <a:srgbClr val="421600"/>
                  </a:solidFill>
                  <a:ln w="1270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grpSp>
              <p:nvGrpSpPr>
                <p:cNvPr id="460" name="Group 459">
                  <a:extLst>
                    <a:ext uri="{FF2B5EF4-FFF2-40B4-BE49-F238E27FC236}">
                      <a16:creationId xmlns:a16="http://schemas.microsoft.com/office/drawing/2014/main" id="{02881F47-5180-EF52-1D8E-D1D2ABAF22F1}"/>
                    </a:ext>
                  </a:extLst>
                </p:cNvPr>
                <p:cNvGrpSpPr/>
                <p:nvPr/>
              </p:nvGrpSpPr>
              <p:grpSpPr>
                <a:xfrm>
                  <a:off x="1740639" y="3172771"/>
                  <a:ext cx="486871" cy="242761"/>
                  <a:chOff x="861635" y="3131475"/>
                  <a:chExt cx="486871" cy="242761"/>
                </a:xfrm>
              </p:grpSpPr>
              <p:sp>
                <p:nvSpPr>
                  <p:cNvPr id="470" name="Oval 469">
                    <a:extLst>
                      <a:ext uri="{FF2B5EF4-FFF2-40B4-BE49-F238E27FC236}">
                        <a16:creationId xmlns:a16="http://schemas.microsoft.com/office/drawing/2014/main" id="{399D134A-3163-64D3-96A9-B776A584B9F4}"/>
                      </a:ext>
                    </a:extLst>
                  </p:cNvPr>
                  <p:cNvSpPr/>
                  <p:nvPr/>
                </p:nvSpPr>
                <p:spPr>
                  <a:xfrm>
                    <a:off x="861635" y="3131475"/>
                    <a:ext cx="242761" cy="242761"/>
                  </a:xfrm>
                  <a:prstGeom prst="ellipse">
                    <a:avLst/>
                  </a:prstGeom>
                  <a:solidFill>
                    <a:srgbClr val="0F9ED5">
                      <a:lumMod val="20000"/>
                      <a:lumOff val="80000"/>
                    </a:srgbClr>
                  </a:solidFill>
                  <a:ln w="1270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471" name="Oval 470">
                    <a:extLst>
                      <a:ext uri="{FF2B5EF4-FFF2-40B4-BE49-F238E27FC236}">
                        <a16:creationId xmlns:a16="http://schemas.microsoft.com/office/drawing/2014/main" id="{AA32A16F-0D82-F15B-DDBA-6FD0F06973FF}"/>
                      </a:ext>
                    </a:extLst>
                  </p:cNvPr>
                  <p:cNvSpPr/>
                  <p:nvPr/>
                </p:nvSpPr>
                <p:spPr>
                  <a:xfrm>
                    <a:off x="1105745" y="3131475"/>
                    <a:ext cx="242761" cy="242761"/>
                  </a:xfrm>
                  <a:prstGeom prst="ellipse">
                    <a:avLst/>
                  </a:prstGeom>
                  <a:solidFill>
                    <a:srgbClr val="0F9ED5">
                      <a:lumMod val="60000"/>
                      <a:lumOff val="40000"/>
                    </a:srgbClr>
                  </a:solidFill>
                  <a:ln w="1270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grpSp>
              <p:nvGrpSpPr>
                <p:cNvPr id="461" name="Group 460">
                  <a:extLst>
                    <a:ext uri="{FF2B5EF4-FFF2-40B4-BE49-F238E27FC236}">
                      <a16:creationId xmlns:a16="http://schemas.microsoft.com/office/drawing/2014/main" id="{4E5D4E65-C048-002E-0BAE-735FF35208BE}"/>
                    </a:ext>
                  </a:extLst>
                </p:cNvPr>
                <p:cNvGrpSpPr/>
                <p:nvPr/>
              </p:nvGrpSpPr>
              <p:grpSpPr>
                <a:xfrm>
                  <a:off x="2200782" y="2839899"/>
                  <a:ext cx="486871" cy="242761"/>
                  <a:chOff x="1369908" y="2782559"/>
                  <a:chExt cx="486871" cy="242761"/>
                </a:xfrm>
              </p:grpSpPr>
              <p:sp>
                <p:nvSpPr>
                  <p:cNvPr id="468" name="Oval 467">
                    <a:extLst>
                      <a:ext uri="{FF2B5EF4-FFF2-40B4-BE49-F238E27FC236}">
                        <a16:creationId xmlns:a16="http://schemas.microsoft.com/office/drawing/2014/main" id="{583C3CEA-68BE-4DFB-041A-4528216DB878}"/>
                      </a:ext>
                    </a:extLst>
                  </p:cNvPr>
                  <p:cNvSpPr/>
                  <p:nvPr/>
                </p:nvSpPr>
                <p:spPr>
                  <a:xfrm>
                    <a:off x="1369908" y="2782559"/>
                    <a:ext cx="242761" cy="242761"/>
                  </a:xfrm>
                  <a:prstGeom prst="ellipse">
                    <a:avLst/>
                  </a:prstGeom>
                  <a:solidFill>
                    <a:srgbClr val="0F9ED5">
                      <a:lumMod val="75000"/>
                    </a:srgbClr>
                  </a:solidFill>
                  <a:ln w="1270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469" name="Oval 468">
                    <a:extLst>
                      <a:ext uri="{FF2B5EF4-FFF2-40B4-BE49-F238E27FC236}">
                        <a16:creationId xmlns:a16="http://schemas.microsoft.com/office/drawing/2014/main" id="{CB68BA93-37C5-7EEA-D4D9-B107F82E30E6}"/>
                      </a:ext>
                    </a:extLst>
                  </p:cNvPr>
                  <p:cNvSpPr/>
                  <p:nvPr/>
                </p:nvSpPr>
                <p:spPr>
                  <a:xfrm>
                    <a:off x="1614018" y="2782559"/>
                    <a:ext cx="242761" cy="242761"/>
                  </a:xfrm>
                  <a:prstGeom prst="ellipse">
                    <a:avLst/>
                  </a:prstGeom>
                  <a:solidFill>
                    <a:srgbClr val="0F9ED5">
                      <a:lumMod val="50000"/>
                    </a:srgbClr>
                  </a:solidFill>
                  <a:ln w="1270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grpSp>
              <p:nvGrpSpPr>
                <p:cNvPr id="462" name="Group 461">
                  <a:extLst>
                    <a:ext uri="{FF2B5EF4-FFF2-40B4-BE49-F238E27FC236}">
                      <a16:creationId xmlns:a16="http://schemas.microsoft.com/office/drawing/2014/main" id="{2DF766E9-0BBB-7E57-8034-370041215207}"/>
                    </a:ext>
                  </a:extLst>
                </p:cNvPr>
                <p:cNvGrpSpPr/>
                <p:nvPr/>
              </p:nvGrpSpPr>
              <p:grpSpPr>
                <a:xfrm>
                  <a:off x="2241169" y="3175468"/>
                  <a:ext cx="494962" cy="242761"/>
                  <a:chOff x="1407209" y="3134172"/>
                  <a:chExt cx="494962" cy="242761"/>
                </a:xfrm>
              </p:grpSpPr>
              <p:sp>
                <p:nvSpPr>
                  <p:cNvPr id="466" name="Rectangle 465">
                    <a:extLst>
                      <a:ext uri="{FF2B5EF4-FFF2-40B4-BE49-F238E27FC236}">
                        <a16:creationId xmlns:a16="http://schemas.microsoft.com/office/drawing/2014/main" id="{5D13818F-E05F-2BF5-2CF3-63B4E4FFC121}"/>
                      </a:ext>
                    </a:extLst>
                  </p:cNvPr>
                  <p:cNvSpPr/>
                  <p:nvPr/>
                </p:nvSpPr>
                <p:spPr>
                  <a:xfrm>
                    <a:off x="1407209" y="3134172"/>
                    <a:ext cx="242761" cy="242761"/>
                  </a:xfrm>
                  <a:prstGeom prst="rect">
                    <a:avLst/>
                  </a:prstGeom>
                  <a:solidFill>
                    <a:srgbClr val="A02B93">
                      <a:lumMod val="20000"/>
                      <a:lumOff val="80000"/>
                    </a:srgbClr>
                  </a:solidFill>
                  <a:ln w="1270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467" name="Rectangle 466">
                    <a:extLst>
                      <a:ext uri="{FF2B5EF4-FFF2-40B4-BE49-F238E27FC236}">
                        <a16:creationId xmlns:a16="http://schemas.microsoft.com/office/drawing/2014/main" id="{BBAA28EC-DE82-2F3A-D118-5BF2EDE748FF}"/>
                      </a:ext>
                    </a:extLst>
                  </p:cNvPr>
                  <p:cNvSpPr/>
                  <p:nvPr/>
                </p:nvSpPr>
                <p:spPr>
                  <a:xfrm>
                    <a:off x="1659410" y="3134172"/>
                    <a:ext cx="242761" cy="242761"/>
                  </a:xfrm>
                  <a:prstGeom prst="rect">
                    <a:avLst/>
                  </a:prstGeom>
                  <a:solidFill>
                    <a:srgbClr val="A02B93">
                      <a:lumMod val="60000"/>
                      <a:lumOff val="40000"/>
                    </a:srgbClr>
                  </a:solidFill>
                  <a:ln w="1270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grpSp>
              <p:nvGrpSpPr>
                <p:cNvPr id="463" name="Group 462">
                  <a:extLst>
                    <a:ext uri="{FF2B5EF4-FFF2-40B4-BE49-F238E27FC236}">
                      <a16:creationId xmlns:a16="http://schemas.microsoft.com/office/drawing/2014/main" id="{5BF31E2C-3B6E-8927-CCE5-9BE7D69BC04B}"/>
                    </a:ext>
                  </a:extLst>
                </p:cNvPr>
                <p:cNvGrpSpPr/>
                <p:nvPr/>
              </p:nvGrpSpPr>
              <p:grpSpPr>
                <a:xfrm>
                  <a:off x="2241169" y="3476256"/>
                  <a:ext cx="494963" cy="242761"/>
                  <a:chOff x="1398263" y="3455015"/>
                  <a:chExt cx="494963" cy="242761"/>
                </a:xfrm>
              </p:grpSpPr>
              <p:sp>
                <p:nvSpPr>
                  <p:cNvPr id="464" name="Rectangle 463">
                    <a:extLst>
                      <a:ext uri="{FF2B5EF4-FFF2-40B4-BE49-F238E27FC236}">
                        <a16:creationId xmlns:a16="http://schemas.microsoft.com/office/drawing/2014/main" id="{5999D6BE-0FB5-C350-3684-458492032F02}"/>
                      </a:ext>
                    </a:extLst>
                  </p:cNvPr>
                  <p:cNvSpPr/>
                  <p:nvPr/>
                </p:nvSpPr>
                <p:spPr>
                  <a:xfrm>
                    <a:off x="1398263" y="3455015"/>
                    <a:ext cx="242761" cy="242761"/>
                  </a:xfrm>
                  <a:prstGeom prst="rect">
                    <a:avLst/>
                  </a:prstGeom>
                  <a:solidFill>
                    <a:srgbClr val="A02B93">
                      <a:lumMod val="75000"/>
                    </a:srgbClr>
                  </a:solidFill>
                  <a:ln w="1270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465" name="Rectangle 464">
                    <a:extLst>
                      <a:ext uri="{FF2B5EF4-FFF2-40B4-BE49-F238E27FC236}">
                        <a16:creationId xmlns:a16="http://schemas.microsoft.com/office/drawing/2014/main" id="{C4785A8A-1A69-3626-E83B-27D55DFE0291}"/>
                      </a:ext>
                    </a:extLst>
                  </p:cNvPr>
                  <p:cNvSpPr/>
                  <p:nvPr/>
                </p:nvSpPr>
                <p:spPr>
                  <a:xfrm>
                    <a:off x="1650465" y="3455015"/>
                    <a:ext cx="242761" cy="242761"/>
                  </a:xfrm>
                  <a:prstGeom prst="rect">
                    <a:avLst/>
                  </a:prstGeom>
                  <a:solidFill>
                    <a:srgbClr val="A02B93">
                      <a:lumMod val="50000"/>
                    </a:srgbClr>
                  </a:solidFill>
                  <a:ln w="1270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grpSp>
          <p:sp>
            <p:nvSpPr>
              <p:cNvPr id="454" name="TextBox 453">
                <a:extLst>
                  <a:ext uri="{FF2B5EF4-FFF2-40B4-BE49-F238E27FC236}">
                    <a16:creationId xmlns:a16="http://schemas.microsoft.com/office/drawing/2014/main" id="{D20A7F97-9B0D-EF06-ACBE-95D85590D27B}"/>
                  </a:ext>
                </a:extLst>
              </p:cNvPr>
              <p:cNvSpPr txBox="1"/>
              <p:nvPr/>
            </p:nvSpPr>
            <p:spPr>
              <a:xfrm>
                <a:off x="8391607" y="4554201"/>
                <a:ext cx="712054" cy="461665"/>
              </a:xfrm>
              <a:prstGeom prst="rect">
                <a:avLst/>
              </a:prstGeom>
              <a:noFill/>
              <a:ln w="12700">
                <a:no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H" sz="2400" b="1" i="0" u="none" strike="noStrike" kern="0" cap="none" spc="0" normalizeH="0" baseline="0" noProof="0" dirty="0">
                    <a:ln>
                      <a:noFill/>
                    </a:ln>
                    <a:solidFill>
                      <a:prstClr val="black"/>
                    </a:solidFill>
                    <a:effectLst/>
                    <a:uLnTx/>
                    <a:uFillTx/>
                  </a:rPr>
                  <a:t>Ab :</a:t>
                </a:r>
              </a:p>
            </p:txBody>
          </p:sp>
        </p:grpSp>
      </p:grpSp>
      <p:grpSp>
        <p:nvGrpSpPr>
          <p:cNvPr id="10" name="Group 9">
            <a:extLst>
              <a:ext uri="{FF2B5EF4-FFF2-40B4-BE49-F238E27FC236}">
                <a16:creationId xmlns:a16="http://schemas.microsoft.com/office/drawing/2014/main" id="{02634632-F774-96B7-0364-8B943B804240}"/>
              </a:ext>
            </a:extLst>
          </p:cNvPr>
          <p:cNvGrpSpPr/>
          <p:nvPr/>
        </p:nvGrpSpPr>
        <p:grpSpPr>
          <a:xfrm>
            <a:off x="1835757" y="3566651"/>
            <a:ext cx="6126013" cy="2932185"/>
            <a:chOff x="1835757" y="3566651"/>
            <a:chExt cx="6126013" cy="2932185"/>
          </a:xfrm>
        </p:grpSpPr>
        <p:grpSp>
          <p:nvGrpSpPr>
            <p:cNvPr id="340" name="Group 339">
              <a:extLst>
                <a:ext uri="{FF2B5EF4-FFF2-40B4-BE49-F238E27FC236}">
                  <a16:creationId xmlns:a16="http://schemas.microsoft.com/office/drawing/2014/main" id="{B2FD9CF9-D23C-FFCB-3F2D-5718A0F3D59C}"/>
                </a:ext>
              </a:extLst>
            </p:cNvPr>
            <p:cNvGrpSpPr/>
            <p:nvPr/>
          </p:nvGrpSpPr>
          <p:grpSpPr>
            <a:xfrm>
              <a:off x="3575720" y="3645024"/>
              <a:ext cx="3513576" cy="2853812"/>
              <a:chOff x="5885214" y="3433425"/>
              <a:chExt cx="1330451" cy="1080624"/>
            </a:xfrm>
          </p:grpSpPr>
          <p:sp>
            <p:nvSpPr>
              <p:cNvPr id="341" name="Rectangle 340">
                <a:extLst>
                  <a:ext uri="{FF2B5EF4-FFF2-40B4-BE49-F238E27FC236}">
                    <a16:creationId xmlns:a16="http://schemas.microsoft.com/office/drawing/2014/main" id="{1482C010-9C69-380B-147F-8707AC135E06}"/>
                  </a:ext>
                </a:extLst>
              </p:cNvPr>
              <p:cNvSpPr/>
              <p:nvPr/>
            </p:nvSpPr>
            <p:spPr>
              <a:xfrm>
                <a:off x="6029140" y="3433425"/>
                <a:ext cx="1002891" cy="702023"/>
              </a:xfrm>
              <a:prstGeom prst="rect">
                <a:avLst/>
              </a:prstGeom>
              <a:solidFill>
                <a:srgbClr val="D1D1D1">
                  <a:alpha val="20000"/>
                </a:srgbClr>
              </a:solidFill>
              <a:ln w="19050" cap="flat" cmpd="sng" algn="ctr">
                <a:solidFill>
                  <a:srgbClr val="156082">
                    <a:shade val="15000"/>
                    <a:alpha val="18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342" name="Rectangle 341">
                <a:extLst>
                  <a:ext uri="{FF2B5EF4-FFF2-40B4-BE49-F238E27FC236}">
                    <a16:creationId xmlns:a16="http://schemas.microsoft.com/office/drawing/2014/main" id="{7B31F9A8-B5C7-85E9-350F-5F6D9AE35DC5}"/>
                  </a:ext>
                </a:extLst>
              </p:cNvPr>
              <p:cNvSpPr/>
              <p:nvPr/>
            </p:nvSpPr>
            <p:spPr>
              <a:xfrm>
                <a:off x="6153055" y="3508785"/>
                <a:ext cx="753010" cy="550983"/>
              </a:xfrm>
              <a:prstGeom prst="rect">
                <a:avLst/>
              </a:prstGeom>
              <a:solidFill>
                <a:sysClr val="window" lastClr="FFFFFF">
                  <a:alpha val="20117"/>
                </a:sysClr>
              </a:solidFill>
              <a:ln w="19050" cap="flat" cmpd="sng" algn="ctr">
                <a:solidFill>
                  <a:srgbClr val="156082">
                    <a:shade val="15000"/>
                    <a:alpha val="2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343" name="Rectangle 342">
                <a:extLst>
                  <a:ext uri="{FF2B5EF4-FFF2-40B4-BE49-F238E27FC236}">
                    <a16:creationId xmlns:a16="http://schemas.microsoft.com/office/drawing/2014/main" id="{62D55BDB-52DC-ACCD-3D1C-20E8732B214E}"/>
                  </a:ext>
                </a:extLst>
              </p:cNvPr>
              <p:cNvSpPr/>
              <p:nvPr/>
            </p:nvSpPr>
            <p:spPr>
              <a:xfrm>
                <a:off x="5885214" y="4141137"/>
                <a:ext cx="1330451" cy="372912"/>
              </a:xfrm>
              <a:prstGeom prst="rect">
                <a:avLst/>
              </a:prstGeom>
              <a:solidFill>
                <a:srgbClr val="E8E8E8">
                  <a:lumMod val="90000"/>
                  <a:alpha val="20053"/>
                </a:srgbClr>
              </a:solidFill>
              <a:ln w="19050" cap="flat" cmpd="sng" algn="ctr">
                <a:solidFill>
                  <a:srgbClr val="156082">
                    <a:shade val="15000"/>
                    <a:alpha val="1883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344" name="Rectangle 343">
                <a:extLst>
                  <a:ext uri="{FF2B5EF4-FFF2-40B4-BE49-F238E27FC236}">
                    <a16:creationId xmlns:a16="http://schemas.microsoft.com/office/drawing/2014/main" id="{542691C0-91C2-C15E-D17E-B57FCD4E9FA1}"/>
                  </a:ext>
                </a:extLst>
              </p:cNvPr>
              <p:cNvSpPr/>
              <p:nvPr/>
            </p:nvSpPr>
            <p:spPr>
              <a:xfrm>
                <a:off x="5938684" y="4248676"/>
                <a:ext cx="745286" cy="22441"/>
              </a:xfrm>
              <a:prstGeom prst="rect">
                <a:avLst/>
              </a:prstGeom>
              <a:solidFill>
                <a:sysClr val="windowText" lastClr="000000">
                  <a:alpha val="20000"/>
                </a:sysClr>
              </a:solidFill>
              <a:ln w="19050" cap="flat" cmpd="sng" algn="ctr">
                <a:solidFill>
                  <a:srgbClr val="156082">
                    <a:shade val="15000"/>
                    <a:alpha val="13516"/>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345" name="Rectangle 344">
                <a:extLst>
                  <a:ext uri="{FF2B5EF4-FFF2-40B4-BE49-F238E27FC236}">
                    <a16:creationId xmlns:a16="http://schemas.microsoft.com/office/drawing/2014/main" id="{150BE9FF-87A3-84CA-7394-03DFFDCD701F}"/>
                  </a:ext>
                </a:extLst>
              </p:cNvPr>
              <p:cNvSpPr/>
              <p:nvPr/>
            </p:nvSpPr>
            <p:spPr>
              <a:xfrm>
                <a:off x="5943600" y="4311646"/>
                <a:ext cx="745286" cy="25172"/>
              </a:xfrm>
              <a:prstGeom prst="rect">
                <a:avLst/>
              </a:prstGeom>
              <a:solidFill>
                <a:sysClr val="windowText" lastClr="000000">
                  <a:alpha val="19998"/>
                </a:sysClr>
              </a:solidFill>
              <a:ln w="19050" cap="flat" cmpd="sng" algn="ctr">
                <a:solidFill>
                  <a:srgbClr val="156082">
                    <a:shade val="15000"/>
                    <a:alpha val="17929"/>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346" name="Rectangle 345">
                <a:extLst>
                  <a:ext uri="{FF2B5EF4-FFF2-40B4-BE49-F238E27FC236}">
                    <a16:creationId xmlns:a16="http://schemas.microsoft.com/office/drawing/2014/main" id="{CE182751-F94A-10FB-7D15-4B0B18E09B24}"/>
                  </a:ext>
                </a:extLst>
              </p:cNvPr>
              <p:cNvSpPr/>
              <p:nvPr/>
            </p:nvSpPr>
            <p:spPr>
              <a:xfrm>
                <a:off x="7080568" y="4235737"/>
                <a:ext cx="51753" cy="47048"/>
              </a:xfrm>
              <a:prstGeom prst="rect">
                <a:avLst/>
              </a:prstGeom>
              <a:solidFill>
                <a:sysClr val="windowText" lastClr="000000">
                  <a:alpha val="20133"/>
                </a:sysClr>
              </a:solidFill>
              <a:ln w="19050" cap="flat" cmpd="sng" algn="ctr">
                <a:solidFill>
                  <a:srgbClr val="156082">
                    <a:shade val="15000"/>
                    <a:alpha val="18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grpSp>
          <p:nvGrpSpPr>
            <p:cNvPr id="366" name="Group 365">
              <a:extLst>
                <a:ext uri="{FF2B5EF4-FFF2-40B4-BE49-F238E27FC236}">
                  <a16:creationId xmlns:a16="http://schemas.microsoft.com/office/drawing/2014/main" id="{723E298A-347C-0AF6-0C7C-36A5654A76C4}"/>
                </a:ext>
              </a:extLst>
            </p:cNvPr>
            <p:cNvGrpSpPr/>
            <p:nvPr/>
          </p:nvGrpSpPr>
          <p:grpSpPr>
            <a:xfrm rot="10800000">
              <a:off x="6625355" y="4663211"/>
              <a:ext cx="1290257" cy="153178"/>
              <a:chOff x="3152866" y="4147753"/>
              <a:chExt cx="2143041" cy="168584"/>
            </a:xfrm>
          </p:grpSpPr>
          <p:cxnSp>
            <p:nvCxnSpPr>
              <p:cNvPr id="367" name="Straight Connector 366">
                <a:extLst>
                  <a:ext uri="{FF2B5EF4-FFF2-40B4-BE49-F238E27FC236}">
                    <a16:creationId xmlns:a16="http://schemas.microsoft.com/office/drawing/2014/main" id="{5C39E35B-536E-CAF0-7209-88223AD53709}"/>
                  </a:ext>
                </a:extLst>
              </p:cNvPr>
              <p:cNvCxnSpPr/>
              <p:nvPr/>
            </p:nvCxnSpPr>
            <p:spPr>
              <a:xfrm>
                <a:off x="3152866" y="4147753"/>
                <a:ext cx="2136297" cy="0"/>
              </a:xfrm>
              <a:prstGeom prst="line">
                <a:avLst/>
              </a:prstGeom>
              <a:noFill/>
              <a:ln w="38100" cap="flat" cmpd="sng" algn="ctr">
                <a:solidFill>
                  <a:srgbClr val="5D237D"/>
                </a:solidFill>
                <a:prstDash val="solid"/>
                <a:miter lim="800000"/>
                <a:tailEnd type="stealth" w="lg" len="lg"/>
              </a:ln>
              <a:effectLst/>
            </p:spPr>
          </p:cxnSp>
          <p:cxnSp>
            <p:nvCxnSpPr>
              <p:cNvPr id="368" name="Straight Connector 367">
                <a:extLst>
                  <a:ext uri="{FF2B5EF4-FFF2-40B4-BE49-F238E27FC236}">
                    <a16:creationId xmlns:a16="http://schemas.microsoft.com/office/drawing/2014/main" id="{36059519-24CA-9F2D-F6BE-89C2CAFDE132}"/>
                  </a:ext>
                </a:extLst>
              </p:cNvPr>
              <p:cNvCxnSpPr/>
              <p:nvPr/>
            </p:nvCxnSpPr>
            <p:spPr>
              <a:xfrm>
                <a:off x="3159610" y="4316337"/>
                <a:ext cx="2136297" cy="0"/>
              </a:xfrm>
              <a:prstGeom prst="line">
                <a:avLst/>
              </a:prstGeom>
              <a:noFill/>
              <a:ln w="38100" cap="flat" cmpd="sng" algn="ctr">
                <a:solidFill>
                  <a:srgbClr val="670A0F"/>
                </a:solidFill>
                <a:prstDash val="solid"/>
                <a:miter lim="800000"/>
                <a:headEnd type="stealth" w="lg" len="lg"/>
              </a:ln>
              <a:effectLst/>
            </p:spPr>
          </p:cxnSp>
        </p:grpSp>
        <p:sp>
          <p:nvSpPr>
            <p:cNvPr id="369" name="TextBox 368">
              <a:extLst>
                <a:ext uri="{FF2B5EF4-FFF2-40B4-BE49-F238E27FC236}">
                  <a16:creationId xmlns:a16="http://schemas.microsoft.com/office/drawing/2014/main" id="{8FD70F18-702E-8486-7064-A15F5F96C643}"/>
                </a:ext>
              </a:extLst>
            </p:cNvPr>
            <p:cNvSpPr txBox="1"/>
            <p:nvPr/>
          </p:nvSpPr>
          <p:spPr>
            <a:xfrm>
              <a:off x="2239402" y="4298511"/>
              <a:ext cx="1120293" cy="338554"/>
            </a:xfrm>
            <a:prstGeom prst="rect">
              <a:avLst/>
            </a:prstGeom>
            <a:solidFill>
              <a:srgbClr val="EFD6D7"/>
            </a:solidFill>
            <a:ln w="12700">
              <a:solidFill>
                <a:srgbClr val="670A0F"/>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rPr>
                <a:t>u</a:t>
              </a:r>
              <a:r>
                <a:rPr kumimoji="0" lang="en-CH" sz="1600" b="0" i="0" u="none" strike="noStrike" kern="0" cap="none" spc="0" normalizeH="0" baseline="0" noProof="0" dirty="0">
                  <a:ln>
                    <a:noFill/>
                  </a:ln>
                  <a:solidFill>
                    <a:prstClr val="black"/>
                  </a:solidFill>
                  <a:effectLst/>
                  <a:uLnTx/>
                  <a:uFillTx/>
                </a:rPr>
                <a:t>ser input</a:t>
              </a:r>
            </a:p>
          </p:txBody>
        </p:sp>
        <p:sp>
          <p:nvSpPr>
            <p:cNvPr id="370" name="TextBox 369">
              <a:extLst>
                <a:ext uri="{FF2B5EF4-FFF2-40B4-BE49-F238E27FC236}">
                  <a16:creationId xmlns:a16="http://schemas.microsoft.com/office/drawing/2014/main" id="{00AE528B-94CD-318F-DCE4-164474B6CF94}"/>
                </a:ext>
              </a:extLst>
            </p:cNvPr>
            <p:cNvSpPr txBox="1"/>
            <p:nvPr/>
          </p:nvSpPr>
          <p:spPr>
            <a:xfrm>
              <a:off x="1835757" y="4942953"/>
              <a:ext cx="1883979" cy="338554"/>
            </a:xfrm>
            <a:prstGeom prst="rect">
              <a:avLst/>
            </a:prstGeom>
            <a:solidFill>
              <a:srgbClr val="F2E4F9"/>
            </a:solidFill>
            <a:ln w="12700">
              <a:solidFill>
                <a:srgbClr val="5D237D"/>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rPr>
                <a:t>s</a:t>
              </a:r>
              <a:r>
                <a:rPr kumimoji="0" lang="en-CH" sz="1600" b="0" i="0" u="none" strike="noStrike" kern="0" cap="none" spc="0" normalizeH="0" baseline="0" noProof="0" dirty="0">
                  <a:ln>
                    <a:noFill/>
                  </a:ln>
                  <a:solidFill>
                    <a:prstClr val="black"/>
                  </a:solidFill>
                  <a:effectLst/>
                  <a:uLnTx/>
                  <a:uFillTx/>
                </a:rPr>
                <a:t>ynchrotron output</a:t>
              </a:r>
            </a:p>
          </p:txBody>
        </p:sp>
        <p:grpSp>
          <p:nvGrpSpPr>
            <p:cNvPr id="426" name="Group 425">
              <a:extLst>
                <a:ext uri="{FF2B5EF4-FFF2-40B4-BE49-F238E27FC236}">
                  <a16:creationId xmlns:a16="http://schemas.microsoft.com/office/drawing/2014/main" id="{040DC2C4-9CBA-AFB6-C63B-B0A7209E9352}"/>
                </a:ext>
              </a:extLst>
            </p:cNvPr>
            <p:cNvGrpSpPr/>
            <p:nvPr/>
          </p:nvGrpSpPr>
          <p:grpSpPr>
            <a:xfrm flipH="1" flipV="1">
              <a:off x="2000414" y="4690013"/>
              <a:ext cx="1719322" cy="153178"/>
              <a:chOff x="2596970" y="4366743"/>
              <a:chExt cx="1892249" cy="168584"/>
            </a:xfrm>
          </p:grpSpPr>
          <p:cxnSp>
            <p:nvCxnSpPr>
              <p:cNvPr id="427" name="Straight Connector 426">
                <a:extLst>
                  <a:ext uri="{FF2B5EF4-FFF2-40B4-BE49-F238E27FC236}">
                    <a16:creationId xmlns:a16="http://schemas.microsoft.com/office/drawing/2014/main" id="{EB63D714-D1DD-A3E4-25F3-0D5DCC2B2389}"/>
                  </a:ext>
                </a:extLst>
              </p:cNvPr>
              <p:cNvCxnSpPr>
                <a:cxnSpLocks/>
              </p:cNvCxnSpPr>
              <p:nvPr/>
            </p:nvCxnSpPr>
            <p:spPr>
              <a:xfrm flipV="1">
                <a:off x="2596970" y="4366743"/>
                <a:ext cx="1892249" cy="0"/>
              </a:xfrm>
              <a:prstGeom prst="line">
                <a:avLst/>
              </a:prstGeom>
              <a:noFill/>
              <a:ln w="38100" cap="flat" cmpd="sng" algn="ctr">
                <a:solidFill>
                  <a:srgbClr val="5D237D"/>
                </a:solidFill>
                <a:prstDash val="solid"/>
                <a:miter lim="800000"/>
                <a:tailEnd type="stealth" w="lg" len="lg"/>
              </a:ln>
              <a:effectLst/>
            </p:spPr>
          </p:cxnSp>
          <p:cxnSp>
            <p:nvCxnSpPr>
              <p:cNvPr id="428" name="Straight Connector 427">
                <a:extLst>
                  <a:ext uri="{FF2B5EF4-FFF2-40B4-BE49-F238E27FC236}">
                    <a16:creationId xmlns:a16="http://schemas.microsoft.com/office/drawing/2014/main" id="{3C25B0D0-191D-8A60-575C-C2C13A4A0872}"/>
                  </a:ext>
                </a:extLst>
              </p:cNvPr>
              <p:cNvCxnSpPr>
                <a:cxnSpLocks/>
              </p:cNvCxnSpPr>
              <p:nvPr/>
            </p:nvCxnSpPr>
            <p:spPr>
              <a:xfrm flipV="1">
                <a:off x="2596970" y="4535327"/>
                <a:ext cx="1892249" cy="0"/>
              </a:xfrm>
              <a:prstGeom prst="line">
                <a:avLst/>
              </a:prstGeom>
              <a:noFill/>
              <a:ln w="38100" cap="flat" cmpd="sng" algn="ctr">
                <a:solidFill>
                  <a:srgbClr val="670A0F"/>
                </a:solidFill>
                <a:prstDash val="solid"/>
                <a:miter lim="800000"/>
                <a:headEnd type="stealth" w="lg" len="lg"/>
              </a:ln>
              <a:effectLst/>
            </p:spPr>
          </p:cxnSp>
        </p:grpSp>
        <p:grpSp>
          <p:nvGrpSpPr>
            <p:cNvPr id="476" name="Group 475">
              <a:extLst>
                <a:ext uri="{FF2B5EF4-FFF2-40B4-BE49-F238E27FC236}">
                  <a16:creationId xmlns:a16="http://schemas.microsoft.com/office/drawing/2014/main" id="{6B22463A-D6C8-1D2D-2619-60EFC19A6AB5}"/>
                </a:ext>
              </a:extLst>
            </p:cNvPr>
            <p:cNvGrpSpPr/>
            <p:nvPr/>
          </p:nvGrpSpPr>
          <p:grpSpPr>
            <a:xfrm rot="12461836">
              <a:off x="6671513" y="5598953"/>
              <a:ext cx="1290257" cy="153178"/>
              <a:chOff x="3152866" y="4147753"/>
              <a:chExt cx="2143041" cy="168584"/>
            </a:xfrm>
          </p:grpSpPr>
          <p:cxnSp>
            <p:nvCxnSpPr>
              <p:cNvPr id="477" name="Straight Connector 476">
                <a:extLst>
                  <a:ext uri="{FF2B5EF4-FFF2-40B4-BE49-F238E27FC236}">
                    <a16:creationId xmlns:a16="http://schemas.microsoft.com/office/drawing/2014/main" id="{687CCDE9-4D56-CB80-2597-327F98890847}"/>
                  </a:ext>
                </a:extLst>
              </p:cNvPr>
              <p:cNvCxnSpPr/>
              <p:nvPr/>
            </p:nvCxnSpPr>
            <p:spPr>
              <a:xfrm>
                <a:off x="3152866" y="4147753"/>
                <a:ext cx="2136297" cy="0"/>
              </a:xfrm>
              <a:prstGeom prst="line">
                <a:avLst/>
              </a:prstGeom>
              <a:noFill/>
              <a:ln w="38100" cap="flat" cmpd="sng" algn="ctr">
                <a:solidFill>
                  <a:srgbClr val="5D237D"/>
                </a:solidFill>
                <a:prstDash val="solid"/>
                <a:miter lim="800000"/>
                <a:tailEnd type="stealth" w="lg" len="lg"/>
              </a:ln>
              <a:effectLst/>
            </p:spPr>
          </p:cxnSp>
          <p:cxnSp>
            <p:nvCxnSpPr>
              <p:cNvPr id="478" name="Straight Connector 477">
                <a:extLst>
                  <a:ext uri="{FF2B5EF4-FFF2-40B4-BE49-F238E27FC236}">
                    <a16:creationId xmlns:a16="http://schemas.microsoft.com/office/drawing/2014/main" id="{97EF0F2B-9CBF-8E69-544D-66DB75FCCD54}"/>
                  </a:ext>
                </a:extLst>
              </p:cNvPr>
              <p:cNvCxnSpPr/>
              <p:nvPr/>
            </p:nvCxnSpPr>
            <p:spPr>
              <a:xfrm>
                <a:off x="3159610" y="4316337"/>
                <a:ext cx="2136297" cy="0"/>
              </a:xfrm>
              <a:prstGeom prst="line">
                <a:avLst/>
              </a:prstGeom>
              <a:noFill/>
              <a:ln w="38100" cap="flat" cmpd="sng" algn="ctr">
                <a:solidFill>
                  <a:srgbClr val="670A0F"/>
                </a:solidFill>
                <a:prstDash val="solid"/>
                <a:miter lim="800000"/>
                <a:headEnd type="stealth" w="lg" len="lg"/>
              </a:ln>
              <a:effectLst/>
            </p:spPr>
          </p:cxnSp>
        </p:grpSp>
        <p:grpSp>
          <p:nvGrpSpPr>
            <p:cNvPr id="479" name="Group 478">
              <a:extLst>
                <a:ext uri="{FF2B5EF4-FFF2-40B4-BE49-F238E27FC236}">
                  <a16:creationId xmlns:a16="http://schemas.microsoft.com/office/drawing/2014/main" id="{A5F010F1-6CBE-8537-2807-3D9E5C304A50}"/>
                </a:ext>
              </a:extLst>
            </p:cNvPr>
            <p:cNvGrpSpPr/>
            <p:nvPr/>
          </p:nvGrpSpPr>
          <p:grpSpPr>
            <a:xfrm rot="9133623">
              <a:off x="6591782" y="3765237"/>
              <a:ext cx="1290257" cy="153178"/>
              <a:chOff x="3152866" y="4147753"/>
              <a:chExt cx="2143041" cy="168584"/>
            </a:xfrm>
          </p:grpSpPr>
          <p:cxnSp>
            <p:nvCxnSpPr>
              <p:cNvPr id="480" name="Straight Connector 479">
                <a:extLst>
                  <a:ext uri="{FF2B5EF4-FFF2-40B4-BE49-F238E27FC236}">
                    <a16:creationId xmlns:a16="http://schemas.microsoft.com/office/drawing/2014/main" id="{28C76313-2CE7-A4E0-44F1-27EDCD46C454}"/>
                  </a:ext>
                </a:extLst>
              </p:cNvPr>
              <p:cNvCxnSpPr/>
              <p:nvPr/>
            </p:nvCxnSpPr>
            <p:spPr>
              <a:xfrm>
                <a:off x="3152866" y="4147753"/>
                <a:ext cx="2136297" cy="0"/>
              </a:xfrm>
              <a:prstGeom prst="line">
                <a:avLst/>
              </a:prstGeom>
              <a:noFill/>
              <a:ln w="38100" cap="flat" cmpd="sng" algn="ctr">
                <a:solidFill>
                  <a:srgbClr val="5D237D"/>
                </a:solidFill>
                <a:prstDash val="solid"/>
                <a:miter lim="800000"/>
                <a:tailEnd type="stealth" w="lg" len="lg"/>
              </a:ln>
              <a:effectLst/>
            </p:spPr>
          </p:cxnSp>
          <p:cxnSp>
            <p:nvCxnSpPr>
              <p:cNvPr id="481" name="Straight Connector 480">
                <a:extLst>
                  <a:ext uri="{FF2B5EF4-FFF2-40B4-BE49-F238E27FC236}">
                    <a16:creationId xmlns:a16="http://schemas.microsoft.com/office/drawing/2014/main" id="{D4CBBBF0-2438-7509-3308-BEC9DB5991C7}"/>
                  </a:ext>
                </a:extLst>
              </p:cNvPr>
              <p:cNvCxnSpPr/>
              <p:nvPr/>
            </p:nvCxnSpPr>
            <p:spPr>
              <a:xfrm>
                <a:off x="3159610" y="4316337"/>
                <a:ext cx="2136297" cy="0"/>
              </a:xfrm>
              <a:prstGeom prst="line">
                <a:avLst/>
              </a:prstGeom>
              <a:noFill/>
              <a:ln w="38100" cap="flat" cmpd="sng" algn="ctr">
                <a:solidFill>
                  <a:srgbClr val="670A0F"/>
                </a:solidFill>
                <a:prstDash val="solid"/>
                <a:miter lim="800000"/>
                <a:headEnd type="stealth" w="lg" len="lg"/>
              </a:ln>
              <a:effectLst/>
            </p:spPr>
          </p:cxnSp>
        </p:grpSp>
        <p:sp>
          <p:nvSpPr>
            <p:cNvPr id="498" name="TextBox 497">
              <a:extLst>
                <a:ext uri="{FF2B5EF4-FFF2-40B4-BE49-F238E27FC236}">
                  <a16:creationId xmlns:a16="http://schemas.microsoft.com/office/drawing/2014/main" id="{5CF8C8CE-16C8-769C-884B-2A86DEC2A1E1}"/>
                </a:ext>
              </a:extLst>
            </p:cNvPr>
            <p:cNvSpPr txBox="1"/>
            <p:nvPr/>
          </p:nvSpPr>
          <p:spPr>
            <a:xfrm>
              <a:off x="3083841" y="3566651"/>
              <a:ext cx="4613570" cy="83895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H" sz="1800" b="1" i="0" u="none" strike="noStrike" kern="0" cap="none" spc="0" normalizeH="0" baseline="0" noProof="0" dirty="0">
                  <a:ln>
                    <a:noFill/>
                  </a:ln>
                  <a:solidFill>
                    <a:prstClr val="black"/>
                  </a:solidFill>
                  <a:effectLst/>
                  <a:uLnTx/>
                  <a:uFillTx/>
                </a:rPr>
                <a:t>MXLIMS data model:</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prstClr val="black"/>
                  </a:solidFill>
                  <a:effectLst/>
                  <a:uLnTx/>
                  <a:uFillTx/>
                </a:rPr>
                <a:t>rem</a:t>
              </a:r>
              <a:r>
                <a:rPr kumimoji="0" lang="en-CH" sz="1800" b="1" i="0" u="none" strike="noStrike" kern="0" cap="none" spc="0" normalizeH="0" baseline="0" noProof="0" dirty="0">
                  <a:ln>
                    <a:noFill/>
                  </a:ln>
                  <a:solidFill>
                    <a:prstClr val="black"/>
                  </a:solidFill>
                  <a:effectLst/>
                  <a:uLnTx/>
                  <a:uFillTx/>
                </a:rPr>
                <a:t>apping &amp;</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CH" sz="1800" b="1" i="0" u="none" strike="noStrike" kern="0" cap="none" spc="0" normalizeH="0" baseline="0" noProof="0" dirty="0">
                  <a:ln>
                    <a:noFill/>
                  </a:ln>
                  <a:solidFill>
                    <a:prstClr val="black"/>
                  </a:solidFill>
                  <a:effectLst/>
                  <a:uLnTx/>
                  <a:uFillTx/>
                </a:rPr>
                <a:t>translation</a:t>
              </a:r>
            </a:p>
          </p:txBody>
        </p:sp>
        <p:grpSp>
          <p:nvGrpSpPr>
            <p:cNvPr id="508" name="Group 507">
              <a:extLst>
                <a:ext uri="{FF2B5EF4-FFF2-40B4-BE49-F238E27FC236}">
                  <a16:creationId xmlns:a16="http://schemas.microsoft.com/office/drawing/2014/main" id="{C38E6514-D40E-6A0F-4CF2-60CB9D6E281D}"/>
                </a:ext>
              </a:extLst>
            </p:cNvPr>
            <p:cNvGrpSpPr/>
            <p:nvPr/>
          </p:nvGrpSpPr>
          <p:grpSpPr>
            <a:xfrm>
              <a:off x="4655840" y="4581128"/>
              <a:ext cx="1377942" cy="1501278"/>
              <a:chOff x="4784900" y="4388638"/>
              <a:chExt cx="1377942" cy="1501278"/>
            </a:xfrm>
          </p:grpSpPr>
          <p:grpSp>
            <p:nvGrpSpPr>
              <p:cNvPr id="482" name="Group 481">
                <a:extLst>
                  <a:ext uri="{FF2B5EF4-FFF2-40B4-BE49-F238E27FC236}">
                    <a16:creationId xmlns:a16="http://schemas.microsoft.com/office/drawing/2014/main" id="{8E704C31-0ADD-3532-387F-4EE33AB7CE60}"/>
                  </a:ext>
                </a:extLst>
              </p:cNvPr>
              <p:cNvGrpSpPr/>
              <p:nvPr/>
            </p:nvGrpSpPr>
            <p:grpSpPr>
              <a:xfrm>
                <a:off x="4784900" y="4388638"/>
                <a:ext cx="1295498" cy="1501278"/>
                <a:chOff x="2866151" y="396360"/>
                <a:chExt cx="5987532" cy="7195551"/>
              </a:xfrm>
            </p:grpSpPr>
            <p:grpSp>
              <p:nvGrpSpPr>
                <p:cNvPr id="483" name="Group 482">
                  <a:extLst>
                    <a:ext uri="{FF2B5EF4-FFF2-40B4-BE49-F238E27FC236}">
                      <a16:creationId xmlns:a16="http://schemas.microsoft.com/office/drawing/2014/main" id="{7E7A1F8D-8FFB-7393-3838-438CAD84AC49}"/>
                    </a:ext>
                  </a:extLst>
                </p:cNvPr>
                <p:cNvGrpSpPr/>
                <p:nvPr/>
              </p:nvGrpSpPr>
              <p:grpSpPr>
                <a:xfrm>
                  <a:off x="2866151" y="396360"/>
                  <a:ext cx="5987532" cy="6910072"/>
                  <a:chOff x="2866151" y="396360"/>
                  <a:chExt cx="5987532" cy="6910072"/>
                </a:xfrm>
              </p:grpSpPr>
              <p:sp>
                <p:nvSpPr>
                  <p:cNvPr id="485" name="Freeform 484">
                    <a:extLst>
                      <a:ext uri="{FF2B5EF4-FFF2-40B4-BE49-F238E27FC236}">
                        <a16:creationId xmlns:a16="http://schemas.microsoft.com/office/drawing/2014/main" id="{0A054722-9B80-DEC0-DED3-0BC23CFCA25E}"/>
                      </a:ext>
                    </a:extLst>
                  </p:cNvPr>
                  <p:cNvSpPr/>
                  <p:nvPr/>
                </p:nvSpPr>
                <p:spPr>
                  <a:xfrm rot="21097094">
                    <a:off x="2866151" y="396360"/>
                    <a:ext cx="5944575" cy="6910072"/>
                  </a:xfrm>
                  <a:custGeom>
                    <a:avLst/>
                    <a:gdLst>
                      <a:gd name="connsiteX0" fmla="*/ 5407572 w 5944575"/>
                      <a:gd name="connsiteY0" fmla="*/ 9244 h 6910072"/>
                      <a:gd name="connsiteX1" fmla="*/ 5933709 w 5944575"/>
                      <a:gd name="connsiteY1" fmla="*/ 906404 h 6910072"/>
                      <a:gd name="connsiteX2" fmla="*/ 5922613 w 5944575"/>
                      <a:gd name="connsiteY2" fmla="*/ 954425 h 6910072"/>
                      <a:gd name="connsiteX3" fmla="*/ 5919297 w 5944575"/>
                      <a:gd name="connsiteY3" fmla="*/ 992609 h 6910072"/>
                      <a:gd name="connsiteX4" fmla="*/ 5528887 w 5944575"/>
                      <a:gd name="connsiteY4" fmla="*/ 2903518 h 6910072"/>
                      <a:gd name="connsiteX5" fmla="*/ 4463723 w 5944575"/>
                      <a:gd name="connsiteY5" fmla="*/ 5395182 h 6910072"/>
                      <a:gd name="connsiteX6" fmla="*/ 4386067 w 5944575"/>
                      <a:gd name="connsiteY6" fmla="*/ 5488464 h 6910072"/>
                      <a:gd name="connsiteX7" fmla="*/ 4386066 w 5944575"/>
                      <a:gd name="connsiteY7" fmla="*/ 5496864 h 6910072"/>
                      <a:gd name="connsiteX8" fmla="*/ 4339952 w 5944575"/>
                      <a:gd name="connsiteY8" fmla="*/ 5540773 h 6910072"/>
                      <a:gd name="connsiteX9" fmla="*/ 4142320 w 5944575"/>
                      <a:gd name="connsiteY9" fmla="*/ 5973920 h 6910072"/>
                      <a:gd name="connsiteX10" fmla="*/ 4133871 w 5944575"/>
                      <a:gd name="connsiteY10" fmla="*/ 6139302 h 6910072"/>
                      <a:gd name="connsiteX11" fmla="*/ 4156018 w 5944575"/>
                      <a:gd name="connsiteY11" fmla="*/ 6296681 h 6910072"/>
                      <a:gd name="connsiteX12" fmla="*/ 1524325 w 5944575"/>
                      <a:gd name="connsiteY12" fmla="*/ 6296681 h 6910072"/>
                      <a:gd name="connsiteX13" fmla="*/ 1503442 w 5944575"/>
                      <a:gd name="connsiteY13" fmla="*/ 6366680 h 6910072"/>
                      <a:gd name="connsiteX14" fmla="*/ 656955 w 5944575"/>
                      <a:gd name="connsiteY14" fmla="*/ 6902121 h 6910072"/>
                      <a:gd name="connsiteX15" fmla="*/ 9324 w 5944575"/>
                      <a:gd name="connsiteY15" fmla="*/ 5979906 h 6910072"/>
                      <a:gd name="connsiteX16" fmla="*/ 206956 w 5944575"/>
                      <a:gd name="connsiteY16" fmla="*/ 5546759 h 6910072"/>
                      <a:gd name="connsiteX17" fmla="*/ 253071 w 5944575"/>
                      <a:gd name="connsiteY17" fmla="*/ 5502850 h 6910072"/>
                      <a:gd name="connsiteX18" fmla="*/ 253071 w 5944575"/>
                      <a:gd name="connsiteY18" fmla="*/ 5494450 h 6910072"/>
                      <a:gd name="connsiteX19" fmla="*/ 330727 w 5944575"/>
                      <a:gd name="connsiteY19" fmla="*/ 5401168 h 6910072"/>
                      <a:gd name="connsiteX20" fmla="*/ 1395891 w 5944575"/>
                      <a:gd name="connsiteY20" fmla="*/ 2909503 h 6910072"/>
                      <a:gd name="connsiteX21" fmla="*/ 1786302 w 5944575"/>
                      <a:gd name="connsiteY21" fmla="*/ 998595 h 6910072"/>
                      <a:gd name="connsiteX22" fmla="*/ 1789617 w 5944575"/>
                      <a:gd name="connsiteY22" fmla="*/ 960411 h 6910072"/>
                      <a:gd name="connsiteX23" fmla="*/ 1800713 w 5944575"/>
                      <a:gd name="connsiteY23" fmla="*/ 912390 h 6910072"/>
                      <a:gd name="connsiteX24" fmla="*/ 1274576 w 5944575"/>
                      <a:gd name="connsiteY24" fmla="*/ 15230 h 6910072"/>
                      <a:gd name="connsiteX25" fmla="*/ 1205173 w 5944575"/>
                      <a:gd name="connsiteY25" fmla="*/ 13743 h 6910072"/>
                      <a:gd name="connsiteX26" fmla="*/ 1212667 w 5944575"/>
                      <a:gd name="connsiteY26" fmla="*/ 2364 h 6910072"/>
                      <a:gd name="connsiteX27" fmla="*/ 5334399 w 5944575"/>
                      <a:gd name="connsiteY27" fmla="*/ 2364 h 6910072"/>
                      <a:gd name="connsiteX28" fmla="*/ 5336568 w 5944575"/>
                      <a:gd name="connsiteY28" fmla="*/ 0 h 6910072"/>
                      <a:gd name="connsiteX29" fmla="*/ 5343248 w 5944575"/>
                      <a:gd name="connsiteY29" fmla="*/ 44 h 6910072"/>
                      <a:gd name="connsiteX30" fmla="*/ 5338169 w 5944575"/>
                      <a:gd name="connsiteY30" fmla="*/ 7757 h 6910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944575" h="6910072">
                        <a:moveTo>
                          <a:pt x="5407572" y="9244"/>
                        </a:moveTo>
                        <a:cubicBezTo>
                          <a:pt x="5763430" y="61677"/>
                          <a:pt x="5998989" y="463349"/>
                          <a:pt x="5933709" y="906404"/>
                        </a:cubicBezTo>
                        <a:lnTo>
                          <a:pt x="5922613" y="954425"/>
                        </a:lnTo>
                        <a:lnTo>
                          <a:pt x="5919297" y="992609"/>
                        </a:lnTo>
                        <a:cubicBezTo>
                          <a:pt x="5863684" y="1526300"/>
                          <a:pt x="5731514" y="2193141"/>
                          <a:pt x="5528887" y="2903518"/>
                        </a:cubicBezTo>
                        <a:cubicBezTo>
                          <a:pt x="5210473" y="4019823"/>
                          <a:pt x="4800969" y="4953013"/>
                          <a:pt x="4463723" y="5395182"/>
                        </a:cubicBezTo>
                        <a:lnTo>
                          <a:pt x="4386067" y="5488464"/>
                        </a:lnTo>
                        <a:lnTo>
                          <a:pt x="4386066" y="5496864"/>
                        </a:lnTo>
                        <a:lnTo>
                          <a:pt x="4339952" y="5540773"/>
                        </a:lnTo>
                        <a:cubicBezTo>
                          <a:pt x="4238236" y="5657743"/>
                          <a:pt x="4167014" y="5806325"/>
                          <a:pt x="4142320" y="5973920"/>
                        </a:cubicBezTo>
                        <a:cubicBezTo>
                          <a:pt x="4134088" y="6029785"/>
                          <a:pt x="4131417" y="6085119"/>
                          <a:pt x="4133871" y="6139302"/>
                        </a:cubicBezTo>
                        <a:lnTo>
                          <a:pt x="4156018" y="6296681"/>
                        </a:lnTo>
                        <a:lnTo>
                          <a:pt x="1524325" y="6296681"/>
                        </a:lnTo>
                        <a:lnTo>
                          <a:pt x="1503442" y="6366680"/>
                        </a:lnTo>
                        <a:cubicBezTo>
                          <a:pt x="1377603" y="6724893"/>
                          <a:pt x="1027542" y="6956724"/>
                          <a:pt x="656955" y="6902121"/>
                        </a:cubicBezTo>
                        <a:cubicBezTo>
                          <a:pt x="233428" y="6839717"/>
                          <a:pt x="-56526" y="6426828"/>
                          <a:pt x="9324" y="5979906"/>
                        </a:cubicBezTo>
                        <a:cubicBezTo>
                          <a:pt x="34018" y="5812311"/>
                          <a:pt x="105241" y="5663729"/>
                          <a:pt x="206956" y="5546759"/>
                        </a:cubicBezTo>
                        <a:lnTo>
                          <a:pt x="253071" y="5502850"/>
                        </a:lnTo>
                        <a:lnTo>
                          <a:pt x="253071" y="5494450"/>
                        </a:lnTo>
                        <a:lnTo>
                          <a:pt x="330727" y="5401168"/>
                        </a:lnTo>
                        <a:cubicBezTo>
                          <a:pt x="667973" y="4958999"/>
                          <a:pt x="1077477" y="4025809"/>
                          <a:pt x="1395891" y="2909503"/>
                        </a:cubicBezTo>
                        <a:cubicBezTo>
                          <a:pt x="1598518" y="2199127"/>
                          <a:pt x="1730688" y="1532286"/>
                          <a:pt x="1786302" y="998595"/>
                        </a:cubicBezTo>
                        <a:lnTo>
                          <a:pt x="1789617" y="960411"/>
                        </a:lnTo>
                        <a:lnTo>
                          <a:pt x="1800713" y="912390"/>
                        </a:lnTo>
                        <a:cubicBezTo>
                          <a:pt x="1865993" y="469335"/>
                          <a:pt x="1630434" y="67663"/>
                          <a:pt x="1274576" y="15230"/>
                        </a:cubicBezTo>
                        <a:lnTo>
                          <a:pt x="1205173" y="13743"/>
                        </a:lnTo>
                        <a:lnTo>
                          <a:pt x="1212667" y="2364"/>
                        </a:lnTo>
                        <a:lnTo>
                          <a:pt x="5334399" y="2364"/>
                        </a:lnTo>
                        <a:lnTo>
                          <a:pt x="5336568" y="0"/>
                        </a:lnTo>
                        <a:lnTo>
                          <a:pt x="5343248" y="44"/>
                        </a:lnTo>
                        <a:lnTo>
                          <a:pt x="5338169" y="7757"/>
                        </a:lnTo>
                        <a:close/>
                      </a:path>
                    </a:pathLst>
                  </a:custGeom>
                  <a:solidFill>
                    <a:srgbClr val="E97132">
                      <a:lumMod val="40000"/>
                      <a:lumOff val="60000"/>
                    </a:srgbClr>
                  </a:solidFill>
                  <a:ln w="12700" cap="flat" cmpd="sng" algn="ctr">
                    <a:solidFill>
                      <a:sysClr val="windowText" lastClr="000000"/>
                    </a:solidFill>
                    <a:prstDash val="solid"/>
                    <a:miter lim="800000"/>
                  </a:ln>
                  <a:effectLst>
                    <a:innerShdw blurRad="279806" dist="48572" dir="5400000">
                      <a:prstClr val="black">
                        <a:alpha val="50000"/>
                      </a:prstClr>
                    </a:innerShdw>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486" name="Freeform 485">
                    <a:extLst>
                      <a:ext uri="{FF2B5EF4-FFF2-40B4-BE49-F238E27FC236}">
                        <a16:creationId xmlns:a16="http://schemas.microsoft.com/office/drawing/2014/main" id="{91D3A88F-07A4-DBE5-C42E-315F4FD3865A}"/>
                      </a:ext>
                    </a:extLst>
                  </p:cNvPr>
                  <p:cNvSpPr/>
                  <p:nvPr/>
                </p:nvSpPr>
                <p:spPr>
                  <a:xfrm rot="21120425">
                    <a:off x="3246455" y="1929018"/>
                    <a:ext cx="1033442" cy="327804"/>
                  </a:xfrm>
                  <a:custGeom>
                    <a:avLst/>
                    <a:gdLst>
                      <a:gd name="connsiteX0" fmla="*/ 1033442 w 1033442"/>
                      <a:gd name="connsiteY0" fmla="*/ 0 h 327804"/>
                      <a:gd name="connsiteX1" fmla="*/ 1009803 w 1033442"/>
                      <a:gd name="connsiteY1" fmla="*/ 171315 h 327804"/>
                      <a:gd name="connsiteX2" fmla="*/ 984422 w 1033442"/>
                      <a:gd name="connsiteY2" fmla="*/ 327804 h 327804"/>
                      <a:gd name="connsiteX3" fmla="*/ 0 w 1033442"/>
                      <a:gd name="connsiteY3" fmla="*/ 327804 h 327804"/>
                      <a:gd name="connsiteX4" fmla="*/ 0 w 1033442"/>
                      <a:gd name="connsiteY4" fmla="*/ 313136 h 327804"/>
                      <a:gd name="connsiteX5" fmla="*/ 18975 w 1033442"/>
                      <a:gd name="connsiteY5" fmla="*/ 309241 h 327804"/>
                      <a:gd name="connsiteX6" fmla="*/ 97517 w 1033442"/>
                      <a:gd name="connsiteY6" fmla="*/ 170217 h 327804"/>
                      <a:gd name="connsiteX7" fmla="*/ 40631 w 1033442"/>
                      <a:gd name="connsiteY7" fmla="*/ 21017 h 327804"/>
                      <a:gd name="connsiteX8" fmla="*/ 0 w 1033442"/>
                      <a:gd name="connsiteY8" fmla="*/ 6072 h 327804"/>
                      <a:gd name="connsiteX9" fmla="*/ 0 w 1033442"/>
                      <a:gd name="connsiteY9" fmla="*/ 0 h 327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3442" h="327804">
                        <a:moveTo>
                          <a:pt x="1033442" y="0"/>
                        </a:moveTo>
                        <a:lnTo>
                          <a:pt x="1009803" y="171315"/>
                        </a:lnTo>
                        <a:lnTo>
                          <a:pt x="984422" y="327804"/>
                        </a:lnTo>
                        <a:lnTo>
                          <a:pt x="0" y="327804"/>
                        </a:lnTo>
                        <a:lnTo>
                          <a:pt x="0" y="313136"/>
                        </a:lnTo>
                        <a:lnTo>
                          <a:pt x="18975" y="309241"/>
                        </a:lnTo>
                        <a:cubicBezTo>
                          <a:pt x="60551" y="288488"/>
                          <a:pt x="92649" y="235001"/>
                          <a:pt x="97517" y="170217"/>
                        </a:cubicBezTo>
                        <a:cubicBezTo>
                          <a:pt x="102384" y="105432"/>
                          <a:pt x="78639" y="47750"/>
                          <a:pt x="40631" y="21017"/>
                        </a:cubicBezTo>
                        <a:lnTo>
                          <a:pt x="0" y="6072"/>
                        </a:lnTo>
                        <a:lnTo>
                          <a:pt x="0" y="0"/>
                        </a:lnTo>
                        <a:close/>
                      </a:path>
                    </a:pathLst>
                  </a:custGeom>
                  <a:solidFill>
                    <a:srgbClr val="156082"/>
                  </a:solidFill>
                  <a:ln w="12700" cap="flat" cmpd="sng" algn="ctr">
                    <a:solidFill>
                      <a:sysClr val="windowText" lastClr="000000"/>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487" name="Freeform 486">
                    <a:extLst>
                      <a:ext uri="{FF2B5EF4-FFF2-40B4-BE49-F238E27FC236}">
                        <a16:creationId xmlns:a16="http://schemas.microsoft.com/office/drawing/2014/main" id="{8566FB37-4807-AFCB-8EF2-C97B0C0AC1E4}"/>
                      </a:ext>
                    </a:extLst>
                  </p:cNvPr>
                  <p:cNvSpPr/>
                  <p:nvPr/>
                </p:nvSpPr>
                <p:spPr>
                  <a:xfrm rot="257816">
                    <a:off x="3015147" y="698790"/>
                    <a:ext cx="1342296" cy="1644799"/>
                  </a:xfrm>
                  <a:custGeom>
                    <a:avLst/>
                    <a:gdLst>
                      <a:gd name="connsiteX0" fmla="*/ 580538 w 1342296"/>
                      <a:gd name="connsiteY0" fmla="*/ 1497 h 1644799"/>
                      <a:gd name="connsiteX1" fmla="*/ 1290758 w 1342296"/>
                      <a:gd name="connsiteY1" fmla="*/ 761303 h 1644799"/>
                      <a:gd name="connsiteX2" fmla="*/ 1290472 w 1342296"/>
                      <a:gd name="connsiteY2" fmla="*/ 810588 h 1644799"/>
                      <a:gd name="connsiteX3" fmla="*/ 1295619 w 1342296"/>
                      <a:gd name="connsiteY3" fmla="*/ 848569 h 1644799"/>
                      <a:gd name="connsiteX4" fmla="*/ 1334039 w 1342296"/>
                      <a:gd name="connsiteY4" fmla="*/ 1274352 h 1644799"/>
                      <a:gd name="connsiteX5" fmla="*/ 1342296 w 1342296"/>
                      <a:gd name="connsiteY5" fmla="*/ 1427958 h 1644799"/>
                      <a:gd name="connsiteX6" fmla="*/ 683357 w 1342296"/>
                      <a:gd name="connsiteY6" fmla="*/ 1571508 h 1644799"/>
                      <a:gd name="connsiteX7" fmla="*/ 672917 w 1342296"/>
                      <a:gd name="connsiteY7" fmla="*/ 1523586 h 1644799"/>
                      <a:gd name="connsiteX8" fmla="*/ 688684 w 1342296"/>
                      <a:gd name="connsiteY8" fmla="*/ 1506822 h 1644799"/>
                      <a:gd name="connsiteX9" fmla="*/ 696849 w 1342296"/>
                      <a:gd name="connsiteY9" fmla="*/ 1473302 h 1644799"/>
                      <a:gd name="connsiteX10" fmla="*/ 700760 w 1342296"/>
                      <a:gd name="connsiteY10" fmla="*/ 1440635 h 1644799"/>
                      <a:gd name="connsiteX11" fmla="*/ 530913 w 1342296"/>
                      <a:gd name="connsiteY11" fmla="*/ 1475129 h 1644799"/>
                      <a:gd name="connsiteX12" fmla="*/ 556779 w 1342296"/>
                      <a:gd name="connsiteY12" fmla="*/ 1588695 h 1644799"/>
                      <a:gd name="connsiteX13" fmla="*/ 490940 w 1342296"/>
                      <a:gd name="connsiteY13" fmla="*/ 1568774 h 1644799"/>
                      <a:gd name="connsiteX14" fmla="*/ 475373 w 1342296"/>
                      <a:gd name="connsiteY14" fmla="*/ 1586951 h 1644799"/>
                      <a:gd name="connsiteX15" fmla="*/ 342181 w 1342296"/>
                      <a:gd name="connsiteY15" fmla="*/ 1644799 h 1644799"/>
                      <a:gd name="connsiteX16" fmla="*/ 0 w 1342296"/>
                      <a:gd name="connsiteY16" fmla="*/ 908678 h 1644799"/>
                      <a:gd name="connsiteX17" fmla="*/ 150864 w 1342296"/>
                      <a:gd name="connsiteY17" fmla="*/ 298275 h 1644799"/>
                      <a:gd name="connsiteX18" fmla="*/ 150898 w 1342296"/>
                      <a:gd name="connsiteY18" fmla="*/ 298236 h 1644799"/>
                      <a:gd name="connsiteX19" fmla="*/ 170649 w 1342296"/>
                      <a:gd name="connsiteY19" fmla="*/ 262946 h 1644799"/>
                      <a:gd name="connsiteX20" fmla="*/ 482440 w 1342296"/>
                      <a:gd name="connsiteY20" fmla="*/ 17869 h 1644799"/>
                      <a:gd name="connsiteX21" fmla="*/ 513932 w 1342296"/>
                      <a:gd name="connsiteY21" fmla="*/ 11489 h 1644799"/>
                      <a:gd name="connsiteX22" fmla="*/ 512501 w 1342296"/>
                      <a:gd name="connsiteY22" fmla="*/ 15280 h 1644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42296" h="1644799">
                        <a:moveTo>
                          <a:pt x="580538" y="1497"/>
                        </a:moveTo>
                        <a:cubicBezTo>
                          <a:pt x="939227" y="-25453"/>
                          <a:pt x="1257203" y="314723"/>
                          <a:pt x="1290758" y="761303"/>
                        </a:cubicBezTo>
                        <a:lnTo>
                          <a:pt x="1290472" y="810588"/>
                        </a:lnTo>
                        <a:lnTo>
                          <a:pt x="1295619" y="848569"/>
                        </a:lnTo>
                        <a:cubicBezTo>
                          <a:pt x="1311338" y="981790"/>
                          <a:pt x="1324216" y="1124180"/>
                          <a:pt x="1334039" y="1274352"/>
                        </a:cubicBezTo>
                        <a:lnTo>
                          <a:pt x="1342296" y="1427958"/>
                        </a:lnTo>
                        <a:lnTo>
                          <a:pt x="683357" y="1571508"/>
                        </a:lnTo>
                        <a:lnTo>
                          <a:pt x="672917" y="1523586"/>
                        </a:lnTo>
                        <a:lnTo>
                          <a:pt x="688684" y="1506822"/>
                        </a:lnTo>
                        <a:cubicBezTo>
                          <a:pt x="691916" y="1497240"/>
                          <a:pt x="694639" y="1486019"/>
                          <a:pt x="696849" y="1473302"/>
                        </a:cubicBezTo>
                        <a:lnTo>
                          <a:pt x="700760" y="1440635"/>
                        </a:lnTo>
                        <a:lnTo>
                          <a:pt x="530913" y="1475129"/>
                        </a:lnTo>
                        <a:lnTo>
                          <a:pt x="556779" y="1588695"/>
                        </a:lnTo>
                        <a:lnTo>
                          <a:pt x="490940" y="1568774"/>
                        </a:lnTo>
                        <a:lnTo>
                          <a:pt x="475373" y="1586951"/>
                        </a:lnTo>
                        <a:cubicBezTo>
                          <a:pt x="434435" y="1624201"/>
                          <a:pt x="389426" y="1644799"/>
                          <a:pt x="342181" y="1644799"/>
                        </a:cubicBezTo>
                        <a:cubicBezTo>
                          <a:pt x="153200" y="1644799"/>
                          <a:pt x="0" y="1315226"/>
                          <a:pt x="0" y="908678"/>
                        </a:cubicBezTo>
                        <a:cubicBezTo>
                          <a:pt x="0" y="654586"/>
                          <a:pt x="59844" y="430561"/>
                          <a:pt x="150864" y="298275"/>
                        </a:cubicBezTo>
                        <a:lnTo>
                          <a:pt x="150898" y="298236"/>
                        </a:lnTo>
                        <a:lnTo>
                          <a:pt x="170649" y="262946"/>
                        </a:lnTo>
                        <a:cubicBezTo>
                          <a:pt x="250551" y="146577"/>
                          <a:pt x="358032" y="59712"/>
                          <a:pt x="482440" y="17869"/>
                        </a:cubicBezTo>
                        <a:lnTo>
                          <a:pt x="513932" y="11489"/>
                        </a:lnTo>
                        <a:lnTo>
                          <a:pt x="512501" y="15280"/>
                        </a:lnTo>
                        <a:close/>
                      </a:path>
                    </a:pathLst>
                  </a:custGeom>
                  <a:solidFill>
                    <a:srgbClr val="E97132">
                      <a:lumMod val="60000"/>
                      <a:lumOff val="40000"/>
                    </a:srgbClr>
                  </a:solidFill>
                  <a:ln w="12700" cap="flat" cmpd="sng" algn="ctr">
                    <a:solidFill>
                      <a:sysClr val="windowText" lastClr="000000"/>
                    </a:solidFill>
                    <a:prstDash val="solid"/>
                    <a:miter lim="800000"/>
                  </a:ln>
                  <a:effectLst>
                    <a:innerShdw blurRad="565162" dist="290949" dir="2700000">
                      <a:prstClr val="black">
                        <a:alpha val="50000"/>
                      </a:prstClr>
                    </a:innerShdw>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488" name="Freeform 487">
                    <a:extLst>
                      <a:ext uri="{FF2B5EF4-FFF2-40B4-BE49-F238E27FC236}">
                        <a16:creationId xmlns:a16="http://schemas.microsoft.com/office/drawing/2014/main" id="{2F866D27-02F9-1076-C1E4-43A45959152F}"/>
                      </a:ext>
                    </a:extLst>
                  </p:cNvPr>
                  <p:cNvSpPr/>
                  <p:nvPr/>
                </p:nvSpPr>
                <p:spPr>
                  <a:xfrm rot="21120425">
                    <a:off x="3297255" y="1918858"/>
                    <a:ext cx="1033442" cy="327804"/>
                  </a:xfrm>
                  <a:custGeom>
                    <a:avLst/>
                    <a:gdLst>
                      <a:gd name="connsiteX0" fmla="*/ 1033442 w 1033442"/>
                      <a:gd name="connsiteY0" fmla="*/ 0 h 327804"/>
                      <a:gd name="connsiteX1" fmla="*/ 1009803 w 1033442"/>
                      <a:gd name="connsiteY1" fmla="*/ 171315 h 327804"/>
                      <a:gd name="connsiteX2" fmla="*/ 984422 w 1033442"/>
                      <a:gd name="connsiteY2" fmla="*/ 327804 h 327804"/>
                      <a:gd name="connsiteX3" fmla="*/ 0 w 1033442"/>
                      <a:gd name="connsiteY3" fmla="*/ 327804 h 327804"/>
                      <a:gd name="connsiteX4" fmla="*/ 0 w 1033442"/>
                      <a:gd name="connsiteY4" fmla="*/ 313136 h 327804"/>
                      <a:gd name="connsiteX5" fmla="*/ 18975 w 1033442"/>
                      <a:gd name="connsiteY5" fmla="*/ 309241 h 327804"/>
                      <a:gd name="connsiteX6" fmla="*/ 97517 w 1033442"/>
                      <a:gd name="connsiteY6" fmla="*/ 170217 h 327804"/>
                      <a:gd name="connsiteX7" fmla="*/ 40631 w 1033442"/>
                      <a:gd name="connsiteY7" fmla="*/ 21017 h 327804"/>
                      <a:gd name="connsiteX8" fmla="*/ 0 w 1033442"/>
                      <a:gd name="connsiteY8" fmla="*/ 6072 h 327804"/>
                      <a:gd name="connsiteX9" fmla="*/ 0 w 1033442"/>
                      <a:gd name="connsiteY9" fmla="*/ 0 h 327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3442" h="327804">
                        <a:moveTo>
                          <a:pt x="1033442" y="0"/>
                        </a:moveTo>
                        <a:lnTo>
                          <a:pt x="1009803" y="171315"/>
                        </a:lnTo>
                        <a:lnTo>
                          <a:pt x="984422" y="327804"/>
                        </a:lnTo>
                        <a:lnTo>
                          <a:pt x="0" y="327804"/>
                        </a:lnTo>
                        <a:lnTo>
                          <a:pt x="0" y="313136"/>
                        </a:lnTo>
                        <a:lnTo>
                          <a:pt x="18975" y="309241"/>
                        </a:lnTo>
                        <a:cubicBezTo>
                          <a:pt x="60551" y="288488"/>
                          <a:pt x="92649" y="235001"/>
                          <a:pt x="97517" y="170217"/>
                        </a:cubicBezTo>
                        <a:cubicBezTo>
                          <a:pt x="102384" y="105432"/>
                          <a:pt x="78639" y="47750"/>
                          <a:pt x="40631" y="21017"/>
                        </a:cubicBezTo>
                        <a:lnTo>
                          <a:pt x="0" y="6072"/>
                        </a:lnTo>
                        <a:lnTo>
                          <a:pt x="0" y="0"/>
                        </a:lnTo>
                        <a:close/>
                      </a:path>
                    </a:pathLst>
                  </a:custGeom>
                  <a:solidFill>
                    <a:srgbClr val="E97132">
                      <a:lumMod val="40000"/>
                      <a:lumOff val="60000"/>
                    </a:srgbClr>
                  </a:solidFill>
                  <a:ln w="12700" cap="flat" cmpd="sng" algn="ctr">
                    <a:solidFill>
                      <a:sysClr val="windowText" lastClr="000000"/>
                    </a:solidFill>
                    <a:prstDash val="solid"/>
                    <a:miter lim="800000"/>
                  </a:ln>
                  <a:effectLst>
                    <a:innerShdw blurRad="270441" dist="150018" dir="2700000">
                      <a:prstClr val="black">
                        <a:alpha val="50000"/>
                      </a:prstClr>
                    </a:innerShdw>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489" name="Freeform 488">
                    <a:extLst>
                      <a:ext uri="{FF2B5EF4-FFF2-40B4-BE49-F238E27FC236}">
                        <a16:creationId xmlns:a16="http://schemas.microsoft.com/office/drawing/2014/main" id="{FE22F177-19F1-8DF0-CC4E-EDC7DE7CE452}"/>
                      </a:ext>
                    </a:extLst>
                  </p:cNvPr>
                  <p:cNvSpPr/>
                  <p:nvPr/>
                </p:nvSpPr>
                <p:spPr>
                  <a:xfrm rot="21120000">
                    <a:off x="4108585" y="5834235"/>
                    <a:ext cx="4745098" cy="1417491"/>
                  </a:xfrm>
                  <a:custGeom>
                    <a:avLst/>
                    <a:gdLst>
                      <a:gd name="connsiteX0" fmla="*/ 4296905 w 4745098"/>
                      <a:gd name="connsiteY0" fmla="*/ 3078 h 1417491"/>
                      <a:gd name="connsiteX1" fmla="*/ 4700731 w 4745098"/>
                      <a:gd name="connsiteY1" fmla="*/ 349569 h 1417491"/>
                      <a:gd name="connsiteX2" fmla="*/ 4700999 w 4745098"/>
                      <a:gd name="connsiteY2" fmla="*/ 350475 h 1417491"/>
                      <a:gd name="connsiteX3" fmla="*/ 4698978 w 4745098"/>
                      <a:gd name="connsiteY3" fmla="*/ 336190 h 1417491"/>
                      <a:gd name="connsiteX4" fmla="*/ 4700207 w 4745098"/>
                      <a:gd name="connsiteY4" fmla="*/ 338515 h 1417491"/>
                      <a:gd name="connsiteX5" fmla="*/ 4717290 w 4745098"/>
                      <a:gd name="connsiteY5" fmla="*/ 396529 h 1417491"/>
                      <a:gd name="connsiteX6" fmla="*/ 4711060 w 4745098"/>
                      <a:gd name="connsiteY6" fmla="*/ 396540 h 1417491"/>
                      <a:gd name="connsiteX7" fmla="*/ 4713507 w 4745098"/>
                      <a:gd name="connsiteY7" fmla="*/ 402983 h 1417491"/>
                      <a:gd name="connsiteX8" fmla="*/ 4725089 w 4745098"/>
                      <a:gd name="connsiteY8" fmla="*/ 402962 h 1417491"/>
                      <a:gd name="connsiteX9" fmla="*/ 4745086 w 4745098"/>
                      <a:gd name="connsiteY9" fmla="*/ 544339 h 1417491"/>
                      <a:gd name="connsiteX10" fmla="*/ 4745098 w 4745098"/>
                      <a:gd name="connsiteY10" fmla="*/ 566725 h 1417491"/>
                      <a:gd name="connsiteX11" fmla="*/ 4738220 w 4745098"/>
                      <a:gd name="connsiteY11" fmla="*/ 720382 h 1417491"/>
                      <a:gd name="connsiteX12" fmla="*/ 4699393 w 4745098"/>
                      <a:gd name="connsiteY12" fmla="*/ 886523 h 1417491"/>
                      <a:gd name="connsiteX13" fmla="*/ 4683623 w 4745098"/>
                      <a:gd name="connsiteY13" fmla="*/ 922266 h 1417491"/>
                      <a:gd name="connsiteX14" fmla="*/ 4684803 w 4745098"/>
                      <a:gd name="connsiteY14" fmla="*/ 922265 h 1417491"/>
                      <a:gd name="connsiteX15" fmla="*/ 4688356 w 4745098"/>
                      <a:gd name="connsiteY15" fmla="*/ 914214 h 1417491"/>
                      <a:gd name="connsiteX16" fmla="*/ 4701535 w 4745098"/>
                      <a:gd name="connsiteY16" fmla="*/ 914189 h 1417491"/>
                      <a:gd name="connsiteX17" fmla="*/ 4695435 w 4745098"/>
                      <a:gd name="connsiteY17" fmla="*/ 933143 h 1417491"/>
                      <a:gd name="connsiteX18" fmla="*/ 4314394 w 4745098"/>
                      <a:gd name="connsiteY18" fmla="*/ 1372132 h 1417491"/>
                      <a:gd name="connsiteX19" fmla="*/ 4239683 w 4745098"/>
                      <a:gd name="connsiteY19" fmla="*/ 1403054 h 1417491"/>
                      <a:gd name="connsiteX20" fmla="*/ 4239687 w 4745098"/>
                      <a:gd name="connsiteY20" fmla="*/ 1415740 h 1417491"/>
                      <a:gd name="connsiteX21" fmla="*/ 3857933 w 4745098"/>
                      <a:gd name="connsiteY21" fmla="*/ 1415740 h 1417491"/>
                      <a:gd name="connsiteX22" fmla="*/ 3857977 w 4745098"/>
                      <a:gd name="connsiteY22" fmla="*/ 1417491 h 1417491"/>
                      <a:gd name="connsiteX23" fmla="*/ 0 w 4745098"/>
                      <a:gd name="connsiteY23" fmla="*/ 1417491 h 1417491"/>
                      <a:gd name="connsiteX24" fmla="*/ 41788 w 4745098"/>
                      <a:gd name="connsiteY24" fmla="*/ 1412226 h 1417491"/>
                      <a:gd name="connsiteX25" fmla="*/ 689846 w 4745098"/>
                      <a:gd name="connsiteY25" fmla="*/ 714442 h 1417491"/>
                      <a:gd name="connsiteX26" fmla="*/ 693288 w 4745098"/>
                      <a:gd name="connsiteY26" fmla="*/ 677061 h 1417491"/>
                      <a:gd name="connsiteX27" fmla="*/ 106965 w 4745098"/>
                      <a:gd name="connsiteY27" fmla="*/ 594659 h 1417491"/>
                      <a:gd name="connsiteX28" fmla="*/ 190293 w 4745098"/>
                      <a:gd name="connsiteY28" fmla="*/ 1752 h 1417491"/>
                      <a:gd name="connsiteX29" fmla="*/ 1675550 w 4745098"/>
                      <a:gd name="connsiteY29" fmla="*/ 1752 h 1417491"/>
                      <a:gd name="connsiteX30" fmla="*/ 1675549 w 4745098"/>
                      <a:gd name="connsiteY30" fmla="*/ 1 h 1417491"/>
                      <a:gd name="connsiteX31" fmla="*/ 4239215 w 4745098"/>
                      <a:gd name="connsiteY31" fmla="*/ 0 h 1417491"/>
                      <a:gd name="connsiteX32" fmla="*/ 4239217 w 4745098"/>
                      <a:gd name="connsiteY32" fmla="*/ 1833 h 1417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745098" h="1417491">
                        <a:moveTo>
                          <a:pt x="4296905" y="3078"/>
                        </a:moveTo>
                        <a:cubicBezTo>
                          <a:pt x="4481267" y="29469"/>
                          <a:pt x="4628315" y="165031"/>
                          <a:pt x="4700731" y="349569"/>
                        </a:cubicBezTo>
                        <a:lnTo>
                          <a:pt x="4700999" y="350475"/>
                        </a:lnTo>
                        <a:lnTo>
                          <a:pt x="4698978" y="336190"/>
                        </a:lnTo>
                        <a:lnTo>
                          <a:pt x="4700207" y="338515"/>
                        </a:lnTo>
                        <a:lnTo>
                          <a:pt x="4717290" y="396529"/>
                        </a:lnTo>
                        <a:lnTo>
                          <a:pt x="4711060" y="396540"/>
                        </a:lnTo>
                        <a:lnTo>
                          <a:pt x="4713507" y="402983"/>
                        </a:lnTo>
                        <a:lnTo>
                          <a:pt x="4725089" y="402962"/>
                        </a:lnTo>
                        <a:lnTo>
                          <a:pt x="4745086" y="544339"/>
                        </a:lnTo>
                        <a:lnTo>
                          <a:pt x="4745098" y="566725"/>
                        </a:lnTo>
                        <a:lnTo>
                          <a:pt x="4738220" y="720382"/>
                        </a:lnTo>
                        <a:cubicBezTo>
                          <a:pt x="4730262" y="778058"/>
                          <a:pt x="4717123" y="833602"/>
                          <a:pt x="4699393" y="886523"/>
                        </a:cubicBezTo>
                        <a:lnTo>
                          <a:pt x="4683623" y="922266"/>
                        </a:lnTo>
                        <a:lnTo>
                          <a:pt x="4684803" y="922265"/>
                        </a:lnTo>
                        <a:lnTo>
                          <a:pt x="4688356" y="914214"/>
                        </a:lnTo>
                        <a:lnTo>
                          <a:pt x="4701535" y="914189"/>
                        </a:lnTo>
                        <a:lnTo>
                          <a:pt x="4695435" y="933143"/>
                        </a:lnTo>
                        <a:cubicBezTo>
                          <a:pt x="4620482" y="1126573"/>
                          <a:pt x="4483068" y="1281451"/>
                          <a:pt x="4314394" y="1372132"/>
                        </a:cubicBezTo>
                        <a:lnTo>
                          <a:pt x="4239683" y="1403054"/>
                        </a:lnTo>
                        <a:lnTo>
                          <a:pt x="4239687" y="1415740"/>
                        </a:lnTo>
                        <a:lnTo>
                          <a:pt x="3857933" y="1415740"/>
                        </a:lnTo>
                        <a:lnTo>
                          <a:pt x="3857977" y="1417491"/>
                        </a:lnTo>
                        <a:lnTo>
                          <a:pt x="0" y="1417491"/>
                        </a:lnTo>
                        <a:lnTo>
                          <a:pt x="41788" y="1412226"/>
                        </a:lnTo>
                        <a:cubicBezTo>
                          <a:pt x="368666" y="1353585"/>
                          <a:pt x="638764" y="1077914"/>
                          <a:pt x="689846" y="714442"/>
                        </a:cubicBezTo>
                        <a:lnTo>
                          <a:pt x="693288" y="677061"/>
                        </a:lnTo>
                        <a:lnTo>
                          <a:pt x="106965" y="594659"/>
                        </a:lnTo>
                        <a:lnTo>
                          <a:pt x="190293" y="1752"/>
                        </a:lnTo>
                        <a:lnTo>
                          <a:pt x="1675550" y="1752"/>
                        </a:lnTo>
                        <a:lnTo>
                          <a:pt x="1675549" y="1"/>
                        </a:lnTo>
                        <a:lnTo>
                          <a:pt x="4239215" y="0"/>
                        </a:lnTo>
                        <a:lnTo>
                          <a:pt x="4239217" y="1833"/>
                        </a:lnTo>
                        <a:close/>
                      </a:path>
                    </a:pathLst>
                  </a:custGeom>
                  <a:solidFill>
                    <a:srgbClr val="E97132">
                      <a:lumMod val="60000"/>
                      <a:lumOff val="40000"/>
                    </a:srgbClr>
                  </a:solidFill>
                  <a:ln w="12700" cap="flat" cmpd="sng" algn="ctr">
                    <a:solidFill>
                      <a:sysClr val="windowText" lastClr="000000"/>
                    </a:solidFill>
                    <a:prstDash val="solid"/>
                    <a:miter lim="800000"/>
                  </a:ln>
                  <a:effectLst>
                    <a:innerShdw blurRad="489346" dist="232026" dir="6240000">
                      <a:prstClr val="black">
                        <a:alpha val="50000"/>
                      </a:prstClr>
                    </a:innerShdw>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nvGrpSpPr>
                  <p:cNvPr id="490" name="Group 489">
                    <a:extLst>
                      <a:ext uri="{FF2B5EF4-FFF2-40B4-BE49-F238E27FC236}">
                        <a16:creationId xmlns:a16="http://schemas.microsoft.com/office/drawing/2014/main" id="{3227DA8C-44D8-A4DD-A0C2-5A8D85F25AA0}"/>
                      </a:ext>
                    </a:extLst>
                  </p:cNvPr>
                  <p:cNvGrpSpPr/>
                  <p:nvPr/>
                </p:nvGrpSpPr>
                <p:grpSpPr>
                  <a:xfrm>
                    <a:off x="3734869" y="6144618"/>
                    <a:ext cx="1086183" cy="946473"/>
                    <a:chOff x="7324450" y="7646104"/>
                    <a:chExt cx="1086183" cy="946473"/>
                  </a:xfrm>
                  <a:solidFill>
                    <a:srgbClr val="E97132">
                      <a:lumMod val="60000"/>
                      <a:lumOff val="40000"/>
                    </a:srgbClr>
                  </a:solidFill>
                </p:grpSpPr>
                <p:sp>
                  <p:nvSpPr>
                    <p:cNvPr id="496" name="Freeform 495">
                      <a:extLst>
                        <a:ext uri="{FF2B5EF4-FFF2-40B4-BE49-F238E27FC236}">
                          <a16:creationId xmlns:a16="http://schemas.microsoft.com/office/drawing/2014/main" id="{2A2C1A88-3B8A-507A-89BA-4A5EC4EFBC1E}"/>
                        </a:ext>
                      </a:extLst>
                    </p:cNvPr>
                    <p:cNvSpPr/>
                    <p:nvPr/>
                  </p:nvSpPr>
                  <p:spPr>
                    <a:xfrm>
                      <a:off x="7324450" y="7646104"/>
                      <a:ext cx="1009407" cy="946473"/>
                    </a:xfrm>
                    <a:custGeom>
                      <a:avLst/>
                      <a:gdLst>
                        <a:gd name="connsiteX0" fmla="*/ 539353 w 1009407"/>
                        <a:gd name="connsiteY0" fmla="*/ 0 h 946473"/>
                        <a:gd name="connsiteX1" fmla="*/ 986593 w 1009407"/>
                        <a:gd name="connsiteY1" fmla="*/ 277167 h 946473"/>
                        <a:gd name="connsiteX2" fmla="*/ 986982 w 1009407"/>
                        <a:gd name="connsiteY2" fmla="*/ 278001 h 946473"/>
                        <a:gd name="connsiteX3" fmla="*/ 983029 w 1009407"/>
                        <a:gd name="connsiteY3" fmla="*/ 264561 h 946473"/>
                        <a:gd name="connsiteX4" fmla="*/ 984562 w 1009407"/>
                        <a:gd name="connsiteY4" fmla="*/ 266625 h 946473"/>
                        <a:gd name="connsiteX5" fmla="*/ 1009407 w 1009407"/>
                        <a:gd name="connsiteY5" fmla="*/ 319978 h 946473"/>
                        <a:gd name="connsiteX6" fmla="*/ 259746 w 1009407"/>
                        <a:gd name="connsiteY6" fmla="*/ 425336 h 946473"/>
                        <a:gd name="connsiteX7" fmla="*/ 274464 w 1009407"/>
                        <a:gd name="connsiteY7" fmla="*/ 433014 h 946473"/>
                        <a:gd name="connsiteX8" fmla="*/ 274462 w 1009407"/>
                        <a:gd name="connsiteY8" fmla="*/ 433014 h 946473"/>
                        <a:gd name="connsiteX9" fmla="*/ 251421 w 1009407"/>
                        <a:gd name="connsiteY9" fmla="*/ 420995 h 946473"/>
                        <a:gd name="connsiteX10" fmla="*/ 213304 w 1009407"/>
                        <a:gd name="connsiteY10" fmla="*/ 412725 h 946473"/>
                        <a:gd name="connsiteX11" fmla="*/ 174379 w 1009407"/>
                        <a:gd name="connsiteY11" fmla="*/ 415206 h 946473"/>
                        <a:gd name="connsiteX12" fmla="*/ 162555 w 1009407"/>
                        <a:gd name="connsiteY12" fmla="*/ 419267 h 946473"/>
                        <a:gd name="connsiteX13" fmla="*/ 199461 w 1009407"/>
                        <a:gd name="connsiteY13" fmla="*/ 416915 h 946473"/>
                        <a:gd name="connsiteX14" fmla="*/ 370718 w 1009407"/>
                        <a:gd name="connsiteY14" fmla="*/ 695857 h 946473"/>
                        <a:gd name="connsiteX15" fmla="*/ 159701 w 1009407"/>
                        <a:gd name="connsiteY15" fmla="*/ 946077 h 946473"/>
                        <a:gd name="connsiteX16" fmla="*/ 107290 w 1009407"/>
                        <a:gd name="connsiteY16" fmla="*/ 930933 h 946473"/>
                        <a:gd name="connsiteX17" fmla="*/ 55740 w 1009407"/>
                        <a:gd name="connsiteY17" fmla="*/ 883001 h 946473"/>
                        <a:gd name="connsiteX18" fmla="*/ 33732 w 1009407"/>
                        <a:gd name="connsiteY18" fmla="*/ 840857 h 946473"/>
                        <a:gd name="connsiteX19" fmla="*/ 10958 w 1009407"/>
                        <a:gd name="connsiteY19" fmla="*/ 755346 h 946473"/>
                        <a:gd name="connsiteX20" fmla="*/ 0 w 1009407"/>
                        <a:gd name="connsiteY20" fmla="*/ 628651 h 946473"/>
                        <a:gd name="connsiteX21" fmla="*/ 539353 w 1009407"/>
                        <a:gd name="connsiteY21" fmla="*/ 0 h 946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9407" h="946473">
                          <a:moveTo>
                            <a:pt x="539353" y="0"/>
                          </a:moveTo>
                          <a:cubicBezTo>
                            <a:pt x="725526" y="0"/>
                            <a:pt x="889667" y="109944"/>
                            <a:pt x="986593" y="277167"/>
                          </a:cubicBezTo>
                          <a:lnTo>
                            <a:pt x="986982" y="278001"/>
                          </a:lnTo>
                          <a:lnTo>
                            <a:pt x="983029" y="264561"/>
                          </a:lnTo>
                          <a:lnTo>
                            <a:pt x="984562" y="266625"/>
                          </a:lnTo>
                          <a:lnTo>
                            <a:pt x="1009407" y="319978"/>
                          </a:lnTo>
                          <a:lnTo>
                            <a:pt x="259746" y="425336"/>
                          </a:lnTo>
                          <a:lnTo>
                            <a:pt x="274464" y="433014"/>
                          </a:lnTo>
                          <a:lnTo>
                            <a:pt x="274462" y="433014"/>
                          </a:lnTo>
                          <a:lnTo>
                            <a:pt x="251421" y="420995"/>
                          </a:lnTo>
                          <a:cubicBezTo>
                            <a:pt x="239243" y="416535"/>
                            <a:pt x="226499" y="413717"/>
                            <a:pt x="213304" y="412725"/>
                          </a:cubicBezTo>
                          <a:cubicBezTo>
                            <a:pt x="200109" y="411734"/>
                            <a:pt x="187087" y="412616"/>
                            <a:pt x="174379" y="415206"/>
                          </a:cubicBezTo>
                          <a:lnTo>
                            <a:pt x="162555" y="419267"/>
                          </a:lnTo>
                          <a:lnTo>
                            <a:pt x="199461" y="416915"/>
                          </a:lnTo>
                          <a:cubicBezTo>
                            <a:pt x="305023" y="424846"/>
                            <a:pt x="381698" y="549733"/>
                            <a:pt x="370718" y="695857"/>
                          </a:cubicBezTo>
                          <a:cubicBezTo>
                            <a:pt x="359739" y="841982"/>
                            <a:pt x="265264" y="954009"/>
                            <a:pt x="159701" y="946077"/>
                          </a:cubicBezTo>
                          <a:lnTo>
                            <a:pt x="107290" y="930933"/>
                          </a:lnTo>
                          <a:lnTo>
                            <a:pt x="55740" y="883001"/>
                          </a:lnTo>
                          <a:lnTo>
                            <a:pt x="33732" y="840857"/>
                          </a:lnTo>
                          <a:lnTo>
                            <a:pt x="10958" y="755346"/>
                          </a:lnTo>
                          <a:cubicBezTo>
                            <a:pt x="3774" y="714423"/>
                            <a:pt x="0" y="672051"/>
                            <a:pt x="0" y="628651"/>
                          </a:cubicBezTo>
                          <a:cubicBezTo>
                            <a:pt x="0" y="281457"/>
                            <a:pt x="241477" y="0"/>
                            <a:pt x="539353" y="0"/>
                          </a:cubicBezTo>
                          <a:close/>
                        </a:path>
                      </a:pathLst>
                    </a:custGeom>
                    <a:solidFill>
                      <a:srgbClr val="F8CCAD"/>
                    </a:solidFill>
                    <a:ln w="12700" cap="flat" cmpd="sng" algn="ctr">
                      <a:solidFill>
                        <a:sysClr val="windowText" lastClr="000000"/>
                      </a:solidFill>
                      <a:prstDash val="solid"/>
                      <a:miter lim="800000"/>
                    </a:ln>
                    <a:effectLst>
                      <a:innerShdw blurRad="565870" dist="279813" dir="2700000">
                        <a:prstClr val="black">
                          <a:alpha val="50000"/>
                        </a:prstClr>
                      </a:innerShdw>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497" name="Freeform 496">
                      <a:extLst>
                        <a:ext uri="{FF2B5EF4-FFF2-40B4-BE49-F238E27FC236}">
                          <a16:creationId xmlns:a16="http://schemas.microsoft.com/office/drawing/2014/main" id="{859F2B83-9EE5-B042-85F7-9B04C6607439}"/>
                        </a:ext>
                      </a:extLst>
                    </p:cNvPr>
                    <p:cNvSpPr/>
                    <p:nvPr/>
                  </p:nvSpPr>
                  <p:spPr>
                    <a:xfrm rot="21120000">
                      <a:off x="7488078" y="8029824"/>
                      <a:ext cx="922555" cy="508550"/>
                    </a:xfrm>
                    <a:custGeom>
                      <a:avLst/>
                      <a:gdLst>
                        <a:gd name="connsiteX0" fmla="*/ 900393 w 922555"/>
                        <a:gd name="connsiteY0" fmla="*/ 0 h 508550"/>
                        <a:gd name="connsiteX1" fmla="*/ 921403 w 922555"/>
                        <a:gd name="connsiteY1" fmla="*/ 142413 h 508550"/>
                        <a:gd name="connsiteX2" fmla="*/ 914056 w 922555"/>
                        <a:gd name="connsiteY2" fmla="*/ 307848 h 508550"/>
                        <a:gd name="connsiteX3" fmla="*/ 875519 w 922555"/>
                        <a:gd name="connsiteY3" fmla="*/ 468900 h 508550"/>
                        <a:gd name="connsiteX4" fmla="*/ 857539 w 922555"/>
                        <a:gd name="connsiteY4" fmla="*/ 508550 h 508550"/>
                        <a:gd name="connsiteX5" fmla="*/ 0 w 922555"/>
                        <a:gd name="connsiteY5" fmla="*/ 508550 h 508550"/>
                        <a:gd name="connsiteX6" fmla="*/ 0 w 922555"/>
                        <a:gd name="connsiteY6" fmla="*/ 501820 h 508550"/>
                        <a:gd name="connsiteX7" fmla="*/ 8749 w 922555"/>
                        <a:gd name="connsiteY7" fmla="*/ 502487 h 508550"/>
                        <a:gd name="connsiteX8" fmla="*/ 213645 w 922555"/>
                        <a:gd name="connsiteY8" fmla="*/ 281110 h 508550"/>
                        <a:gd name="connsiteX9" fmla="*/ 151332 w 922555"/>
                        <a:gd name="connsiteY9" fmla="*/ 17310 h 508550"/>
                        <a:gd name="connsiteX10" fmla="*/ 127109 w 922555"/>
                        <a:gd name="connsiteY10" fmla="*/ 0 h 508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2555" h="508550">
                          <a:moveTo>
                            <a:pt x="900393" y="0"/>
                          </a:moveTo>
                          <a:lnTo>
                            <a:pt x="921403" y="142413"/>
                          </a:lnTo>
                          <a:cubicBezTo>
                            <a:pt x="924218" y="196579"/>
                            <a:pt x="921915" y="251929"/>
                            <a:pt x="914056" y="307848"/>
                          </a:cubicBezTo>
                          <a:cubicBezTo>
                            <a:pt x="906197" y="363767"/>
                            <a:pt x="893155" y="417608"/>
                            <a:pt x="875519" y="468900"/>
                          </a:cubicBezTo>
                          <a:lnTo>
                            <a:pt x="857539" y="508550"/>
                          </a:lnTo>
                          <a:lnTo>
                            <a:pt x="0" y="508550"/>
                          </a:lnTo>
                          <a:lnTo>
                            <a:pt x="0" y="501820"/>
                          </a:lnTo>
                          <a:lnTo>
                            <a:pt x="8749" y="502487"/>
                          </a:lnTo>
                          <a:cubicBezTo>
                            <a:pt x="99358" y="496916"/>
                            <a:pt x="186337" y="406387"/>
                            <a:pt x="213645" y="281110"/>
                          </a:cubicBezTo>
                          <a:cubicBezTo>
                            <a:pt x="237051" y="173729"/>
                            <a:pt x="209970" y="71317"/>
                            <a:pt x="151332" y="17310"/>
                          </a:cubicBezTo>
                          <a:lnTo>
                            <a:pt x="127109" y="0"/>
                          </a:lnTo>
                          <a:close/>
                        </a:path>
                      </a:pathLst>
                    </a:custGeom>
                    <a:grpFill/>
                    <a:ln w="12700" cap="flat" cmpd="sng" algn="ctr">
                      <a:solidFill>
                        <a:sysClr val="windowText" lastClr="000000"/>
                      </a:solidFill>
                      <a:prstDash val="solid"/>
                      <a:miter lim="800000"/>
                    </a:ln>
                    <a:effectLst>
                      <a:innerShdw blurRad="541153" dist="286041" dir="2280000">
                        <a:prstClr val="black">
                          <a:alpha val="50000"/>
                        </a:prstClr>
                      </a:innerShdw>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grpSp>
              <p:sp>
                <p:nvSpPr>
                  <p:cNvPr id="491" name="Rectangle 490">
                    <a:extLst>
                      <a:ext uri="{FF2B5EF4-FFF2-40B4-BE49-F238E27FC236}">
                        <a16:creationId xmlns:a16="http://schemas.microsoft.com/office/drawing/2014/main" id="{DB534343-23D4-2C84-6973-37F4486B3A6D}"/>
                      </a:ext>
                    </a:extLst>
                  </p:cNvPr>
                  <p:cNvSpPr/>
                  <p:nvPr/>
                </p:nvSpPr>
                <p:spPr>
                  <a:xfrm rot="21120000">
                    <a:off x="4602098" y="2387213"/>
                    <a:ext cx="3516372" cy="218534"/>
                  </a:xfrm>
                  <a:prstGeom prst="rect">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492" name="Rectangle 491">
                    <a:extLst>
                      <a:ext uri="{FF2B5EF4-FFF2-40B4-BE49-F238E27FC236}">
                        <a16:creationId xmlns:a16="http://schemas.microsoft.com/office/drawing/2014/main" id="{C69018CA-6A1B-9F34-0858-A6D1AC70C202}"/>
                      </a:ext>
                    </a:extLst>
                  </p:cNvPr>
                  <p:cNvSpPr/>
                  <p:nvPr/>
                </p:nvSpPr>
                <p:spPr>
                  <a:xfrm rot="21120000">
                    <a:off x="4630001" y="1471980"/>
                    <a:ext cx="3516371" cy="218535"/>
                  </a:xfrm>
                  <a:prstGeom prst="rect">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493" name="Rectangle 492">
                    <a:extLst>
                      <a:ext uri="{FF2B5EF4-FFF2-40B4-BE49-F238E27FC236}">
                        <a16:creationId xmlns:a16="http://schemas.microsoft.com/office/drawing/2014/main" id="{97910981-FDC6-E233-CA9A-F26A6DE61860}"/>
                      </a:ext>
                    </a:extLst>
                  </p:cNvPr>
                  <p:cNvSpPr/>
                  <p:nvPr/>
                </p:nvSpPr>
                <p:spPr>
                  <a:xfrm rot="21120000">
                    <a:off x="4511601" y="3312611"/>
                    <a:ext cx="3516372" cy="218534"/>
                  </a:xfrm>
                  <a:prstGeom prst="rect">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494" name="Rectangle 493">
                    <a:extLst>
                      <a:ext uri="{FF2B5EF4-FFF2-40B4-BE49-F238E27FC236}">
                        <a16:creationId xmlns:a16="http://schemas.microsoft.com/office/drawing/2014/main" id="{CC3A8ACB-A944-D500-54F0-C1C485C2E7CA}"/>
                      </a:ext>
                    </a:extLst>
                  </p:cNvPr>
                  <p:cNvSpPr/>
                  <p:nvPr/>
                </p:nvSpPr>
                <p:spPr>
                  <a:xfrm rot="21120000">
                    <a:off x="4358777" y="4248554"/>
                    <a:ext cx="3516372" cy="218534"/>
                  </a:xfrm>
                  <a:prstGeom prst="rect">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495" name="Rectangle 494">
                    <a:extLst>
                      <a:ext uri="{FF2B5EF4-FFF2-40B4-BE49-F238E27FC236}">
                        <a16:creationId xmlns:a16="http://schemas.microsoft.com/office/drawing/2014/main" id="{CBBAB3F6-F3B7-9C76-1D6A-2762126637BA}"/>
                      </a:ext>
                    </a:extLst>
                  </p:cNvPr>
                  <p:cNvSpPr/>
                  <p:nvPr/>
                </p:nvSpPr>
                <p:spPr>
                  <a:xfrm rot="21120000">
                    <a:off x="4119903" y="5197693"/>
                    <a:ext cx="3516372" cy="218534"/>
                  </a:xfrm>
                  <a:prstGeom prst="rect">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sp>
              <p:nvSpPr>
                <p:cNvPr id="484" name="Freeform 483">
                  <a:extLst>
                    <a:ext uri="{FF2B5EF4-FFF2-40B4-BE49-F238E27FC236}">
                      <a16:creationId xmlns:a16="http://schemas.microsoft.com/office/drawing/2014/main" id="{1CE69E33-AF6B-EE24-65F7-0B5B3E0FF1BE}"/>
                    </a:ext>
                  </a:extLst>
                </p:cNvPr>
                <p:cNvSpPr/>
                <p:nvPr/>
              </p:nvSpPr>
              <p:spPr>
                <a:xfrm>
                  <a:off x="3280025" y="6166390"/>
                  <a:ext cx="1523190" cy="1425521"/>
                </a:xfrm>
                <a:custGeom>
                  <a:avLst/>
                  <a:gdLst>
                    <a:gd name="connsiteX0" fmla="*/ 782131 w 1523190"/>
                    <a:gd name="connsiteY0" fmla="*/ 0 h 1425521"/>
                    <a:gd name="connsiteX1" fmla="*/ 785928 w 1523190"/>
                    <a:gd name="connsiteY1" fmla="*/ 27021 h 1425521"/>
                    <a:gd name="connsiteX2" fmla="*/ 707349 w 1523190"/>
                    <a:gd name="connsiteY2" fmla="*/ 76734 h 1425521"/>
                    <a:gd name="connsiteX3" fmla="*/ 469553 w 1523190"/>
                    <a:gd name="connsiteY3" fmla="*/ 598020 h 1425521"/>
                    <a:gd name="connsiteX4" fmla="*/ 480511 w 1523190"/>
                    <a:gd name="connsiteY4" fmla="*/ 724715 h 1425521"/>
                    <a:gd name="connsiteX5" fmla="*/ 503285 w 1523190"/>
                    <a:gd name="connsiteY5" fmla="*/ 810226 h 1425521"/>
                    <a:gd name="connsiteX6" fmla="*/ 525293 w 1523190"/>
                    <a:gd name="connsiteY6" fmla="*/ 852370 h 1425521"/>
                    <a:gd name="connsiteX7" fmla="*/ 576843 w 1523190"/>
                    <a:gd name="connsiteY7" fmla="*/ 900302 h 1425521"/>
                    <a:gd name="connsiteX8" fmla="*/ 629254 w 1523190"/>
                    <a:gd name="connsiteY8" fmla="*/ 915446 h 1425521"/>
                    <a:gd name="connsiteX9" fmla="*/ 666079 w 1523190"/>
                    <a:gd name="connsiteY9" fmla="*/ 913099 h 1425521"/>
                    <a:gd name="connsiteX10" fmla="*/ 668451 w 1523190"/>
                    <a:gd name="connsiteY10" fmla="*/ 929630 h 1425521"/>
                    <a:gd name="connsiteX11" fmla="*/ 907951 w 1523190"/>
                    <a:gd name="connsiteY11" fmla="*/ 895262 h 1425521"/>
                    <a:gd name="connsiteX12" fmla="*/ 908253 w 1523190"/>
                    <a:gd name="connsiteY12" fmla="*/ 897409 h 1425521"/>
                    <a:gd name="connsiteX13" fmla="*/ 1523190 w 1523190"/>
                    <a:gd name="connsiteY13" fmla="*/ 810986 h 1425521"/>
                    <a:gd name="connsiteX14" fmla="*/ 1489372 w 1523190"/>
                    <a:gd name="connsiteY14" fmla="*/ 925948 h 1425521"/>
                    <a:gd name="connsiteX15" fmla="*/ 775143 w 1523190"/>
                    <a:gd name="connsiteY15" fmla="*/ 1425521 h 1425521"/>
                    <a:gd name="connsiteX16" fmla="*/ 0 w 1523190"/>
                    <a:gd name="connsiteY16" fmla="*/ 607561 h 1425521"/>
                    <a:gd name="connsiteX17" fmla="*/ 117122 w 1523190"/>
                    <a:gd name="connsiteY17" fmla="*/ 175020 h 1425521"/>
                    <a:gd name="connsiteX18" fmla="*/ 182191 w 1523190"/>
                    <a:gd name="connsiteY18" fmla="*/ 84316 h 1425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3190" h="1425521">
                      <a:moveTo>
                        <a:pt x="782131" y="0"/>
                      </a:moveTo>
                      <a:lnTo>
                        <a:pt x="785928" y="27021"/>
                      </a:lnTo>
                      <a:lnTo>
                        <a:pt x="707349" y="76734"/>
                      </a:lnTo>
                      <a:cubicBezTo>
                        <a:pt x="563880" y="189707"/>
                        <a:pt x="469553" y="381025"/>
                        <a:pt x="469553" y="598020"/>
                      </a:cubicBezTo>
                      <a:cubicBezTo>
                        <a:pt x="469553" y="641421"/>
                        <a:pt x="473327" y="683792"/>
                        <a:pt x="480511" y="724715"/>
                      </a:cubicBezTo>
                      <a:lnTo>
                        <a:pt x="503285" y="810226"/>
                      </a:lnTo>
                      <a:lnTo>
                        <a:pt x="525293" y="852370"/>
                      </a:lnTo>
                      <a:lnTo>
                        <a:pt x="576843" y="900302"/>
                      </a:lnTo>
                      <a:lnTo>
                        <a:pt x="629254" y="915446"/>
                      </a:lnTo>
                      <a:lnTo>
                        <a:pt x="666079" y="913099"/>
                      </a:lnTo>
                      <a:lnTo>
                        <a:pt x="668451" y="929630"/>
                      </a:lnTo>
                      <a:lnTo>
                        <a:pt x="907951" y="895262"/>
                      </a:lnTo>
                      <a:lnTo>
                        <a:pt x="908253" y="897409"/>
                      </a:lnTo>
                      <a:lnTo>
                        <a:pt x="1523190" y="810986"/>
                      </a:lnTo>
                      <a:lnTo>
                        <a:pt x="1489372" y="925948"/>
                      </a:lnTo>
                      <a:cubicBezTo>
                        <a:pt x="1371699" y="1219526"/>
                        <a:pt x="1096218" y="1425521"/>
                        <a:pt x="775143" y="1425521"/>
                      </a:cubicBezTo>
                      <a:cubicBezTo>
                        <a:pt x="347043" y="1425521"/>
                        <a:pt x="0" y="1059308"/>
                        <a:pt x="0" y="607561"/>
                      </a:cubicBezTo>
                      <a:cubicBezTo>
                        <a:pt x="0" y="448744"/>
                        <a:pt x="42893" y="300498"/>
                        <a:pt x="117122" y="175020"/>
                      </a:cubicBezTo>
                      <a:lnTo>
                        <a:pt x="182191" y="84316"/>
                      </a:lnTo>
                      <a:close/>
                    </a:path>
                  </a:pathLst>
                </a:custGeom>
                <a:gradFill flip="none" rotWithShape="1">
                  <a:gsLst>
                    <a:gs pos="0">
                      <a:srgbClr val="E97132">
                        <a:lumMod val="40000"/>
                        <a:lumOff val="60000"/>
                        <a:alpha val="0"/>
                      </a:srgbClr>
                    </a:gs>
                    <a:gs pos="8000">
                      <a:srgbClr val="E97132">
                        <a:lumMod val="40000"/>
                        <a:lumOff val="60000"/>
                        <a:alpha val="0"/>
                      </a:srgbClr>
                    </a:gs>
                    <a:gs pos="91000">
                      <a:sysClr val="windowText" lastClr="000000">
                        <a:alpha val="54000"/>
                      </a:sysClr>
                    </a:gs>
                    <a:gs pos="100000">
                      <a:sysClr val="windowText" lastClr="000000">
                        <a:alpha val="55000"/>
                      </a:sysClr>
                    </a:gs>
                  </a:gsLst>
                  <a:lin ang="4200000" scaled="0"/>
                  <a:tileRect/>
                </a:gra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sp>
            <p:nvSpPr>
              <p:cNvPr id="499" name="TextBox 498">
                <a:extLst>
                  <a:ext uri="{FF2B5EF4-FFF2-40B4-BE49-F238E27FC236}">
                    <a16:creationId xmlns:a16="http://schemas.microsoft.com/office/drawing/2014/main" id="{2DAF1E34-0A40-1C8D-2E89-BEEC6A42CF59}"/>
                  </a:ext>
                </a:extLst>
              </p:cNvPr>
              <p:cNvSpPr txBox="1"/>
              <p:nvPr/>
            </p:nvSpPr>
            <p:spPr>
              <a:xfrm rot="21098365">
                <a:off x="5099042" y="4459760"/>
                <a:ext cx="764728" cy="18466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H" sz="600" b="1" i="0" u="none" strike="noStrike" kern="0" cap="none" spc="0" normalizeH="0" baseline="0" noProof="0" dirty="0">
                    <a:ln>
                      <a:noFill/>
                    </a:ln>
                    <a:solidFill>
                      <a:prstClr val="black"/>
                    </a:solidFill>
                    <a:effectLst/>
                    <a:uLnTx/>
                    <a:uFillTx/>
                  </a:rPr>
                  <a:t># MXLIMS model</a:t>
                </a:r>
              </a:p>
            </p:txBody>
          </p:sp>
          <p:sp>
            <p:nvSpPr>
              <p:cNvPr id="500" name="TextBox 499">
                <a:extLst>
                  <a:ext uri="{FF2B5EF4-FFF2-40B4-BE49-F238E27FC236}">
                    <a16:creationId xmlns:a16="http://schemas.microsoft.com/office/drawing/2014/main" id="{598AE8F9-60CE-9A91-36F3-5C234D383980}"/>
                  </a:ext>
                </a:extLst>
              </p:cNvPr>
              <p:cNvSpPr txBox="1"/>
              <p:nvPr/>
            </p:nvSpPr>
            <p:spPr>
              <a:xfrm rot="21098365">
                <a:off x="5031366" y="4834261"/>
                <a:ext cx="1059552" cy="18466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0" cap="none" spc="0" normalizeH="0" baseline="0" noProof="0" dirty="0">
                    <a:ln>
                      <a:noFill/>
                    </a:ln>
                    <a:solidFill>
                      <a:prstClr val="black"/>
                    </a:solidFill>
                    <a:effectLst/>
                    <a:uLnTx/>
                    <a:uFillTx/>
                  </a:rPr>
                  <a:t>from </a:t>
                </a:r>
                <a:r>
                  <a:rPr kumimoji="0" lang="en-GB" sz="600" b="1" i="0" u="none" strike="noStrike" kern="0" cap="none" spc="0" normalizeH="0" baseline="0" noProof="0" dirty="0" err="1">
                    <a:ln>
                      <a:noFill/>
                    </a:ln>
                    <a:solidFill>
                      <a:prstClr val="black"/>
                    </a:solidFill>
                    <a:effectLst/>
                    <a:uLnTx/>
                    <a:uFillTx/>
                  </a:rPr>
                  <a:t>pydantic</a:t>
                </a:r>
                <a:r>
                  <a:rPr kumimoji="0" lang="en-GB" sz="600" b="1" i="0" u="none" strike="noStrike" kern="0" cap="none" spc="0" normalizeH="0" baseline="0" noProof="0" dirty="0">
                    <a:ln>
                      <a:noFill/>
                    </a:ln>
                    <a:solidFill>
                      <a:prstClr val="black"/>
                    </a:solidFill>
                    <a:effectLst/>
                    <a:uLnTx/>
                    <a:uFillTx/>
                  </a:rPr>
                  <a:t> import …</a:t>
                </a:r>
              </a:p>
            </p:txBody>
          </p:sp>
          <p:sp>
            <p:nvSpPr>
              <p:cNvPr id="501" name="TextBox 500">
                <a:extLst>
                  <a:ext uri="{FF2B5EF4-FFF2-40B4-BE49-F238E27FC236}">
                    <a16:creationId xmlns:a16="http://schemas.microsoft.com/office/drawing/2014/main" id="{F32712DC-B0D8-8B42-38A6-277E680D4CAF}"/>
                  </a:ext>
                </a:extLst>
              </p:cNvPr>
              <p:cNvSpPr txBox="1"/>
              <p:nvPr/>
            </p:nvSpPr>
            <p:spPr>
              <a:xfrm rot="21098365">
                <a:off x="5049218" y="4664868"/>
                <a:ext cx="751592" cy="18466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0" cap="none" spc="0" normalizeH="0" baseline="0" noProof="0" dirty="0">
                    <a:ln>
                      <a:noFill/>
                    </a:ln>
                    <a:solidFill>
                      <a:prstClr val="black"/>
                    </a:solidFill>
                    <a:effectLst/>
                    <a:uLnTx/>
                    <a:uFillTx/>
                  </a:rPr>
                  <a:t>import </a:t>
                </a:r>
                <a:r>
                  <a:rPr kumimoji="0" lang="en-GB" sz="600" b="1" i="0" u="none" strike="noStrike" kern="0" cap="none" spc="0" normalizeH="0" baseline="0" noProof="0" dirty="0" err="1">
                    <a:ln>
                      <a:noFill/>
                    </a:ln>
                    <a:solidFill>
                      <a:prstClr val="black"/>
                    </a:solidFill>
                    <a:effectLst/>
                    <a:uLnTx/>
                    <a:uFillTx/>
                  </a:rPr>
                  <a:t>json</a:t>
                </a:r>
                <a:endParaRPr kumimoji="0" lang="en-GB" sz="600" b="1" i="0" u="none" strike="noStrike" kern="0" cap="none" spc="0" normalizeH="0" baseline="0" noProof="0" dirty="0">
                  <a:ln>
                    <a:noFill/>
                  </a:ln>
                  <a:solidFill>
                    <a:prstClr val="black"/>
                  </a:solidFill>
                  <a:effectLst/>
                  <a:uLnTx/>
                  <a:uFillTx/>
                </a:endParaRPr>
              </a:p>
            </p:txBody>
          </p:sp>
          <p:sp>
            <p:nvSpPr>
              <p:cNvPr id="502" name="TextBox 501">
                <a:extLst>
                  <a:ext uri="{FF2B5EF4-FFF2-40B4-BE49-F238E27FC236}">
                    <a16:creationId xmlns:a16="http://schemas.microsoft.com/office/drawing/2014/main" id="{A4045671-EE57-6E41-850E-00D138BEDCD9}"/>
                  </a:ext>
                </a:extLst>
              </p:cNvPr>
              <p:cNvSpPr txBox="1"/>
              <p:nvPr/>
            </p:nvSpPr>
            <p:spPr>
              <a:xfrm rot="21098365">
                <a:off x="4972568" y="5008324"/>
                <a:ext cx="1190274"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0" cap="none" spc="0" normalizeH="0" baseline="0" noProof="0" dirty="0">
                    <a:ln>
                      <a:noFill/>
                    </a:ln>
                    <a:solidFill>
                      <a:prstClr val="black"/>
                    </a:solidFill>
                    <a:effectLst/>
                    <a:uLnTx/>
                    <a:uFillTx/>
                  </a:rPr>
                  <a:t>class </a:t>
                </a:r>
                <a:r>
                  <a:rPr kumimoji="0" lang="en-GB" sz="600" b="1" i="0" u="none" strike="noStrike" kern="0" cap="none" spc="0" normalizeH="0" baseline="0" noProof="0" dirty="0" err="1">
                    <a:ln>
                      <a:noFill/>
                    </a:ln>
                    <a:solidFill>
                      <a:prstClr val="black"/>
                    </a:solidFill>
                    <a:effectLst/>
                    <a:uLnTx/>
                    <a:uFillTx/>
                  </a:rPr>
                  <a:t>CrystalData</a:t>
                </a:r>
                <a:r>
                  <a:rPr kumimoji="0" lang="en-GB" sz="600" b="1" i="0" u="none" strike="noStrike" kern="0" cap="none" spc="0" normalizeH="0" baseline="0" noProof="0" dirty="0">
                    <a:ln>
                      <a:noFill/>
                    </a:ln>
                    <a:solidFill>
                      <a:prstClr val="black"/>
                    </a:solidFill>
                    <a:effectLst/>
                    <a:uLnTx/>
                    <a:uFillTx/>
                  </a:rPr>
                  <a:t>(Base…</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0" cap="none" spc="0" normalizeH="0" baseline="0" noProof="0" dirty="0">
                    <a:ln>
                      <a:noFill/>
                    </a:ln>
                    <a:solidFill>
                      <a:prstClr val="black"/>
                    </a:solidFill>
                    <a:effectLst/>
                    <a:uLnTx/>
                    <a:uFillTx/>
                  </a:rPr>
                  <a:t>    </a:t>
                </a:r>
              </a:p>
            </p:txBody>
          </p:sp>
        </p:grpSp>
        <p:sp>
          <p:nvSpPr>
            <p:cNvPr id="504" name="TextBox 503">
              <a:extLst>
                <a:ext uri="{FF2B5EF4-FFF2-40B4-BE49-F238E27FC236}">
                  <a16:creationId xmlns:a16="http://schemas.microsoft.com/office/drawing/2014/main" id="{032A4C3C-CE53-B7B1-1C39-34A27CDA63B8}"/>
                </a:ext>
              </a:extLst>
            </p:cNvPr>
            <p:cNvSpPr txBox="1"/>
            <p:nvPr/>
          </p:nvSpPr>
          <p:spPr>
            <a:xfrm rot="21098365">
              <a:off x="4885238" y="5392291"/>
              <a:ext cx="1273084"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0" cap="none" spc="0" normalizeH="0" baseline="0" noProof="0" dirty="0">
                  <a:ln>
                    <a:noFill/>
                  </a:ln>
                  <a:solidFill>
                    <a:prstClr val="black"/>
                  </a:solidFill>
                  <a:effectLst/>
                  <a:uLnTx/>
                  <a:uFillTx/>
                </a:rPr>
                <a:t>name: str | None = …</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0" cap="none" spc="0" normalizeH="0" baseline="0" noProof="0" dirty="0">
                  <a:ln>
                    <a:noFill/>
                  </a:ln>
                  <a:solidFill>
                    <a:prstClr val="black"/>
                  </a:solidFill>
                  <a:effectLst/>
                  <a:uLnTx/>
                  <a:uFillTx/>
                </a:rPr>
                <a:t>  </a:t>
              </a:r>
            </a:p>
          </p:txBody>
        </p:sp>
        <p:sp>
          <p:nvSpPr>
            <p:cNvPr id="505" name="TextBox 504">
              <a:extLst>
                <a:ext uri="{FF2B5EF4-FFF2-40B4-BE49-F238E27FC236}">
                  <a16:creationId xmlns:a16="http://schemas.microsoft.com/office/drawing/2014/main" id="{356C177C-150D-5775-C0F7-4EA8C30DAFAF}"/>
                </a:ext>
              </a:extLst>
            </p:cNvPr>
            <p:cNvSpPr txBox="1"/>
            <p:nvPr/>
          </p:nvSpPr>
          <p:spPr>
            <a:xfrm rot="21098365">
              <a:off x="4883397" y="5536442"/>
              <a:ext cx="1273084" cy="25168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0" cap="none" spc="0" normalizeH="0" baseline="0" noProof="0" dirty="0">
                  <a:ln>
                    <a:noFill/>
                  </a:ln>
                  <a:solidFill>
                    <a:prstClr val="black"/>
                  </a:solidFill>
                  <a:effectLst/>
                  <a:uLnTx/>
                  <a:uFillTx/>
                </a:rPr>
                <a:t>…</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0" cap="none" spc="0" normalizeH="0" baseline="0" noProof="0" dirty="0">
                  <a:ln>
                    <a:noFill/>
                  </a:ln>
                  <a:solidFill>
                    <a:prstClr val="black"/>
                  </a:solidFill>
                  <a:effectLst/>
                  <a:uLnTx/>
                  <a:uFillTx/>
                </a:rPr>
                <a:t>  </a:t>
              </a:r>
            </a:p>
          </p:txBody>
        </p:sp>
      </p:grpSp>
      <p:sp>
        <p:nvSpPr>
          <p:cNvPr id="513" name="TextBox 512">
            <a:extLst>
              <a:ext uri="{FF2B5EF4-FFF2-40B4-BE49-F238E27FC236}">
                <a16:creationId xmlns:a16="http://schemas.microsoft.com/office/drawing/2014/main" id="{5A99BD02-5B74-5415-B490-2CC1DD385563}"/>
              </a:ext>
            </a:extLst>
          </p:cNvPr>
          <p:cNvSpPr txBox="1"/>
          <p:nvPr/>
        </p:nvSpPr>
        <p:spPr>
          <a:xfrm>
            <a:off x="4583832" y="1844824"/>
            <a:ext cx="1728192" cy="338554"/>
          </a:xfrm>
          <a:prstGeom prst="rect">
            <a:avLst/>
          </a:prstGeom>
          <a:noFill/>
          <a:ln w="12700">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kern="0" dirty="0">
                <a:solidFill>
                  <a:prstClr val="black"/>
                </a:solidFill>
              </a:rPr>
              <a:t>c</a:t>
            </a:r>
            <a:r>
              <a:rPr kumimoji="0" lang="en-US" sz="1600" b="0" i="0" u="none" strike="noStrike" kern="0" cap="none" spc="0" normalizeH="0" baseline="0" noProof="0" dirty="0" err="1">
                <a:ln>
                  <a:noFill/>
                </a:ln>
                <a:solidFill>
                  <a:prstClr val="black"/>
                </a:solidFill>
                <a:effectLst/>
                <a:uLnTx/>
                <a:uFillTx/>
              </a:rPr>
              <a:t>rystal</a:t>
            </a:r>
            <a:r>
              <a:rPr kumimoji="0" lang="en-US" sz="1600" b="0" i="0" u="none" strike="noStrike" kern="0" cap="none" spc="0" normalizeH="0" baseline="0" noProof="0" dirty="0">
                <a:ln>
                  <a:noFill/>
                </a:ln>
                <a:solidFill>
                  <a:prstClr val="black"/>
                </a:solidFill>
                <a:effectLst/>
                <a:uLnTx/>
                <a:uFillTx/>
              </a:rPr>
              <a:t> shipment</a:t>
            </a:r>
            <a:endParaRPr kumimoji="0" lang="en-CH" sz="16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085279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A7F1158C-E227-3DE4-0B17-AB56E1659237}"/>
              </a:ext>
            </a:extLst>
          </p:cNvPr>
          <p:cNvSpPr/>
          <p:nvPr/>
        </p:nvSpPr>
        <p:spPr>
          <a:xfrm>
            <a:off x="10416480" y="188640"/>
            <a:ext cx="1584176" cy="648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err="1"/>
          </a:p>
        </p:txBody>
      </p:sp>
      <p:sp>
        <p:nvSpPr>
          <p:cNvPr id="3" name="Date Placeholder 2">
            <a:extLst>
              <a:ext uri="{FF2B5EF4-FFF2-40B4-BE49-F238E27FC236}">
                <a16:creationId xmlns:a16="http://schemas.microsoft.com/office/drawing/2014/main" id="{6A48B93D-0BC3-5C33-33CF-A7C8BF3CDEDA}"/>
              </a:ext>
            </a:extLst>
          </p:cNvPr>
          <p:cNvSpPr>
            <a:spLocks noGrp="1"/>
          </p:cNvSpPr>
          <p:nvPr>
            <p:ph type="dt" sz="half" idx="10"/>
          </p:nvPr>
        </p:nvSpPr>
        <p:spPr/>
        <p:txBody>
          <a:bodyPr/>
          <a:lstStyle/>
          <a:p>
            <a:fld id="{2AE79E96-FFC2-4A0C-AF60-FB50CB155CB3}" type="datetime1">
              <a:rPr lang="de-CH" noProof="0" smtClean="0"/>
              <a:t>17.11.25</a:t>
            </a:fld>
            <a:endParaRPr lang="en-GB" noProof="0" dirty="0"/>
          </a:p>
        </p:txBody>
      </p:sp>
      <p:sp>
        <p:nvSpPr>
          <p:cNvPr id="4" name="Footer Placeholder 3">
            <a:extLst>
              <a:ext uri="{FF2B5EF4-FFF2-40B4-BE49-F238E27FC236}">
                <a16:creationId xmlns:a16="http://schemas.microsoft.com/office/drawing/2014/main" id="{1D762527-8CDF-EABB-DA81-3423CF05B6AB}"/>
              </a:ext>
            </a:extLst>
          </p:cNvPr>
          <p:cNvSpPr>
            <a:spLocks noGrp="1"/>
          </p:cNvSpPr>
          <p:nvPr>
            <p:ph type="ftr" sz="quarter" idx="11"/>
          </p:nvPr>
        </p:nvSpPr>
        <p:spPr/>
        <p:txBody>
          <a:bodyPr/>
          <a:lstStyle/>
          <a:p>
            <a:r>
              <a:rPr lang="en-GB" noProof="0" dirty="0"/>
              <a:t>PSI </a:t>
            </a:r>
            <a:r>
              <a:rPr lang="en-GB" noProof="0" dirty="0" err="1"/>
              <a:t>Center</a:t>
            </a:r>
            <a:r>
              <a:rPr lang="en-GB" noProof="0" dirty="0"/>
              <a:t> for Photon Science</a:t>
            </a:r>
          </a:p>
        </p:txBody>
      </p:sp>
      <p:sp>
        <p:nvSpPr>
          <p:cNvPr id="5" name="Slide Number Placeholder 4">
            <a:extLst>
              <a:ext uri="{FF2B5EF4-FFF2-40B4-BE49-F238E27FC236}">
                <a16:creationId xmlns:a16="http://schemas.microsoft.com/office/drawing/2014/main" id="{08470F2D-C3CA-ACF4-685C-BE12BB7F9B02}"/>
              </a:ext>
            </a:extLst>
          </p:cNvPr>
          <p:cNvSpPr>
            <a:spLocks noGrp="1"/>
          </p:cNvSpPr>
          <p:nvPr>
            <p:ph type="sldNum" sz="quarter" idx="12"/>
          </p:nvPr>
        </p:nvSpPr>
        <p:spPr/>
        <p:txBody>
          <a:bodyPr/>
          <a:lstStyle/>
          <a:p>
            <a:fld id="{442AD375-037F-43D0-B059-5172DA06796A}" type="slidenum">
              <a:rPr lang="en-GB" noProof="0" smtClean="0"/>
              <a:pPr/>
              <a:t>19</a:t>
            </a:fld>
            <a:endParaRPr lang="en-GB" noProof="0" dirty="0"/>
          </a:p>
        </p:txBody>
      </p:sp>
      <p:sp>
        <p:nvSpPr>
          <p:cNvPr id="6" name="Title 5">
            <a:extLst>
              <a:ext uri="{FF2B5EF4-FFF2-40B4-BE49-F238E27FC236}">
                <a16:creationId xmlns:a16="http://schemas.microsoft.com/office/drawing/2014/main" id="{892044A0-7AA7-6C45-C7F7-0CD80E7D0D89}"/>
              </a:ext>
            </a:extLst>
          </p:cNvPr>
          <p:cNvSpPr>
            <a:spLocks noGrp="1"/>
          </p:cNvSpPr>
          <p:nvPr>
            <p:ph type="title"/>
          </p:nvPr>
        </p:nvSpPr>
        <p:spPr/>
        <p:txBody>
          <a:bodyPr/>
          <a:lstStyle/>
          <a:p>
            <a:r>
              <a:rPr lang="en-CH" dirty="0"/>
              <a:t>MXLIMS at the FFCS</a:t>
            </a:r>
          </a:p>
        </p:txBody>
      </p:sp>
      <p:grpSp>
        <p:nvGrpSpPr>
          <p:cNvPr id="8" name="Group 7">
            <a:extLst>
              <a:ext uri="{FF2B5EF4-FFF2-40B4-BE49-F238E27FC236}">
                <a16:creationId xmlns:a16="http://schemas.microsoft.com/office/drawing/2014/main" id="{9646E598-B9A1-CAFD-13C6-7964670000EC}"/>
              </a:ext>
            </a:extLst>
          </p:cNvPr>
          <p:cNvGrpSpPr/>
          <p:nvPr/>
        </p:nvGrpSpPr>
        <p:grpSpPr>
          <a:xfrm>
            <a:off x="407368" y="1268760"/>
            <a:ext cx="2088232" cy="3928154"/>
            <a:chOff x="13463952" y="0"/>
            <a:chExt cx="3600000" cy="9077537"/>
          </a:xfrm>
        </p:grpSpPr>
        <p:sp>
          <p:nvSpPr>
            <p:cNvPr id="9" name="Freeform 8">
              <a:extLst>
                <a:ext uri="{FF2B5EF4-FFF2-40B4-BE49-F238E27FC236}">
                  <a16:creationId xmlns:a16="http://schemas.microsoft.com/office/drawing/2014/main" id="{19BDD3A7-68FC-8F90-9D23-33DAB21AE253}"/>
                </a:ext>
              </a:extLst>
            </p:cNvPr>
            <p:cNvSpPr/>
            <p:nvPr/>
          </p:nvSpPr>
          <p:spPr>
            <a:xfrm>
              <a:off x="13463952" y="0"/>
              <a:ext cx="3600000" cy="9000000"/>
            </a:xfrm>
            <a:custGeom>
              <a:avLst/>
              <a:gdLst>
                <a:gd name="connsiteX0" fmla="*/ 1623648 w 3507270"/>
                <a:gd name="connsiteY0" fmla="*/ 0 h 8897814"/>
                <a:gd name="connsiteX1" fmla="*/ 2575311 w 3507270"/>
                <a:gd name="connsiteY1" fmla="*/ 370665 h 8897814"/>
                <a:gd name="connsiteX2" fmla="*/ 2582049 w 3507270"/>
                <a:gd name="connsiteY2" fmla="*/ 384538 h 8897814"/>
                <a:gd name="connsiteX3" fmla="*/ 2644500 w 3507270"/>
                <a:gd name="connsiteY3" fmla="*/ 394071 h 8897814"/>
                <a:gd name="connsiteX4" fmla="*/ 3135925 w 3507270"/>
                <a:gd name="connsiteY4" fmla="*/ 1307121 h 8897814"/>
                <a:gd name="connsiteX5" fmla="*/ 3087559 w 3507270"/>
                <a:gd name="connsiteY5" fmla="*/ 1669892 h 8897814"/>
                <a:gd name="connsiteX6" fmla="*/ 3047443 w 3507270"/>
                <a:gd name="connsiteY6" fmla="*/ 1781812 h 8897814"/>
                <a:gd name="connsiteX7" fmla="*/ 3097201 w 3507270"/>
                <a:gd name="connsiteY7" fmla="*/ 1806537 h 8897814"/>
                <a:gd name="connsiteX8" fmla="*/ 3464171 w 3507270"/>
                <a:gd name="connsiteY8" fmla="*/ 2438399 h 8897814"/>
                <a:gd name="connsiteX9" fmla="*/ 3322021 w 3507270"/>
                <a:gd name="connsiteY9" fmla="*/ 2864441 h 8897814"/>
                <a:gd name="connsiteX10" fmla="*/ 3272809 w 3507270"/>
                <a:gd name="connsiteY10" fmla="*/ 2919046 h 8897814"/>
                <a:gd name="connsiteX11" fmla="*/ 3322021 w 3507270"/>
                <a:gd name="connsiteY11" fmla="*/ 2973651 h 8897814"/>
                <a:gd name="connsiteX12" fmla="*/ 3464171 w 3507270"/>
                <a:gd name="connsiteY12" fmla="*/ 3399692 h 8897814"/>
                <a:gd name="connsiteX13" fmla="*/ 3220385 w 3507270"/>
                <a:gd name="connsiteY13" fmla="*/ 3938507 h 8897814"/>
                <a:gd name="connsiteX14" fmla="*/ 3180993 w 3507270"/>
                <a:gd name="connsiteY14" fmla="*/ 3968262 h 8897814"/>
                <a:gd name="connsiteX15" fmla="*/ 3220385 w 3507270"/>
                <a:gd name="connsiteY15" fmla="*/ 3998017 h 8897814"/>
                <a:gd name="connsiteX16" fmla="*/ 3464171 w 3507270"/>
                <a:gd name="connsiteY16" fmla="*/ 4536831 h 8897814"/>
                <a:gd name="connsiteX17" fmla="*/ 3220385 w 3507270"/>
                <a:gd name="connsiteY17" fmla="*/ 5075647 h 8897814"/>
                <a:gd name="connsiteX18" fmla="*/ 3196513 w 3507270"/>
                <a:gd name="connsiteY18" fmla="*/ 5093677 h 8897814"/>
                <a:gd name="connsiteX19" fmla="*/ 3220385 w 3507270"/>
                <a:gd name="connsiteY19" fmla="*/ 5111708 h 8897814"/>
                <a:gd name="connsiteX20" fmla="*/ 3464171 w 3507270"/>
                <a:gd name="connsiteY20" fmla="*/ 5650523 h 8897814"/>
                <a:gd name="connsiteX21" fmla="*/ 3322021 w 3507270"/>
                <a:gd name="connsiteY21" fmla="*/ 6076565 h 8897814"/>
                <a:gd name="connsiteX22" fmla="*/ 3262243 w 3507270"/>
                <a:gd name="connsiteY22" fmla="*/ 6142892 h 8897814"/>
                <a:gd name="connsiteX23" fmla="*/ 3322021 w 3507270"/>
                <a:gd name="connsiteY23" fmla="*/ 6209219 h 8897814"/>
                <a:gd name="connsiteX24" fmla="*/ 3464171 w 3507270"/>
                <a:gd name="connsiteY24" fmla="*/ 6635260 h 8897814"/>
                <a:gd name="connsiteX25" fmla="*/ 3398761 w 3507270"/>
                <a:gd name="connsiteY25" fmla="*/ 6931865 h 8897814"/>
                <a:gd name="connsiteX26" fmla="*/ 3333177 w 3507270"/>
                <a:gd name="connsiteY26" fmla="*/ 7042484 h 8897814"/>
                <a:gd name="connsiteX27" fmla="*/ 3398723 w 3507270"/>
                <a:gd name="connsiteY27" fmla="*/ 7115889 h 8897814"/>
                <a:gd name="connsiteX28" fmla="*/ 3479467 w 3507270"/>
                <a:gd name="connsiteY28" fmla="*/ 7654789 h 8897814"/>
                <a:gd name="connsiteX29" fmla="*/ 3018485 w 3507270"/>
                <a:gd name="connsiteY29" fmla="*/ 8091057 h 8897814"/>
                <a:gd name="connsiteX30" fmla="*/ 2964487 w 3507270"/>
                <a:gd name="connsiteY30" fmla="*/ 8093956 h 8897814"/>
                <a:gd name="connsiteX31" fmla="*/ 2962359 w 3507270"/>
                <a:gd name="connsiteY31" fmla="*/ 8195520 h 8897814"/>
                <a:gd name="connsiteX32" fmla="*/ 2832789 w 3507270"/>
                <a:gd name="connsiteY32" fmla="*/ 8515041 h 8897814"/>
                <a:gd name="connsiteX33" fmla="*/ 2148700 w 3507270"/>
                <a:gd name="connsiteY33" fmla="*/ 8729894 h 8897814"/>
                <a:gd name="connsiteX34" fmla="*/ 2113773 w 3507270"/>
                <a:gd name="connsiteY34" fmla="*/ 8709336 h 8897814"/>
                <a:gd name="connsiteX35" fmla="*/ 2085307 w 3507270"/>
                <a:gd name="connsiteY35" fmla="*/ 8748656 h 8897814"/>
                <a:gd name="connsiteX36" fmla="*/ 1793632 w 3507270"/>
                <a:gd name="connsiteY36" fmla="*/ 8897814 h 8897814"/>
                <a:gd name="connsiteX37" fmla="*/ 1424750 w 3507270"/>
                <a:gd name="connsiteY37" fmla="*/ 8642010 h 8897814"/>
                <a:gd name="connsiteX38" fmla="*/ 1402629 w 3507270"/>
                <a:gd name="connsiteY38" fmla="*/ 8597125 h 8897814"/>
                <a:gd name="connsiteX39" fmla="*/ 1323212 w 3507270"/>
                <a:gd name="connsiteY39" fmla="*/ 8671025 h 8897814"/>
                <a:gd name="connsiteX40" fmla="*/ 1230924 w 3507270"/>
                <a:gd name="connsiteY40" fmla="*/ 8698521 h 8897814"/>
                <a:gd name="connsiteX41" fmla="*/ 924713 w 3507270"/>
                <a:gd name="connsiteY41" fmla="*/ 8313461 h 8897814"/>
                <a:gd name="connsiteX42" fmla="*/ 915732 w 3507270"/>
                <a:gd name="connsiteY42" fmla="*/ 8274329 h 8897814"/>
                <a:gd name="connsiteX43" fmla="*/ 877632 w 3507270"/>
                <a:gd name="connsiteY43" fmla="*/ 8263501 h 8897814"/>
                <a:gd name="connsiteX44" fmla="*/ 369277 w 3507270"/>
                <a:gd name="connsiteY44" fmla="*/ 7561383 h 8897814"/>
                <a:gd name="connsiteX45" fmla="*/ 386187 w 3507270"/>
                <a:gd name="connsiteY45" fmla="*/ 7407814 h 8897814"/>
                <a:gd name="connsiteX46" fmla="*/ 398284 w 3507270"/>
                <a:gd name="connsiteY46" fmla="*/ 7364744 h 8897814"/>
                <a:gd name="connsiteX47" fmla="*/ 366970 w 3507270"/>
                <a:gd name="connsiteY47" fmla="*/ 7349184 h 8897814"/>
                <a:gd name="connsiteX48" fmla="*/ 0 w 3507270"/>
                <a:gd name="connsiteY48" fmla="*/ 6717321 h 8897814"/>
                <a:gd name="connsiteX49" fmla="*/ 142150 w 3507270"/>
                <a:gd name="connsiteY49" fmla="*/ 6291280 h 8897814"/>
                <a:gd name="connsiteX50" fmla="*/ 186079 w 3507270"/>
                <a:gd name="connsiteY50" fmla="*/ 6242538 h 8897814"/>
                <a:gd name="connsiteX51" fmla="*/ 142150 w 3507270"/>
                <a:gd name="connsiteY51" fmla="*/ 6193796 h 8897814"/>
                <a:gd name="connsiteX52" fmla="*/ 0 w 3507270"/>
                <a:gd name="connsiteY52" fmla="*/ 5767754 h 8897814"/>
                <a:gd name="connsiteX53" fmla="*/ 243787 w 3507270"/>
                <a:gd name="connsiteY53" fmla="*/ 5228939 h 8897814"/>
                <a:gd name="connsiteX54" fmla="*/ 314218 w 3507270"/>
                <a:gd name="connsiteY54" fmla="*/ 5175739 h 8897814"/>
                <a:gd name="connsiteX55" fmla="*/ 243787 w 3507270"/>
                <a:gd name="connsiteY55" fmla="*/ 5122539 h 8897814"/>
                <a:gd name="connsiteX56" fmla="*/ 0 w 3507270"/>
                <a:gd name="connsiteY56" fmla="*/ 4583723 h 8897814"/>
                <a:gd name="connsiteX57" fmla="*/ 243787 w 3507270"/>
                <a:gd name="connsiteY57" fmla="*/ 4044910 h 8897814"/>
                <a:gd name="connsiteX58" fmla="*/ 259898 w 3507270"/>
                <a:gd name="connsiteY58" fmla="*/ 4032740 h 8897814"/>
                <a:gd name="connsiteX59" fmla="*/ 243787 w 3507270"/>
                <a:gd name="connsiteY59" fmla="*/ 4020569 h 8897814"/>
                <a:gd name="connsiteX60" fmla="*/ 0 w 3507270"/>
                <a:gd name="connsiteY60" fmla="*/ 3481754 h 8897814"/>
                <a:gd name="connsiteX61" fmla="*/ 142150 w 3507270"/>
                <a:gd name="connsiteY61" fmla="*/ 3055712 h 8897814"/>
                <a:gd name="connsiteX62" fmla="*/ 175514 w 3507270"/>
                <a:gd name="connsiteY62" fmla="*/ 3018693 h 8897814"/>
                <a:gd name="connsiteX63" fmla="*/ 142150 w 3507270"/>
                <a:gd name="connsiteY63" fmla="*/ 2981673 h 8897814"/>
                <a:gd name="connsiteX64" fmla="*/ 0 w 3507270"/>
                <a:gd name="connsiteY64" fmla="*/ 2555631 h 8897814"/>
                <a:gd name="connsiteX65" fmla="*/ 142150 w 3507270"/>
                <a:gd name="connsiteY65" fmla="*/ 2129590 h 8897814"/>
                <a:gd name="connsiteX66" fmla="*/ 239293 w 3507270"/>
                <a:gd name="connsiteY66" fmla="*/ 2021802 h 8897814"/>
                <a:gd name="connsiteX67" fmla="*/ 216227 w 3507270"/>
                <a:gd name="connsiteY67" fmla="*/ 2001183 h 8897814"/>
                <a:gd name="connsiteX68" fmla="*/ 0 w 3507270"/>
                <a:gd name="connsiteY68" fmla="*/ 1488831 h 8897814"/>
                <a:gd name="connsiteX69" fmla="*/ 50506 w 3507270"/>
                <a:gd name="connsiteY69" fmla="*/ 1226830 h 8897814"/>
                <a:gd name="connsiteX70" fmla="*/ 105187 w 3507270"/>
                <a:gd name="connsiteY70" fmla="*/ 1119526 h 8897814"/>
                <a:gd name="connsiteX71" fmla="*/ 136290 w 3507270"/>
                <a:gd name="connsiteY71" fmla="*/ 967799 h 8897814"/>
                <a:gd name="connsiteX72" fmla="*/ 640459 w 3507270"/>
                <a:gd name="connsiteY72" fmla="*/ 403396 h 8897814"/>
                <a:gd name="connsiteX73" fmla="*/ 656691 w 3507270"/>
                <a:gd name="connsiteY73" fmla="*/ 402154 h 8897814"/>
                <a:gd name="connsiteX74" fmla="*/ 671985 w 3507270"/>
                <a:gd name="connsiteY74" fmla="*/ 370665 h 8897814"/>
                <a:gd name="connsiteX75" fmla="*/ 1623648 w 3507270"/>
                <a:gd name="connsiteY75" fmla="*/ 0 h 8897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507270" h="8897814">
                  <a:moveTo>
                    <a:pt x="1623648" y="0"/>
                  </a:moveTo>
                  <a:cubicBezTo>
                    <a:pt x="2070792" y="0"/>
                    <a:pt x="2449148" y="155920"/>
                    <a:pt x="2575311" y="370665"/>
                  </a:cubicBezTo>
                  <a:lnTo>
                    <a:pt x="2582049" y="384538"/>
                  </a:lnTo>
                  <a:lnTo>
                    <a:pt x="2644500" y="394071"/>
                  </a:lnTo>
                  <a:cubicBezTo>
                    <a:pt x="2924955" y="480975"/>
                    <a:pt x="3135925" y="856741"/>
                    <a:pt x="3135925" y="1307121"/>
                  </a:cubicBezTo>
                  <a:cubicBezTo>
                    <a:pt x="3135925" y="1435802"/>
                    <a:pt x="3118703" y="1558391"/>
                    <a:pt x="3087559" y="1669892"/>
                  </a:cubicBezTo>
                  <a:lnTo>
                    <a:pt x="3047443" y="1781812"/>
                  </a:lnTo>
                  <a:lnTo>
                    <a:pt x="3097201" y="1806537"/>
                  </a:lnTo>
                  <a:cubicBezTo>
                    <a:pt x="3318603" y="1943474"/>
                    <a:pt x="3464171" y="2175374"/>
                    <a:pt x="3464171" y="2438399"/>
                  </a:cubicBezTo>
                  <a:cubicBezTo>
                    <a:pt x="3464171" y="2596215"/>
                    <a:pt x="3411767" y="2742825"/>
                    <a:pt x="3322021" y="2864441"/>
                  </a:cubicBezTo>
                  <a:lnTo>
                    <a:pt x="3272809" y="2919046"/>
                  </a:lnTo>
                  <a:lnTo>
                    <a:pt x="3322021" y="2973651"/>
                  </a:lnTo>
                  <a:cubicBezTo>
                    <a:pt x="3411767" y="3095267"/>
                    <a:pt x="3464171" y="3241876"/>
                    <a:pt x="3464171" y="3399692"/>
                  </a:cubicBezTo>
                  <a:cubicBezTo>
                    <a:pt x="3464171" y="3610113"/>
                    <a:pt x="3371009" y="3800613"/>
                    <a:pt x="3220385" y="3938507"/>
                  </a:cubicBezTo>
                  <a:lnTo>
                    <a:pt x="3180993" y="3968262"/>
                  </a:lnTo>
                  <a:lnTo>
                    <a:pt x="3220385" y="3998017"/>
                  </a:lnTo>
                  <a:cubicBezTo>
                    <a:pt x="3371009" y="4135911"/>
                    <a:pt x="3464171" y="4326411"/>
                    <a:pt x="3464171" y="4536831"/>
                  </a:cubicBezTo>
                  <a:cubicBezTo>
                    <a:pt x="3464171" y="4747252"/>
                    <a:pt x="3371009" y="4937752"/>
                    <a:pt x="3220385" y="5075647"/>
                  </a:cubicBezTo>
                  <a:lnTo>
                    <a:pt x="3196513" y="5093677"/>
                  </a:lnTo>
                  <a:lnTo>
                    <a:pt x="3220385" y="5111708"/>
                  </a:lnTo>
                  <a:cubicBezTo>
                    <a:pt x="3371009" y="5249603"/>
                    <a:pt x="3464171" y="5440103"/>
                    <a:pt x="3464171" y="5650523"/>
                  </a:cubicBezTo>
                  <a:cubicBezTo>
                    <a:pt x="3464171" y="5808339"/>
                    <a:pt x="3411767" y="5954949"/>
                    <a:pt x="3322021" y="6076565"/>
                  </a:cubicBezTo>
                  <a:lnTo>
                    <a:pt x="3262243" y="6142892"/>
                  </a:lnTo>
                  <a:lnTo>
                    <a:pt x="3322021" y="6209219"/>
                  </a:lnTo>
                  <a:cubicBezTo>
                    <a:pt x="3411767" y="6330835"/>
                    <a:pt x="3464171" y="6477445"/>
                    <a:pt x="3464171" y="6635260"/>
                  </a:cubicBezTo>
                  <a:cubicBezTo>
                    <a:pt x="3464171" y="6740470"/>
                    <a:pt x="3440881" y="6840701"/>
                    <a:pt x="3398761" y="6931865"/>
                  </a:cubicBezTo>
                  <a:lnTo>
                    <a:pt x="3333177" y="7042484"/>
                  </a:lnTo>
                  <a:lnTo>
                    <a:pt x="3398723" y="7115889"/>
                  </a:lnTo>
                  <a:cubicBezTo>
                    <a:pt x="3501505" y="7257852"/>
                    <a:pt x="3537683" y="7457566"/>
                    <a:pt x="3479467" y="7654789"/>
                  </a:cubicBezTo>
                  <a:cubicBezTo>
                    <a:pt x="3409609" y="7891458"/>
                    <a:pt x="3223667" y="8057325"/>
                    <a:pt x="3018485" y="8091057"/>
                  </a:cubicBezTo>
                  <a:lnTo>
                    <a:pt x="2964487" y="8093956"/>
                  </a:lnTo>
                  <a:lnTo>
                    <a:pt x="2962359" y="8195520"/>
                  </a:lnTo>
                  <a:cubicBezTo>
                    <a:pt x="2949967" y="8305296"/>
                    <a:pt x="2907125" y="8416567"/>
                    <a:pt x="2832789" y="8515041"/>
                  </a:cubicBezTo>
                  <a:cubicBezTo>
                    <a:pt x="2659337" y="8744814"/>
                    <a:pt x="2371900" y="8828782"/>
                    <a:pt x="2148700" y="8729894"/>
                  </a:cubicBezTo>
                  <a:lnTo>
                    <a:pt x="2113773" y="8709336"/>
                  </a:lnTo>
                  <a:lnTo>
                    <a:pt x="2085307" y="8748656"/>
                  </a:lnTo>
                  <a:cubicBezTo>
                    <a:pt x="2002047" y="8842827"/>
                    <a:pt x="1901675" y="8897814"/>
                    <a:pt x="1793632" y="8897814"/>
                  </a:cubicBezTo>
                  <a:cubicBezTo>
                    <a:pt x="1649575" y="8897814"/>
                    <a:pt x="1519155" y="8800059"/>
                    <a:pt x="1424750" y="8642010"/>
                  </a:cubicBezTo>
                  <a:lnTo>
                    <a:pt x="1402629" y="8597125"/>
                  </a:lnTo>
                  <a:lnTo>
                    <a:pt x="1323212" y="8671025"/>
                  </a:lnTo>
                  <a:cubicBezTo>
                    <a:pt x="1293715" y="8688975"/>
                    <a:pt x="1262791" y="8698521"/>
                    <a:pt x="1230924" y="8698521"/>
                  </a:cubicBezTo>
                  <a:cubicBezTo>
                    <a:pt x="1103457" y="8698521"/>
                    <a:pt x="991075" y="8545778"/>
                    <a:pt x="924713" y="8313461"/>
                  </a:cubicBezTo>
                  <a:lnTo>
                    <a:pt x="915732" y="8274329"/>
                  </a:lnTo>
                  <a:lnTo>
                    <a:pt x="877632" y="8263501"/>
                  </a:lnTo>
                  <a:cubicBezTo>
                    <a:pt x="578893" y="8147824"/>
                    <a:pt x="369277" y="7877014"/>
                    <a:pt x="369277" y="7561383"/>
                  </a:cubicBezTo>
                  <a:cubicBezTo>
                    <a:pt x="369277" y="7508778"/>
                    <a:pt x="375100" y="7457418"/>
                    <a:pt x="386187" y="7407814"/>
                  </a:cubicBezTo>
                  <a:lnTo>
                    <a:pt x="398284" y="7364744"/>
                  </a:lnTo>
                  <a:lnTo>
                    <a:pt x="366970" y="7349184"/>
                  </a:lnTo>
                  <a:cubicBezTo>
                    <a:pt x="145567" y="7212247"/>
                    <a:pt x="0" y="6980347"/>
                    <a:pt x="0" y="6717321"/>
                  </a:cubicBezTo>
                  <a:cubicBezTo>
                    <a:pt x="0" y="6559506"/>
                    <a:pt x="52404" y="6412896"/>
                    <a:pt x="142150" y="6291280"/>
                  </a:cubicBezTo>
                  <a:lnTo>
                    <a:pt x="186079" y="6242538"/>
                  </a:lnTo>
                  <a:lnTo>
                    <a:pt x="142150" y="6193796"/>
                  </a:lnTo>
                  <a:cubicBezTo>
                    <a:pt x="52404" y="6072180"/>
                    <a:pt x="0" y="5925570"/>
                    <a:pt x="0" y="5767754"/>
                  </a:cubicBezTo>
                  <a:cubicBezTo>
                    <a:pt x="0" y="5557334"/>
                    <a:pt x="93163" y="5366834"/>
                    <a:pt x="243787" y="5228939"/>
                  </a:cubicBezTo>
                  <a:lnTo>
                    <a:pt x="314218" y="5175739"/>
                  </a:lnTo>
                  <a:lnTo>
                    <a:pt x="243787" y="5122539"/>
                  </a:lnTo>
                  <a:cubicBezTo>
                    <a:pt x="93163" y="4984644"/>
                    <a:pt x="0" y="4794144"/>
                    <a:pt x="0" y="4583723"/>
                  </a:cubicBezTo>
                  <a:cubicBezTo>
                    <a:pt x="0" y="4373303"/>
                    <a:pt x="93163" y="4182803"/>
                    <a:pt x="243787" y="4044910"/>
                  </a:cubicBezTo>
                  <a:lnTo>
                    <a:pt x="259898" y="4032740"/>
                  </a:lnTo>
                  <a:lnTo>
                    <a:pt x="243787" y="4020569"/>
                  </a:lnTo>
                  <a:cubicBezTo>
                    <a:pt x="93163" y="3882675"/>
                    <a:pt x="0" y="3692174"/>
                    <a:pt x="0" y="3481754"/>
                  </a:cubicBezTo>
                  <a:cubicBezTo>
                    <a:pt x="0" y="3323939"/>
                    <a:pt x="52404" y="3177328"/>
                    <a:pt x="142150" y="3055712"/>
                  </a:cubicBezTo>
                  <a:lnTo>
                    <a:pt x="175514" y="3018693"/>
                  </a:lnTo>
                  <a:lnTo>
                    <a:pt x="142150" y="2981673"/>
                  </a:lnTo>
                  <a:cubicBezTo>
                    <a:pt x="52404" y="2860056"/>
                    <a:pt x="0" y="2713446"/>
                    <a:pt x="0" y="2555631"/>
                  </a:cubicBezTo>
                  <a:cubicBezTo>
                    <a:pt x="0" y="2397816"/>
                    <a:pt x="52404" y="2251206"/>
                    <a:pt x="142150" y="2129590"/>
                  </a:cubicBezTo>
                  <a:lnTo>
                    <a:pt x="239293" y="2021802"/>
                  </a:lnTo>
                  <a:lnTo>
                    <a:pt x="216227" y="2001183"/>
                  </a:lnTo>
                  <a:cubicBezTo>
                    <a:pt x="81881" y="1865861"/>
                    <a:pt x="0" y="1686100"/>
                    <a:pt x="0" y="1488831"/>
                  </a:cubicBezTo>
                  <a:cubicBezTo>
                    <a:pt x="0" y="1396772"/>
                    <a:pt x="17832" y="1308526"/>
                    <a:pt x="50506" y="1226830"/>
                  </a:cubicBezTo>
                  <a:lnTo>
                    <a:pt x="105187" y="1119526"/>
                  </a:lnTo>
                  <a:lnTo>
                    <a:pt x="136290" y="967799"/>
                  </a:lnTo>
                  <a:cubicBezTo>
                    <a:pt x="221936" y="661170"/>
                    <a:pt x="412868" y="438395"/>
                    <a:pt x="640459" y="403396"/>
                  </a:cubicBezTo>
                  <a:lnTo>
                    <a:pt x="656691" y="402154"/>
                  </a:lnTo>
                  <a:lnTo>
                    <a:pt x="671985" y="370665"/>
                  </a:lnTo>
                  <a:cubicBezTo>
                    <a:pt x="798148" y="155920"/>
                    <a:pt x="1176504" y="0"/>
                    <a:pt x="1623648" y="0"/>
                  </a:cubicBezTo>
                  <a:close/>
                </a:path>
              </a:pathLst>
            </a:custGeom>
            <a:solidFill>
              <a:srgbClr val="65B245"/>
            </a:solidFill>
            <a:ln w="19050">
              <a:solidFill>
                <a:schemeClr val="tx1"/>
              </a:solidFill>
            </a:ln>
            <a:effectLst>
              <a:innerShdw blurRad="74151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CH"/>
            </a:p>
          </p:txBody>
        </p:sp>
        <p:sp>
          <p:nvSpPr>
            <p:cNvPr id="10" name="Freeform 9">
              <a:extLst>
                <a:ext uri="{FF2B5EF4-FFF2-40B4-BE49-F238E27FC236}">
                  <a16:creationId xmlns:a16="http://schemas.microsoft.com/office/drawing/2014/main" id="{F669EEA1-BD8B-0356-F44F-8CEBBB9804F9}"/>
                </a:ext>
              </a:extLst>
            </p:cNvPr>
            <p:cNvSpPr/>
            <p:nvPr/>
          </p:nvSpPr>
          <p:spPr>
            <a:xfrm>
              <a:off x="13557736" y="527537"/>
              <a:ext cx="3420000" cy="8550000"/>
            </a:xfrm>
            <a:custGeom>
              <a:avLst/>
              <a:gdLst>
                <a:gd name="connsiteX0" fmla="*/ 1623648 w 3507270"/>
                <a:gd name="connsiteY0" fmla="*/ 0 h 8897814"/>
                <a:gd name="connsiteX1" fmla="*/ 2575311 w 3507270"/>
                <a:gd name="connsiteY1" fmla="*/ 370665 h 8897814"/>
                <a:gd name="connsiteX2" fmla="*/ 2582049 w 3507270"/>
                <a:gd name="connsiteY2" fmla="*/ 384538 h 8897814"/>
                <a:gd name="connsiteX3" fmla="*/ 2644500 w 3507270"/>
                <a:gd name="connsiteY3" fmla="*/ 394071 h 8897814"/>
                <a:gd name="connsiteX4" fmla="*/ 3135925 w 3507270"/>
                <a:gd name="connsiteY4" fmla="*/ 1307121 h 8897814"/>
                <a:gd name="connsiteX5" fmla="*/ 3087559 w 3507270"/>
                <a:gd name="connsiteY5" fmla="*/ 1669892 h 8897814"/>
                <a:gd name="connsiteX6" fmla="*/ 3047443 w 3507270"/>
                <a:gd name="connsiteY6" fmla="*/ 1781812 h 8897814"/>
                <a:gd name="connsiteX7" fmla="*/ 3097201 w 3507270"/>
                <a:gd name="connsiteY7" fmla="*/ 1806537 h 8897814"/>
                <a:gd name="connsiteX8" fmla="*/ 3464171 w 3507270"/>
                <a:gd name="connsiteY8" fmla="*/ 2438399 h 8897814"/>
                <a:gd name="connsiteX9" fmla="*/ 3322021 w 3507270"/>
                <a:gd name="connsiteY9" fmla="*/ 2864441 h 8897814"/>
                <a:gd name="connsiteX10" fmla="*/ 3272809 w 3507270"/>
                <a:gd name="connsiteY10" fmla="*/ 2919046 h 8897814"/>
                <a:gd name="connsiteX11" fmla="*/ 3322021 w 3507270"/>
                <a:gd name="connsiteY11" fmla="*/ 2973651 h 8897814"/>
                <a:gd name="connsiteX12" fmla="*/ 3464171 w 3507270"/>
                <a:gd name="connsiteY12" fmla="*/ 3399692 h 8897814"/>
                <a:gd name="connsiteX13" fmla="*/ 3220385 w 3507270"/>
                <a:gd name="connsiteY13" fmla="*/ 3938507 h 8897814"/>
                <a:gd name="connsiteX14" fmla="*/ 3180993 w 3507270"/>
                <a:gd name="connsiteY14" fmla="*/ 3968262 h 8897814"/>
                <a:gd name="connsiteX15" fmla="*/ 3220385 w 3507270"/>
                <a:gd name="connsiteY15" fmla="*/ 3998017 h 8897814"/>
                <a:gd name="connsiteX16" fmla="*/ 3464171 w 3507270"/>
                <a:gd name="connsiteY16" fmla="*/ 4536831 h 8897814"/>
                <a:gd name="connsiteX17" fmla="*/ 3220385 w 3507270"/>
                <a:gd name="connsiteY17" fmla="*/ 5075647 h 8897814"/>
                <a:gd name="connsiteX18" fmla="*/ 3196513 w 3507270"/>
                <a:gd name="connsiteY18" fmla="*/ 5093677 h 8897814"/>
                <a:gd name="connsiteX19" fmla="*/ 3220385 w 3507270"/>
                <a:gd name="connsiteY19" fmla="*/ 5111708 h 8897814"/>
                <a:gd name="connsiteX20" fmla="*/ 3464171 w 3507270"/>
                <a:gd name="connsiteY20" fmla="*/ 5650523 h 8897814"/>
                <a:gd name="connsiteX21" fmla="*/ 3322021 w 3507270"/>
                <a:gd name="connsiteY21" fmla="*/ 6076565 h 8897814"/>
                <a:gd name="connsiteX22" fmla="*/ 3262243 w 3507270"/>
                <a:gd name="connsiteY22" fmla="*/ 6142892 h 8897814"/>
                <a:gd name="connsiteX23" fmla="*/ 3322021 w 3507270"/>
                <a:gd name="connsiteY23" fmla="*/ 6209219 h 8897814"/>
                <a:gd name="connsiteX24" fmla="*/ 3464171 w 3507270"/>
                <a:gd name="connsiteY24" fmla="*/ 6635260 h 8897814"/>
                <a:gd name="connsiteX25" fmla="*/ 3398761 w 3507270"/>
                <a:gd name="connsiteY25" fmla="*/ 6931865 h 8897814"/>
                <a:gd name="connsiteX26" fmla="*/ 3333177 w 3507270"/>
                <a:gd name="connsiteY26" fmla="*/ 7042484 h 8897814"/>
                <a:gd name="connsiteX27" fmla="*/ 3398723 w 3507270"/>
                <a:gd name="connsiteY27" fmla="*/ 7115889 h 8897814"/>
                <a:gd name="connsiteX28" fmla="*/ 3479467 w 3507270"/>
                <a:gd name="connsiteY28" fmla="*/ 7654789 h 8897814"/>
                <a:gd name="connsiteX29" fmla="*/ 3018485 w 3507270"/>
                <a:gd name="connsiteY29" fmla="*/ 8091057 h 8897814"/>
                <a:gd name="connsiteX30" fmla="*/ 2964487 w 3507270"/>
                <a:gd name="connsiteY30" fmla="*/ 8093956 h 8897814"/>
                <a:gd name="connsiteX31" fmla="*/ 2962359 w 3507270"/>
                <a:gd name="connsiteY31" fmla="*/ 8195520 h 8897814"/>
                <a:gd name="connsiteX32" fmla="*/ 2832789 w 3507270"/>
                <a:gd name="connsiteY32" fmla="*/ 8515041 h 8897814"/>
                <a:gd name="connsiteX33" fmla="*/ 2148700 w 3507270"/>
                <a:gd name="connsiteY33" fmla="*/ 8729894 h 8897814"/>
                <a:gd name="connsiteX34" fmla="*/ 2113773 w 3507270"/>
                <a:gd name="connsiteY34" fmla="*/ 8709336 h 8897814"/>
                <a:gd name="connsiteX35" fmla="*/ 2085307 w 3507270"/>
                <a:gd name="connsiteY35" fmla="*/ 8748656 h 8897814"/>
                <a:gd name="connsiteX36" fmla="*/ 1793632 w 3507270"/>
                <a:gd name="connsiteY36" fmla="*/ 8897814 h 8897814"/>
                <a:gd name="connsiteX37" fmla="*/ 1424750 w 3507270"/>
                <a:gd name="connsiteY37" fmla="*/ 8642010 h 8897814"/>
                <a:gd name="connsiteX38" fmla="*/ 1402629 w 3507270"/>
                <a:gd name="connsiteY38" fmla="*/ 8597125 h 8897814"/>
                <a:gd name="connsiteX39" fmla="*/ 1323212 w 3507270"/>
                <a:gd name="connsiteY39" fmla="*/ 8671025 h 8897814"/>
                <a:gd name="connsiteX40" fmla="*/ 1230924 w 3507270"/>
                <a:gd name="connsiteY40" fmla="*/ 8698521 h 8897814"/>
                <a:gd name="connsiteX41" fmla="*/ 924713 w 3507270"/>
                <a:gd name="connsiteY41" fmla="*/ 8313461 h 8897814"/>
                <a:gd name="connsiteX42" fmla="*/ 915732 w 3507270"/>
                <a:gd name="connsiteY42" fmla="*/ 8274329 h 8897814"/>
                <a:gd name="connsiteX43" fmla="*/ 877632 w 3507270"/>
                <a:gd name="connsiteY43" fmla="*/ 8263501 h 8897814"/>
                <a:gd name="connsiteX44" fmla="*/ 369277 w 3507270"/>
                <a:gd name="connsiteY44" fmla="*/ 7561383 h 8897814"/>
                <a:gd name="connsiteX45" fmla="*/ 386187 w 3507270"/>
                <a:gd name="connsiteY45" fmla="*/ 7407814 h 8897814"/>
                <a:gd name="connsiteX46" fmla="*/ 398284 w 3507270"/>
                <a:gd name="connsiteY46" fmla="*/ 7364744 h 8897814"/>
                <a:gd name="connsiteX47" fmla="*/ 366970 w 3507270"/>
                <a:gd name="connsiteY47" fmla="*/ 7349184 h 8897814"/>
                <a:gd name="connsiteX48" fmla="*/ 0 w 3507270"/>
                <a:gd name="connsiteY48" fmla="*/ 6717321 h 8897814"/>
                <a:gd name="connsiteX49" fmla="*/ 142150 w 3507270"/>
                <a:gd name="connsiteY49" fmla="*/ 6291280 h 8897814"/>
                <a:gd name="connsiteX50" fmla="*/ 186079 w 3507270"/>
                <a:gd name="connsiteY50" fmla="*/ 6242538 h 8897814"/>
                <a:gd name="connsiteX51" fmla="*/ 142150 w 3507270"/>
                <a:gd name="connsiteY51" fmla="*/ 6193796 h 8897814"/>
                <a:gd name="connsiteX52" fmla="*/ 0 w 3507270"/>
                <a:gd name="connsiteY52" fmla="*/ 5767754 h 8897814"/>
                <a:gd name="connsiteX53" fmla="*/ 243787 w 3507270"/>
                <a:gd name="connsiteY53" fmla="*/ 5228939 h 8897814"/>
                <a:gd name="connsiteX54" fmla="*/ 314218 w 3507270"/>
                <a:gd name="connsiteY54" fmla="*/ 5175739 h 8897814"/>
                <a:gd name="connsiteX55" fmla="*/ 243787 w 3507270"/>
                <a:gd name="connsiteY55" fmla="*/ 5122539 h 8897814"/>
                <a:gd name="connsiteX56" fmla="*/ 0 w 3507270"/>
                <a:gd name="connsiteY56" fmla="*/ 4583723 h 8897814"/>
                <a:gd name="connsiteX57" fmla="*/ 243787 w 3507270"/>
                <a:gd name="connsiteY57" fmla="*/ 4044910 h 8897814"/>
                <a:gd name="connsiteX58" fmla="*/ 259898 w 3507270"/>
                <a:gd name="connsiteY58" fmla="*/ 4032740 h 8897814"/>
                <a:gd name="connsiteX59" fmla="*/ 243787 w 3507270"/>
                <a:gd name="connsiteY59" fmla="*/ 4020569 h 8897814"/>
                <a:gd name="connsiteX60" fmla="*/ 0 w 3507270"/>
                <a:gd name="connsiteY60" fmla="*/ 3481754 h 8897814"/>
                <a:gd name="connsiteX61" fmla="*/ 142150 w 3507270"/>
                <a:gd name="connsiteY61" fmla="*/ 3055712 h 8897814"/>
                <a:gd name="connsiteX62" fmla="*/ 175514 w 3507270"/>
                <a:gd name="connsiteY62" fmla="*/ 3018693 h 8897814"/>
                <a:gd name="connsiteX63" fmla="*/ 142150 w 3507270"/>
                <a:gd name="connsiteY63" fmla="*/ 2981673 h 8897814"/>
                <a:gd name="connsiteX64" fmla="*/ 0 w 3507270"/>
                <a:gd name="connsiteY64" fmla="*/ 2555631 h 8897814"/>
                <a:gd name="connsiteX65" fmla="*/ 142150 w 3507270"/>
                <a:gd name="connsiteY65" fmla="*/ 2129590 h 8897814"/>
                <a:gd name="connsiteX66" fmla="*/ 239293 w 3507270"/>
                <a:gd name="connsiteY66" fmla="*/ 2021802 h 8897814"/>
                <a:gd name="connsiteX67" fmla="*/ 216227 w 3507270"/>
                <a:gd name="connsiteY67" fmla="*/ 2001183 h 8897814"/>
                <a:gd name="connsiteX68" fmla="*/ 0 w 3507270"/>
                <a:gd name="connsiteY68" fmla="*/ 1488831 h 8897814"/>
                <a:gd name="connsiteX69" fmla="*/ 50506 w 3507270"/>
                <a:gd name="connsiteY69" fmla="*/ 1226830 h 8897814"/>
                <a:gd name="connsiteX70" fmla="*/ 105187 w 3507270"/>
                <a:gd name="connsiteY70" fmla="*/ 1119526 h 8897814"/>
                <a:gd name="connsiteX71" fmla="*/ 136290 w 3507270"/>
                <a:gd name="connsiteY71" fmla="*/ 967799 h 8897814"/>
                <a:gd name="connsiteX72" fmla="*/ 640459 w 3507270"/>
                <a:gd name="connsiteY72" fmla="*/ 403396 h 8897814"/>
                <a:gd name="connsiteX73" fmla="*/ 656691 w 3507270"/>
                <a:gd name="connsiteY73" fmla="*/ 402154 h 8897814"/>
                <a:gd name="connsiteX74" fmla="*/ 671985 w 3507270"/>
                <a:gd name="connsiteY74" fmla="*/ 370665 h 8897814"/>
                <a:gd name="connsiteX75" fmla="*/ 1623648 w 3507270"/>
                <a:gd name="connsiteY75" fmla="*/ 0 h 8897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507270" h="8897814">
                  <a:moveTo>
                    <a:pt x="1623648" y="0"/>
                  </a:moveTo>
                  <a:cubicBezTo>
                    <a:pt x="2070792" y="0"/>
                    <a:pt x="2449148" y="155920"/>
                    <a:pt x="2575311" y="370665"/>
                  </a:cubicBezTo>
                  <a:lnTo>
                    <a:pt x="2582049" y="384538"/>
                  </a:lnTo>
                  <a:lnTo>
                    <a:pt x="2644500" y="394071"/>
                  </a:lnTo>
                  <a:cubicBezTo>
                    <a:pt x="2924955" y="480975"/>
                    <a:pt x="3135925" y="856741"/>
                    <a:pt x="3135925" y="1307121"/>
                  </a:cubicBezTo>
                  <a:cubicBezTo>
                    <a:pt x="3135925" y="1435802"/>
                    <a:pt x="3118703" y="1558391"/>
                    <a:pt x="3087559" y="1669892"/>
                  </a:cubicBezTo>
                  <a:lnTo>
                    <a:pt x="3047443" y="1781812"/>
                  </a:lnTo>
                  <a:lnTo>
                    <a:pt x="3097201" y="1806537"/>
                  </a:lnTo>
                  <a:cubicBezTo>
                    <a:pt x="3318603" y="1943474"/>
                    <a:pt x="3464171" y="2175374"/>
                    <a:pt x="3464171" y="2438399"/>
                  </a:cubicBezTo>
                  <a:cubicBezTo>
                    <a:pt x="3464171" y="2596215"/>
                    <a:pt x="3411767" y="2742825"/>
                    <a:pt x="3322021" y="2864441"/>
                  </a:cubicBezTo>
                  <a:lnTo>
                    <a:pt x="3272809" y="2919046"/>
                  </a:lnTo>
                  <a:lnTo>
                    <a:pt x="3322021" y="2973651"/>
                  </a:lnTo>
                  <a:cubicBezTo>
                    <a:pt x="3411767" y="3095267"/>
                    <a:pt x="3464171" y="3241876"/>
                    <a:pt x="3464171" y="3399692"/>
                  </a:cubicBezTo>
                  <a:cubicBezTo>
                    <a:pt x="3464171" y="3610113"/>
                    <a:pt x="3371009" y="3800613"/>
                    <a:pt x="3220385" y="3938507"/>
                  </a:cubicBezTo>
                  <a:lnTo>
                    <a:pt x="3180993" y="3968262"/>
                  </a:lnTo>
                  <a:lnTo>
                    <a:pt x="3220385" y="3998017"/>
                  </a:lnTo>
                  <a:cubicBezTo>
                    <a:pt x="3371009" y="4135911"/>
                    <a:pt x="3464171" y="4326411"/>
                    <a:pt x="3464171" y="4536831"/>
                  </a:cubicBezTo>
                  <a:cubicBezTo>
                    <a:pt x="3464171" y="4747252"/>
                    <a:pt x="3371009" y="4937752"/>
                    <a:pt x="3220385" y="5075647"/>
                  </a:cubicBezTo>
                  <a:lnTo>
                    <a:pt x="3196513" y="5093677"/>
                  </a:lnTo>
                  <a:lnTo>
                    <a:pt x="3220385" y="5111708"/>
                  </a:lnTo>
                  <a:cubicBezTo>
                    <a:pt x="3371009" y="5249603"/>
                    <a:pt x="3464171" y="5440103"/>
                    <a:pt x="3464171" y="5650523"/>
                  </a:cubicBezTo>
                  <a:cubicBezTo>
                    <a:pt x="3464171" y="5808339"/>
                    <a:pt x="3411767" y="5954949"/>
                    <a:pt x="3322021" y="6076565"/>
                  </a:cubicBezTo>
                  <a:lnTo>
                    <a:pt x="3262243" y="6142892"/>
                  </a:lnTo>
                  <a:lnTo>
                    <a:pt x="3322021" y="6209219"/>
                  </a:lnTo>
                  <a:cubicBezTo>
                    <a:pt x="3411767" y="6330835"/>
                    <a:pt x="3464171" y="6477445"/>
                    <a:pt x="3464171" y="6635260"/>
                  </a:cubicBezTo>
                  <a:cubicBezTo>
                    <a:pt x="3464171" y="6740470"/>
                    <a:pt x="3440881" y="6840701"/>
                    <a:pt x="3398761" y="6931865"/>
                  </a:cubicBezTo>
                  <a:lnTo>
                    <a:pt x="3333177" y="7042484"/>
                  </a:lnTo>
                  <a:lnTo>
                    <a:pt x="3398723" y="7115889"/>
                  </a:lnTo>
                  <a:cubicBezTo>
                    <a:pt x="3501505" y="7257852"/>
                    <a:pt x="3537683" y="7457566"/>
                    <a:pt x="3479467" y="7654789"/>
                  </a:cubicBezTo>
                  <a:cubicBezTo>
                    <a:pt x="3409609" y="7891458"/>
                    <a:pt x="3223667" y="8057325"/>
                    <a:pt x="3018485" y="8091057"/>
                  </a:cubicBezTo>
                  <a:lnTo>
                    <a:pt x="2964487" y="8093956"/>
                  </a:lnTo>
                  <a:lnTo>
                    <a:pt x="2962359" y="8195520"/>
                  </a:lnTo>
                  <a:cubicBezTo>
                    <a:pt x="2949967" y="8305296"/>
                    <a:pt x="2907125" y="8416567"/>
                    <a:pt x="2832789" y="8515041"/>
                  </a:cubicBezTo>
                  <a:cubicBezTo>
                    <a:pt x="2659337" y="8744814"/>
                    <a:pt x="2371900" y="8828782"/>
                    <a:pt x="2148700" y="8729894"/>
                  </a:cubicBezTo>
                  <a:lnTo>
                    <a:pt x="2113773" y="8709336"/>
                  </a:lnTo>
                  <a:lnTo>
                    <a:pt x="2085307" y="8748656"/>
                  </a:lnTo>
                  <a:cubicBezTo>
                    <a:pt x="2002047" y="8842827"/>
                    <a:pt x="1901675" y="8897814"/>
                    <a:pt x="1793632" y="8897814"/>
                  </a:cubicBezTo>
                  <a:cubicBezTo>
                    <a:pt x="1649575" y="8897814"/>
                    <a:pt x="1519155" y="8800059"/>
                    <a:pt x="1424750" y="8642010"/>
                  </a:cubicBezTo>
                  <a:lnTo>
                    <a:pt x="1402629" y="8597125"/>
                  </a:lnTo>
                  <a:lnTo>
                    <a:pt x="1323212" y="8671025"/>
                  </a:lnTo>
                  <a:cubicBezTo>
                    <a:pt x="1293715" y="8688975"/>
                    <a:pt x="1262791" y="8698521"/>
                    <a:pt x="1230924" y="8698521"/>
                  </a:cubicBezTo>
                  <a:cubicBezTo>
                    <a:pt x="1103457" y="8698521"/>
                    <a:pt x="991075" y="8545778"/>
                    <a:pt x="924713" y="8313461"/>
                  </a:cubicBezTo>
                  <a:lnTo>
                    <a:pt x="915732" y="8274329"/>
                  </a:lnTo>
                  <a:lnTo>
                    <a:pt x="877632" y="8263501"/>
                  </a:lnTo>
                  <a:cubicBezTo>
                    <a:pt x="578893" y="8147824"/>
                    <a:pt x="369277" y="7877014"/>
                    <a:pt x="369277" y="7561383"/>
                  </a:cubicBezTo>
                  <a:cubicBezTo>
                    <a:pt x="369277" y="7508778"/>
                    <a:pt x="375100" y="7457418"/>
                    <a:pt x="386187" y="7407814"/>
                  </a:cubicBezTo>
                  <a:lnTo>
                    <a:pt x="398284" y="7364744"/>
                  </a:lnTo>
                  <a:lnTo>
                    <a:pt x="366970" y="7349184"/>
                  </a:lnTo>
                  <a:cubicBezTo>
                    <a:pt x="145567" y="7212247"/>
                    <a:pt x="0" y="6980347"/>
                    <a:pt x="0" y="6717321"/>
                  </a:cubicBezTo>
                  <a:cubicBezTo>
                    <a:pt x="0" y="6559506"/>
                    <a:pt x="52404" y="6412896"/>
                    <a:pt x="142150" y="6291280"/>
                  </a:cubicBezTo>
                  <a:lnTo>
                    <a:pt x="186079" y="6242538"/>
                  </a:lnTo>
                  <a:lnTo>
                    <a:pt x="142150" y="6193796"/>
                  </a:lnTo>
                  <a:cubicBezTo>
                    <a:pt x="52404" y="6072180"/>
                    <a:pt x="0" y="5925570"/>
                    <a:pt x="0" y="5767754"/>
                  </a:cubicBezTo>
                  <a:cubicBezTo>
                    <a:pt x="0" y="5557334"/>
                    <a:pt x="93163" y="5366834"/>
                    <a:pt x="243787" y="5228939"/>
                  </a:cubicBezTo>
                  <a:lnTo>
                    <a:pt x="314218" y="5175739"/>
                  </a:lnTo>
                  <a:lnTo>
                    <a:pt x="243787" y="5122539"/>
                  </a:lnTo>
                  <a:cubicBezTo>
                    <a:pt x="93163" y="4984644"/>
                    <a:pt x="0" y="4794144"/>
                    <a:pt x="0" y="4583723"/>
                  </a:cubicBezTo>
                  <a:cubicBezTo>
                    <a:pt x="0" y="4373303"/>
                    <a:pt x="93163" y="4182803"/>
                    <a:pt x="243787" y="4044910"/>
                  </a:cubicBezTo>
                  <a:lnTo>
                    <a:pt x="259898" y="4032740"/>
                  </a:lnTo>
                  <a:lnTo>
                    <a:pt x="243787" y="4020569"/>
                  </a:lnTo>
                  <a:cubicBezTo>
                    <a:pt x="93163" y="3882675"/>
                    <a:pt x="0" y="3692174"/>
                    <a:pt x="0" y="3481754"/>
                  </a:cubicBezTo>
                  <a:cubicBezTo>
                    <a:pt x="0" y="3323939"/>
                    <a:pt x="52404" y="3177328"/>
                    <a:pt x="142150" y="3055712"/>
                  </a:cubicBezTo>
                  <a:lnTo>
                    <a:pt x="175514" y="3018693"/>
                  </a:lnTo>
                  <a:lnTo>
                    <a:pt x="142150" y="2981673"/>
                  </a:lnTo>
                  <a:cubicBezTo>
                    <a:pt x="52404" y="2860056"/>
                    <a:pt x="0" y="2713446"/>
                    <a:pt x="0" y="2555631"/>
                  </a:cubicBezTo>
                  <a:cubicBezTo>
                    <a:pt x="0" y="2397816"/>
                    <a:pt x="52404" y="2251206"/>
                    <a:pt x="142150" y="2129590"/>
                  </a:cubicBezTo>
                  <a:lnTo>
                    <a:pt x="239293" y="2021802"/>
                  </a:lnTo>
                  <a:lnTo>
                    <a:pt x="216227" y="2001183"/>
                  </a:lnTo>
                  <a:cubicBezTo>
                    <a:pt x="81881" y="1865861"/>
                    <a:pt x="0" y="1686100"/>
                    <a:pt x="0" y="1488831"/>
                  </a:cubicBezTo>
                  <a:cubicBezTo>
                    <a:pt x="0" y="1396772"/>
                    <a:pt x="17832" y="1308526"/>
                    <a:pt x="50506" y="1226830"/>
                  </a:cubicBezTo>
                  <a:lnTo>
                    <a:pt x="105187" y="1119526"/>
                  </a:lnTo>
                  <a:lnTo>
                    <a:pt x="136290" y="967799"/>
                  </a:lnTo>
                  <a:cubicBezTo>
                    <a:pt x="221936" y="661170"/>
                    <a:pt x="412868" y="438395"/>
                    <a:pt x="640459" y="403396"/>
                  </a:cubicBezTo>
                  <a:lnTo>
                    <a:pt x="656691" y="402154"/>
                  </a:lnTo>
                  <a:lnTo>
                    <a:pt x="671985" y="370665"/>
                  </a:lnTo>
                  <a:cubicBezTo>
                    <a:pt x="798148" y="155920"/>
                    <a:pt x="1176504" y="0"/>
                    <a:pt x="1623648" y="0"/>
                  </a:cubicBezTo>
                  <a:close/>
                </a:path>
              </a:pathLst>
            </a:custGeom>
            <a:solidFill>
              <a:srgbClr val="65B245"/>
            </a:solidFill>
            <a:ln w="19050">
              <a:noFill/>
            </a:ln>
            <a:effectLst>
              <a:innerShdw blurRad="517812" dist="749300" dir="5460000">
                <a:prstClr val="black">
                  <a:alpha val="33162"/>
                </a:prstClr>
              </a:innerShdw>
              <a:softEdge rad="273155"/>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CH"/>
            </a:p>
          </p:txBody>
        </p:sp>
      </p:grpSp>
      <p:pic>
        <p:nvPicPr>
          <p:cNvPr id="11" name="Picture 2" descr="MongoDB logo (Mongo DB)">
            <a:extLst>
              <a:ext uri="{FF2B5EF4-FFF2-40B4-BE49-F238E27FC236}">
                <a16:creationId xmlns:a16="http://schemas.microsoft.com/office/drawing/2014/main" id="{823FB64A-A3AA-286B-1271-A0FE0FA314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400" y="2276872"/>
            <a:ext cx="1385489" cy="37606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8D0026B5-BCCE-759E-A234-A94356F34FA3}"/>
              </a:ext>
            </a:extLst>
          </p:cNvPr>
          <p:cNvPicPr>
            <a:picLocks noChangeAspect="1"/>
          </p:cNvPicPr>
          <p:nvPr/>
        </p:nvPicPr>
        <p:blipFill>
          <a:blip r:embed="rId4"/>
          <a:stretch>
            <a:fillRect/>
          </a:stretch>
        </p:blipFill>
        <p:spPr>
          <a:xfrm>
            <a:off x="-1680864" y="1412776"/>
            <a:ext cx="1493326" cy="1489536"/>
          </a:xfrm>
          <a:prstGeom prst="rect">
            <a:avLst/>
          </a:prstGeom>
        </p:spPr>
      </p:pic>
      <p:pic>
        <p:nvPicPr>
          <p:cNvPr id="15" name="Picture 14">
            <a:extLst>
              <a:ext uri="{FF2B5EF4-FFF2-40B4-BE49-F238E27FC236}">
                <a16:creationId xmlns:a16="http://schemas.microsoft.com/office/drawing/2014/main" id="{792EDE3B-346F-8AFE-884C-4147DC5A0E5A}"/>
              </a:ext>
            </a:extLst>
          </p:cNvPr>
          <p:cNvPicPr>
            <a:picLocks noChangeAspect="1"/>
          </p:cNvPicPr>
          <p:nvPr/>
        </p:nvPicPr>
        <p:blipFill>
          <a:blip r:embed="rId5"/>
          <a:srcRect l="8621" t="12554" r="7311" b="12158"/>
          <a:stretch/>
        </p:blipFill>
        <p:spPr>
          <a:xfrm>
            <a:off x="-2247530" y="5123440"/>
            <a:ext cx="628891" cy="558361"/>
          </a:xfrm>
          <a:prstGeom prst="rect">
            <a:avLst/>
          </a:prstGeom>
        </p:spPr>
      </p:pic>
      <p:sp>
        <p:nvSpPr>
          <p:cNvPr id="16" name="Rectangle 15">
            <a:extLst>
              <a:ext uri="{FF2B5EF4-FFF2-40B4-BE49-F238E27FC236}">
                <a16:creationId xmlns:a16="http://schemas.microsoft.com/office/drawing/2014/main" id="{14CF9649-BD91-AE0D-59D2-EBC181B708F7}"/>
              </a:ext>
            </a:extLst>
          </p:cNvPr>
          <p:cNvSpPr/>
          <p:nvPr/>
        </p:nvSpPr>
        <p:spPr>
          <a:xfrm rot="6592189">
            <a:off x="-1358790" y="3880700"/>
            <a:ext cx="720080" cy="8640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err="1"/>
          </a:p>
        </p:txBody>
      </p:sp>
      <p:sp>
        <p:nvSpPr>
          <p:cNvPr id="17" name="Rectangle 16">
            <a:extLst>
              <a:ext uri="{FF2B5EF4-FFF2-40B4-BE49-F238E27FC236}">
                <a16:creationId xmlns:a16="http://schemas.microsoft.com/office/drawing/2014/main" id="{BDEAEF51-69CE-67D6-54B6-4FCD6788EA8A}"/>
              </a:ext>
            </a:extLst>
          </p:cNvPr>
          <p:cNvSpPr/>
          <p:nvPr/>
        </p:nvSpPr>
        <p:spPr>
          <a:xfrm rot="12928976" flipH="1">
            <a:off x="-2423646" y="3668019"/>
            <a:ext cx="720080" cy="8640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err="1"/>
          </a:p>
        </p:txBody>
      </p:sp>
      <p:sp>
        <p:nvSpPr>
          <p:cNvPr id="18" name="Rectangle 17">
            <a:extLst>
              <a:ext uri="{FF2B5EF4-FFF2-40B4-BE49-F238E27FC236}">
                <a16:creationId xmlns:a16="http://schemas.microsoft.com/office/drawing/2014/main" id="{D9596745-B17B-AE55-8A6F-C86D23D91ECE}"/>
              </a:ext>
            </a:extLst>
          </p:cNvPr>
          <p:cNvSpPr/>
          <p:nvPr/>
        </p:nvSpPr>
        <p:spPr>
          <a:xfrm rot="8671024">
            <a:off x="-1826272" y="4747411"/>
            <a:ext cx="720080" cy="8640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err="1"/>
          </a:p>
        </p:txBody>
      </p:sp>
      <p:sp>
        <p:nvSpPr>
          <p:cNvPr id="19" name="Rectangle 18">
            <a:extLst>
              <a:ext uri="{FF2B5EF4-FFF2-40B4-BE49-F238E27FC236}">
                <a16:creationId xmlns:a16="http://schemas.microsoft.com/office/drawing/2014/main" id="{7665C746-4C44-C5F7-9EDF-462DF0E7CAB1}"/>
              </a:ext>
            </a:extLst>
          </p:cNvPr>
          <p:cNvSpPr/>
          <p:nvPr/>
        </p:nvSpPr>
        <p:spPr>
          <a:xfrm rot="12928976" flipH="1">
            <a:off x="-2759212" y="4734132"/>
            <a:ext cx="720080" cy="8640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err="1"/>
          </a:p>
        </p:txBody>
      </p:sp>
      <p:sp>
        <p:nvSpPr>
          <p:cNvPr id="20" name="Rectangle 19">
            <a:extLst>
              <a:ext uri="{FF2B5EF4-FFF2-40B4-BE49-F238E27FC236}">
                <a16:creationId xmlns:a16="http://schemas.microsoft.com/office/drawing/2014/main" id="{48D6C86E-2FA9-0870-3579-5A40285245F3}"/>
              </a:ext>
            </a:extLst>
          </p:cNvPr>
          <p:cNvSpPr/>
          <p:nvPr/>
        </p:nvSpPr>
        <p:spPr>
          <a:xfrm rot="8671024">
            <a:off x="-1856979" y="4709880"/>
            <a:ext cx="720080" cy="8640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err="1"/>
          </a:p>
        </p:txBody>
      </p:sp>
      <p:sp>
        <p:nvSpPr>
          <p:cNvPr id="21" name="Rectangle 20">
            <a:extLst>
              <a:ext uri="{FF2B5EF4-FFF2-40B4-BE49-F238E27FC236}">
                <a16:creationId xmlns:a16="http://schemas.microsoft.com/office/drawing/2014/main" id="{104977DA-F0C5-145C-854C-438136460954}"/>
              </a:ext>
            </a:extLst>
          </p:cNvPr>
          <p:cNvSpPr/>
          <p:nvPr/>
        </p:nvSpPr>
        <p:spPr>
          <a:xfrm rot="15088955" flipH="1">
            <a:off x="-1651494" y="3009768"/>
            <a:ext cx="720080" cy="8640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err="1"/>
          </a:p>
        </p:txBody>
      </p:sp>
      <p:sp>
        <p:nvSpPr>
          <p:cNvPr id="22" name="Rectangle 21">
            <a:extLst>
              <a:ext uri="{FF2B5EF4-FFF2-40B4-BE49-F238E27FC236}">
                <a16:creationId xmlns:a16="http://schemas.microsoft.com/office/drawing/2014/main" id="{90ECEB86-4CF0-D7C5-67AC-F234812BB69E}"/>
              </a:ext>
            </a:extLst>
          </p:cNvPr>
          <p:cNvSpPr/>
          <p:nvPr/>
        </p:nvSpPr>
        <p:spPr>
          <a:xfrm rot="6511045">
            <a:off x="-2480956" y="5573491"/>
            <a:ext cx="720080" cy="8640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err="1"/>
          </a:p>
        </p:txBody>
      </p:sp>
      <p:sp>
        <p:nvSpPr>
          <p:cNvPr id="23" name="Rectangle 22">
            <a:extLst>
              <a:ext uri="{FF2B5EF4-FFF2-40B4-BE49-F238E27FC236}">
                <a16:creationId xmlns:a16="http://schemas.microsoft.com/office/drawing/2014/main" id="{1CA229C2-C1BB-1F26-2FA5-89CEE58A5634}"/>
              </a:ext>
            </a:extLst>
          </p:cNvPr>
          <p:cNvSpPr/>
          <p:nvPr/>
        </p:nvSpPr>
        <p:spPr>
          <a:xfrm rot="15088955" flipH="1">
            <a:off x="-1972058" y="5525366"/>
            <a:ext cx="720080" cy="8640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err="1"/>
          </a:p>
        </p:txBody>
      </p:sp>
      <p:sp>
        <p:nvSpPr>
          <p:cNvPr id="28" name="TextBox 27">
            <a:extLst>
              <a:ext uri="{FF2B5EF4-FFF2-40B4-BE49-F238E27FC236}">
                <a16:creationId xmlns:a16="http://schemas.microsoft.com/office/drawing/2014/main" id="{F89A099B-EF93-012C-C606-E2AE58A9A30D}"/>
              </a:ext>
            </a:extLst>
          </p:cNvPr>
          <p:cNvSpPr txBox="1"/>
          <p:nvPr/>
        </p:nvSpPr>
        <p:spPr>
          <a:xfrm>
            <a:off x="407368" y="3212976"/>
            <a:ext cx="2637132" cy="184666"/>
          </a:xfrm>
          <a:prstGeom prst="rect">
            <a:avLst/>
          </a:prstGeom>
          <a:noFill/>
        </p:spPr>
        <p:txBody>
          <a:bodyPr wrap="square" lIns="0" tIns="0" rIns="0" bIns="0" rtlCol="0">
            <a:spAutoFit/>
          </a:bodyPr>
          <a:lstStyle/>
          <a:p>
            <a:pPr algn="l"/>
            <a:r>
              <a:rPr lang="en-GB" sz="1200" dirty="0"/>
              <a:t>d</a:t>
            </a:r>
            <a:r>
              <a:rPr lang="en-CH" sz="1200" dirty="0"/>
              <a:t>ict[str, dict[str, str | int | float]</a:t>
            </a:r>
          </a:p>
        </p:txBody>
      </p:sp>
      <p:sp>
        <p:nvSpPr>
          <p:cNvPr id="31" name="TextBox 30">
            <a:extLst>
              <a:ext uri="{FF2B5EF4-FFF2-40B4-BE49-F238E27FC236}">
                <a16:creationId xmlns:a16="http://schemas.microsoft.com/office/drawing/2014/main" id="{152307C1-A8A5-21F4-9793-B74F3411CC6E}"/>
              </a:ext>
            </a:extLst>
          </p:cNvPr>
          <p:cNvSpPr txBox="1"/>
          <p:nvPr/>
        </p:nvSpPr>
        <p:spPr>
          <a:xfrm>
            <a:off x="6211056" y="2996952"/>
            <a:ext cx="1469120" cy="246221"/>
          </a:xfrm>
          <a:prstGeom prst="rect">
            <a:avLst/>
          </a:prstGeom>
          <a:noFill/>
        </p:spPr>
        <p:txBody>
          <a:bodyPr wrap="none" lIns="0" tIns="0" rIns="0" bIns="0" rtlCol="0">
            <a:spAutoFit/>
          </a:bodyPr>
          <a:lstStyle/>
          <a:p>
            <a:pPr algn="l"/>
            <a:r>
              <a:rPr lang="en-GB" sz="1600" dirty="0"/>
              <a:t>j</a:t>
            </a:r>
            <a:r>
              <a:rPr lang="en-CH" sz="1600" dirty="0"/>
              <a:t>son.dump(data)</a:t>
            </a:r>
          </a:p>
        </p:txBody>
      </p:sp>
      <p:grpSp>
        <p:nvGrpSpPr>
          <p:cNvPr id="47" name="Group 46">
            <a:extLst>
              <a:ext uri="{FF2B5EF4-FFF2-40B4-BE49-F238E27FC236}">
                <a16:creationId xmlns:a16="http://schemas.microsoft.com/office/drawing/2014/main" id="{AE7BAC2F-B166-D6FD-D3BB-3B2216C70C1A}"/>
              </a:ext>
            </a:extLst>
          </p:cNvPr>
          <p:cNvGrpSpPr/>
          <p:nvPr/>
        </p:nvGrpSpPr>
        <p:grpSpPr>
          <a:xfrm>
            <a:off x="2639616" y="2060848"/>
            <a:ext cx="3528392" cy="2436659"/>
            <a:chOff x="2639616" y="2060848"/>
            <a:chExt cx="3528392" cy="2436659"/>
          </a:xfrm>
        </p:grpSpPr>
        <p:sp>
          <p:nvSpPr>
            <p:cNvPr id="26" name="Right Arrow 25">
              <a:extLst>
                <a:ext uri="{FF2B5EF4-FFF2-40B4-BE49-F238E27FC236}">
                  <a16:creationId xmlns:a16="http://schemas.microsoft.com/office/drawing/2014/main" id="{605E70FA-FE11-D621-96DA-9FA85988A4D0}"/>
                </a:ext>
              </a:extLst>
            </p:cNvPr>
            <p:cNvSpPr/>
            <p:nvPr/>
          </p:nvSpPr>
          <p:spPr>
            <a:xfrm>
              <a:off x="2639616" y="2852936"/>
              <a:ext cx="3528392" cy="546811"/>
            </a:xfrm>
            <a:prstGeom prst="rightArrow">
              <a:avLst>
                <a:gd name="adj1" fmla="val 47313"/>
                <a:gd name="adj2" fmla="val 71500"/>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err="1"/>
            </a:p>
          </p:txBody>
        </p:sp>
        <p:grpSp>
          <p:nvGrpSpPr>
            <p:cNvPr id="39" name="Group 38">
              <a:extLst>
                <a:ext uri="{FF2B5EF4-FFF2-40B4-BE49-F238E27FC236}">
                  <a16:creationId xmlns:a16="http://schemas.microsoft.com/office/drawing/2014/main" id="{8376102D-0CBD-CBEB-2EBB-E9B080CC54FF}"/>
                </a:ext>
              </a:extLst>
            </p:cNvPr>
            <p:cNvGrpSpPr/>
            <p:nvPr/>
          </p:nvGrpSpPr>
          <p:grpSpPr>
            <a:xfrm>
              <a:off x="3645121" y="2060848"/>
              <a:ext cx="1946823" cy="2436659"/>
              <a:chOff x="5591944" y="3933056"/>
              <a:chExt cx="1256434" cy="1572563"/>
            </a:xfrm>
          </p:grpSpPr>
          <p:sp>
            <p:nvSpPr>
              <p:cNvPr id="25" name="TextBox 24">
                <a:extLst>
                  <a:ext uri="{FF2B5EF4-FFF2-40B4-BE49-F238E27FC236}">
                    <a16:creationId xmlns:a16="http://schemas.microsoft.com/office/drawing/2014/main" id="{A1F9674B-D4F2-75D9-00D2-ABC8F12AA09E}"/>
                  </a:ext>
                </a:extLst>
              </p:cNvPr>
              <p:cNvSpPr txBox="1"/>
              <p:nvPr/>
            </p:nvSpPr>
            <p:spPr>
              <a:xfrm>
                <a:off x="5591944" y="5013176"/>
                <a:ext cx="1256434" cy="492443"/>
              </a:xfrm>
              <a:prstGeom prst="rect">
                <a:avLst/>
              </a:prstGeom>
              <a:noFill/>
            </p:spPr>
            <p:txBody>
              <a:bodyPr wrap="none" lIns="0" tIns="0" rIns="0" bIns="0" rtlCol="0">
                <a:spAutoFit/>
              </a:bodyPr>
              <a:lstStyle/>
              <a:p>
                <a:pPr algn="ctr"/>
                <a:r>
                  <a:rPr lang="en-CH" sz="1600" dirty="0"/>
                  <a:t>Pydantic</a:t>
                </a:r>
              </a:p>
              <a:p>
                <a:pPr algn="ctr"/>
                <a:r>
                  <a:rPr lang="en-CH" sz="1600" dirty="0"/>
                  <a:t>Model(**data)</a:t>
                </a:r>
              </a:p>
            </p:txBody>
          </p:sp>
          <p:pic>
            <p:nvPicPr>
              <p:cNvPr id="36" name="Picture 35">
                <a:extLst>
                  <a:ext uri="{FF2B5EF4-FFF2-40B4-BE49-F238E27FC236}">
                    <a16:creationId xmlns:a16="http://schemas.microsoft.com/office/drawing/2014/main" id="{86C811BC-0FAF-3862-1591-9DC9D40B5782}"/>
                  </a:ext>
                </a:extLst>
              </p:cNvPr>
              <p:cNvPicPr>
                <a:picLocks noChangeAspect="1"/>
              </p:cNvPicPr>
              <p:nvPr/>
            </p:nvPicPr>
            <p:blipFill>
              <a:blip r:embed="rId6"/>
              <a:srcRect l="607" r="1014"/>
              <a:stretch/>
            </p:blipFill>
            <p:spPr>
              <a:xfrm>
                <a:off x="5663952" y="3933056"/>
                <a:ext cx="972468" cy="1084985"/>
              </a:xfrm>
              <a:prstGeom prst="rect">
                <a:avLst/>
              </a:prstGeom>
            </p:spPr>
          </p:pic>
          <p:pic>
            <p:nvPicPr>
              <p:cNvPr id="38" name="Picture 37">
                <a:extLst>
                  <a:ext uri="{FF2B5EF4-FFF2-40B4-BE49-F238E27FC236}">
                    <a16:creationId xmlns:a16="http://schemas.microsoft.com/office/drawing/2014/main" id="{07425520-616F-33B4-04FF-CFC942B1C971}"/>
                  </a:ext>
                </a:extLst>
              </p:cNvPr>
              <p:cNvPicPr>
                <a:picLocks noChangeAspect="1"/>
              </p:cNvPicPr>
              <p:nvPr/>
            </p:nvPicPr>
            <p:blipFill>
              <a:blip r:embed="rId5"/>
              <a:srcRect l="8621" t="12554" r="7311" b="12158"/>
              <a:stretch/>
            </p:blipFill>
            <p:spPr>
              <a:xfrm>
                <a:off x="6000318" y="4056616"/>
                <a:ext cx="304476" cy="270329"/>
              </a:xfrm>
              <a:prstGeom prst="rect">
                <a:avLst/>
              </a:prstGeom>
            </p:spPr>
          </p:pic>
        </p:grpSp>
      </p:grpSp>
      <p:grpSp>
        <p:nvGrpSpPr>
          <p:cNvPr id="48" name="Group 47">
            <a:extLst>
              <a:ext uri="{FF2B5EF4-FFF2-40B4-BE49-F238E27FC236}">
                <a16:creationId xmlns:a16="http://schemas.microsoft.com/office/drawing/2014/main" id="{66A08648-4DCC-934D-C1A6-4EF767379453}"/>
              </a:ext>
            </a:extLst>
          </p:cNvPr>
          <p:cNvGrpSpPr/>
          <p:nvPr/>
        </p:nvGrpSpPr>
        <p:grpSpPr>
          <a:xfrm>
            <a:off x="7815000" y="0"/>
            <a:ext cx="4185656" cy="7201972"/>
            <a:chOff x="7310944" y="0"/>
            <a:chExt cx="4185656" cy="7201972"/>
          </a:xfrm>
        </p:grpSpPr>
        <p:sp>
          <p:nvSpPr>
            <p:cNvPr id="34" name="TextBox 33">
              <a:extLst>
                <a:ext uri="{FF2B5EF4-FFF2-40B4-BE49-F238E27FC236}">
                  <a16:creationId xmlns:a16="http://schemas.microsoft.com/office/drawing/2014/main" id="{85BBF2CE-382E-DD0A-0A16-3B4FA2001DFE}"/>
                </a:ext>
              </a:extLst>
            </p:cNvPr>
            <p:cNvSpPr txBox="1"/>
            <p:nvPr/>
          </p:nvSpPr>
          <p:spPr>
            <a:xfrm>
              <a:off x="7310944" y="0"/>
              <a:ext cx="4185656" cy="7201972"/>
            </a:xfrm>
            <a:prstGeom prst="rect">
              <a:avLst/>
            </a:prstGeom>
            <a:noFill/>
          </p:spPr>
          <p:txBody>
            <a:bodyPr wrap="square">
              <a:spAutoFit/>
            </a:bodyPr>
            <a:lstStyle/>
            <a:p>
              <a:r>
                <a:rPr lang="en-GB" sz="700" b="0" dirty="0">
                  <a:solidFill>
                    <a:srgbClr val="ABB2BF"/>
                  </a:solidFill>
                  <a:effectLst/>
                  <a:latin typeface="Menlo" panose="020B0609030804020204" pitchFamily="49" charset="0"/>
                </a:rPr>
                <a:t>{</a:t>
              </a:r>
            </a:p>
            <a:p>
              <a:r>
                <a:rPr lang="en-GB" sz="700" b="0" dirty="0">
                  <a:solidFill>
                    <a:srgbClr val="E06C75"/>
                  </a:solidFill>
                  <a:effectLst/>
                  <a:latin typeface="Menlo" panose="020B0609030804020204" pitchFamily="49" charset="0"/>
                </a:rPr>
                <a:t>"Dewar"</a:t>
              </a:r>
              <a:r>
                <a:rPr lang="en-GB" sz="700" b="0" dirty="0">
                  <a:solidFill>
                    <a:srgbClr val="ABB2BF"/>
                  </a:solidFill>
                  <a:effectLst/>
                  <a:latin typeface="Menlo" panose="020B0609030804020204" pitchFamily="49" charset="0"/>
                </a:rPr>
                <a:t>: {</a:t>
              </a:r>
            </a:p>
            <a:p>
              <a:pPr lvl="1"/>
              <a:r>
                <a:rPr lang="en-GB" sz="700" b="0" dirty="0">
                  <a:solidFill>
                    <a:srgbClr val="E06C75"/>
                  </a:solidFill>
                  <a:effectLst/>
                  <a:latin typeface="Menlo" panose="020B0609030804020204" pitchFamily="49" charset="0"/>
                </a:rPr>
                <a:t>"Dewar1"</a:t>
              </a:r>
              <a:r>
                <a:rPr lang="en-GB" sz="700" b="0" dirty="0">
                  <a:solidFill>
                    <a:srgbClr val="ABB2BF"/>
                  </a:solidFill>
                  <a:effectLst/>
                  <a:latin typeface="Menlo" panose="020B0609030804020204" pitchFamily="49" charset="0"/>
                </a:rPr>
                <a:t>: {</a:t>
              </a:r>
            </a:p>
            <a:p>
              <a:pPr lvl="2"/>
              <a:r>
                <a:rPr lang="en-GB" sz="700" b="0" dirty="0">
                  <a:solidFill>
                    <a:srgbClr val="E06C75"/>
                  </a:solidFill>
                  <a:effectLst/>
                  <a:latin typeface="Menlo" panose="020B0609030804020204" pitchFamily="49" charset="0"/>
                </a:rPr>
                <a:t>"version"</a:t>
              </a:r>
              <a:r>
                <a:rPr lang="en-GB" sz="700" b="0" dirty="0">
                  <a:solidFill>
                    <a:srgbClr val="ABB2BF"/>
                  </a:solidFill>
                  <a:effectLst/>
                  <a:latin typeface="Menlo" panose="020B0609030804020204" pitchFamily="49" charset="0"/>
                </a:rPr>
                <a:t>: </a:t>
              </a:r>
              <a:r>
                <a:rPr lang="en-GB" sz="700" b="0" dirty="0">
                  <a:solidFill>
                    <a:srgbClr val="98C379"/>
                  </a:solidFill>
                  <a:effectLst/>
                  <a:latin typeface="Menlo" panose="020B0609030804020204" pitchFamily="49" charset="0"/>
                </a:rPr>
                <a:t>"0.6.8"</a:t>
              </a:r>
              <a:r>
                <a:rPr lang="en-GB" sz="700" b="0" dirty="0">
                  <a:solidFill>
                    <a:srgbClr val="ABB2BF"/>
                  </a:solidFill>
                  <a:effectLst/>
                  <a:latin typeface="Menlo" panose="020B0609030804020204" pitchFamily="49" charset="0"/>
                </a:rPr>
                <a:t>,</a:t>
              </a:r>
            </a:p>
            <a:p>
              <a:pPr lvl="2"/>
              <a:r>
                <a:rPr lang="en-GB" sz="700" b="0" dirty="0">
                  <a:solidFill>
                    <a:srgbClr val="E06C75"/>
                  </a:solidFill>
                  <a:effectLst/>
                  <a:latin typeface="Menlo" panose="020B0609030804020204" pitchFamily="49" charset="0"/>
                </a:rPr>
                <a:t>"</a:t>
              </a:r>
              <a:r>
                <a:rPr lang="en-GB" sz="700" b="0" dirty="0" err="1">
                  <a:solidFill>
                    <a:srgbClr val="E06C75"/>
                  </a:solidFill>
                  <a:effectLst/>
                  <a:latin typeface="Menlo" panose="020B0609030804020204" pitchFamily="49" charset="0"/>
                </a:rPr>
                <a:t>mxlimsType</a:t>
              </a:r>
              <a:r>
                <a:rPr lang="en-GB" sz="700" b="0" dirty="0">
                  <a:solidFill>
                    <a:srgbClr val="E06C75"/>
                  </a:solidFill>
                  <a:effectLst/>
                  <a:latin typeface="Menlo" panose="020B0609030804020204" pitchFamily="49" charset="0"/>
                </a:rPr>
                <a:t>"</a:t>
              </a:r>
              <a:r>
                <a:rPr lang="en-GB" sz="700" b="0" dirty="0">
                  <a:solidFill>
                    <a:srgbClr val="ABB2BF"/>
                  </a:solidFill>
                  <a:effectLst/>
                  <a:latin typeface="Menlo" panose="020B0609030804020204" pitchFamily="49" charset="0"/>
                </a:rPr>
                <a:t>: </a:t>
              </a:r>
              <a:r>
                <a:rPr lang="en-GB" sz="700" b="0" dirty="0">
                  <a:solidFill>
                    <a:srgbClr val="98C379"/>
                  </a:solidFill>
                  <a:effectLst/>
                  <a:latin typeface="Menlo" panose="020B0609030804020204" pitchFamily="49" charset="0"/>
                </a:rPr>
                <a:t>"Dewar"</a:t>
              </a:r>
              <a:r>
                <a:rPr lang="en-GB" sz="700" b="0" dirty="0">
                  <a:solidFill>
                    <a:srgbClr val="ABB2BF"/>
                  </a:solidFill>
                  <a:effectLst/>
                  <a:latin typeface="Menlo" panose="020B0609030804020204" pitchFamily="49" charset="0"/>
                </a:rPr>
                <a:t>,</a:t>
              </a:r>
            </a:p>
            <a:p>
              <a:pPr lvl="2"/>
              <a:r>
                <a:rPr lang="en-GB" sz="700" b="0" dirty="0">
                  <a:solidFill>
                    <a:srgbClr val="E06C75"/>
                  </a:solidFill>
                  <a:effectLst/>
                  <a:latin typeface="Menlo" panose="020B0609030804020204" pitchFamily="49" charset="0"/>
                </a:rPr>
                <a:t>"</a:t>
              </a:r>
              <a:r>
                <a:rPr lang="en-GB" sz="700" b="0" dirty="0" err="1">
                  <a:solidFill>
                    <a:srgbClr val="E06C75"/>
                  </a:solidFill>
                  <a:effectLst/>
                  <a:latin typeface="Menlo" panose="020B0609030804020204" pitchFamily="49" charset="0"/>
                </a:rPr>
                <a:t>uuid</a:t>
              </a:r>
              <a:r>
                <a:rPr lang="en-GB" sz="700" b="0" dirty="0">
                  <a:solidFill>
                    <a:srgbClr val="E06C75"/>
                  </a:solidFill>
                  <a:effectLst/>
                  <a:latin typeface="Menlo" panose="020B0609030804020204" pitchFamily="49" charset="0"/>
                </a:rPr>
                <a:t>"</a:t>
              </a:r>
              <a:r>
                <a:rPr lang="en-GB" sz="700" b="0" dirty="0">
                  <a:solidFill>
                    <a:srgbClr val="ABB2BF"/>
                  </a:solidFill>
                  <a:effectLst/>
                  <a:latin typeface="Menlo" panose="020B0609030804020204" pitchFamily="49" charset="0"/>
                </a:rPr>
                <a:t>: </a:t>
              </a:r>
              <a:r>
                <a:rPr lang="en-GB" sz="700" b="0" dirty="0">
                  <a:solidFill>
                    <a:srgbClr val="98C379"/>
                  </a:solidFill>
                  <a:effectLst/>
                  <a:latin typeface="Menlo" panose="020B0609030804020204" pitchFamily="49" charset="0"/>
                </a:rPr>
                <a:t>"50cd9c6b-6276-4153-9e4a-3aa7a86c2b93"</a:t>
              </a:r>
              <a:r>
                <a:rPr lang="en-GB" sz="700" b="0" dirty="0">
                  <a:solidFill>
                    <a:srgbClr val="ABB2BF"/>
                  </a:solidFill>
                  <a:effectLst/>
                  <a:latin typeface="Menlo" panose="020B0609030804020204" pitchFamily="49" charset="0"/>
                </a:rPr>
                <a:t>,</a:t>
              </a:r>
            </a:p>
            <a:p>
              <a:pPr lvl="2"/>
              <a:r>
                <a:rPr lang="en-GB" sz="700" b="0" dirty="0">
                  <a:solidFill>
                    <a:srgbClr val="E06C75"/>
                  </a:solidFill>
                  <a:effectLst/>
                  <a:latin typeface="Menlo" panose="020B0609030804020204" pitchFamily="49" charset="0"/>
                </a:rPr>
                <a:t>"name"</a:t>
              </a:r>
              <a:r>
                <a:rPr lang="en-GB" sz="700" b="0" dirty="0">
                  <a:solidFill>
                    <a:srgbClr val="ABB2BF"/>
                  </a:solidFill>
                  <a:effectLst/>
                  <a:latin typeface="Menlo" panose="020B0609030804020204" pitchFamily="49" charset="0"/>
                </a:rPr>
                <a:t>: </a:t>
              </a:r>
              <a:r>
                <a:rPr lang="en-GB" sz="700" b="0" dirty="0">
                  <a:solidFill>
                    <a:srgbClr val="98C379"/>
                  </a:solidFill>
                  <a:effectLst/>
                  <a:latin typeface="Menlo" panose="020B0609030804020204" pitchFamily="49" charset="0"/>
                </a:rPr>
                <a:t>"blue_round_PSI_01"</a:t>
              </a:r>
              <a:r>
                <a:rPr lang="en-GB" sz="700" b="0" dirty="0">
                  <a:solidFill>
                    <a:srgbClr val="ABB2BF"/>
                  </a:solidFill>
                  <a:effectLst/>
                  <a:latin typeface="Menlo" panose="020B0609030804020204" pitchFamily="49" charset="0"/>
                </a:rPr>
                <a:t>,</a:t>
              </a:r>
            </a:p>
            <a:p>
              <a:pPr lvl="2"/>
              <a:r>
                <a:rPr lang="en-GB" sz="700" b="0" dirty="0">
                  <a:solidFill>
                    <a:srgbClr val="E06C75"/>
                  </a:solidFill>
                  <a:effectLst/>
                  <a:latin typeface="Menlo" panose="020B0609030804020204" pitchFamily="49" charset="0"/>
                </a:rPr>
                <a:t>"</a:t>
              </a:r>
              <a:r>
                <a:rPr lang="en-GB" sz="700" b="0" dirty="0" err="1">
                  <a:solidFill>
                    <a:srgbClr val="E06C75"/>
                  </a:solidFill>
                  <a:effectLst/>
                  <a:latin typeface="Menlo" panose="020B0609030804020204" pitchFamily="49" charset="0"/>
                </a:rPr>
                <a:t>containerId</a:t>
              </a:r>
              <a:r>
                <a:rPr lang="en-GB" sz="700" b="0" dirty="0">
                  <a:solidFill>
                    <a:srgbClr val="E06C75"/>
                  </a:solidFill>
                  <a:effectLst/>
                  <a:latin typeface="Menlo" panose="020B0609030804020204" pitchFamily="49" charset="0"/>
                </a:rPr>
                <a:t>"</a:t>
              </a:r>
              <a:r>
                <a:rPr lang="en-GB" sz="700" b="0" dirty="0">
                  <a:solidFill>
                    <a:srgbClr val="ABB2BF"/>
                  </a:solidFill>
                  <a:effectLst/>
                  <a:latin typeface="Menlo" panose="020B0609030804020204" pitchFamily="49" charset="0"/>
                </a:rPr>
                <a:t>: </a:t>
              </a:r>
              <a:r>
                <a:rPr lang="en-GB" sz="700" b="0" dirty="0">
                  <a:solidFill>
                    <a:srgbClr val="98C379"/>
                  </a:solidFill>
                  <a:effectLst/>
                  <a:latin typeface="Menlo" panose="020B0609030804020204" pitchFamily="49" charset="0"/>
                </a:rPr>
                <a:t>"c4fa5683-8217-46db-8e53-6eab445977d0"</a:t>
              </a:r>
              <a:r>
                <a:rPr lang="en-GB" sz="700" b="0" dirty="0">
                  <a:solidFill>
                    <a:srgbClr val="ABB2BF"/>
                  </a:solidFill>
                  <a:effectLst/>
                  <a:latin typeface="Menlo" panose="020B0609030804020204" pitchFamily="49" charset="0"/>
                </a:rPr>
                <a:t>,</a:t>
              </a:r>
            </a:p>
            <a:p>
              <a:pPr lvl="2"/>
              <a:r>
                <a:rPr lang="en-GB" sz="700" b="0" dirty="0">
                  <a:solidFill>
                    <a:srgbClr val="E06C75"/>
                  </a:solidFill>
                  <a:effectLst/>
                  <a:latin typeface="Menlo" panose="020B0609030804020204" pitchFamily="49" charset="0"/>
                </a:rPr>
                <a:t>"barcode"</a:t>
              </a:r>
              <a:r>
                <a:rPr lang="en-GB" sz="700" b="0" dirty="0">
                  <a:solidFill>
                    <a:srgbClr val="ABB2BF"/>
                  </a:solidFill>
                  <a:effectLst/>
                  <a:latin typeface="Menlo" panose="020B0609030804020204" pitchFamily="49" charset="0"/>
                </a:rPr>
                <a:t>: </a:t>
              </a:r>
              <a:r>
                <a:rPr lang="en-GB" sz="700" b="0" dirty="0">
                  <a:solidFill>
                    <a:srgbClr val="98C379"/>
                  </a:solidFill>
                  <a:effectLst/>
                  <a:latin typeface="Menlo" panose="020B0609030804020204" pitchFamily="49" charset="0"/>
                </a:rPr>
                <a:t>"blue_round_PSI_01"</a:t>
              </a:r>
              <a:endParaRPr lang="en-GB" sz="700" b="0" dirty="0">
                <a:solidFill>
                  <a:srgbClr val="ABB2BF"/>
                </a:solidFill>
                <a:effectLst/>
                <a:latin typeface="Menlo" panose="020B0609030804020204" pitchFamily="49" charset="0"/>
              </a:endParaRPr>
            </a:p>
            <a:p>
              <a:pPr lvl="2"/>
              <a:r>
                <a:rPr lang="en-GB" sz="700" b="0" dirty="0">
                  <a:solidFill>
                    <a:srgbClr val="ABB2BF"/>
                  </a:solidFill>
                  <a:effectLst/>
                  <a:latin typeface="Menlo" panose="020B0609030804020204" pitchFamily="49" charset="0"/>
                </a:rPr>
                <a:t>}, […] }</a:t>
              </a:r>
            </a:p>
            <a:p>
              <a:r>
                <a:rPr lang="en-GB" sz="700" b="0" dirty="0">
                  <a:solidFill>
                    <a:srgbClr val="E06C75"/>
                  </a:solidFill>
                  <a:effectLst/>
                  <a:latin typeface="Menlo" panose="020B0609030804020204" pitchFamily="49" charset="0"/>
                </a:rPr>
                <a:t>"Macromolecule"</a:t>
              </a:r>
              <a:r>
                <a:rPr lang="en-GB" sz="700" b="0" dirty="0">
                  <a:solidFill>
                    <a:srgbClr val="ABB2BF"/>
                  </a:solidFill>
                  <a:effectLst/>
                  <a:latin typeface="Menlo" panose="020B0609030804020204" pitchFamily="49" charset="0"/>
                </a:rPr>
                <a:t>: {</a:t>
              </a:r>
            </a:p>
            <a:p>
              <a:pPr lvl="1"/>
              <a:r>
                <a:rPr lang="en-GB" sz="700" b="0" dirty="0">
                  <a:solidFill>
                    <a:srgbClr val="E06C75"/>
                  </a:solidFill>
                  <a:effectLst/>
                  <a:latin typeface="Menlo" panose="020B0609030804020204" pitchFamily="49" charset="0"/>
                </a:rPr>
                <a:t>"Macromolecule1"</a:t>
              </a:r>
              <a:r>
                <a:rPr lang="en-GB" sz="700" b="0" dirty="0">
                  <a:solidFill>
                    <a:srgbClr val="ABB2BF"/>
                  </a:solidFill>
                  <a:effectLst/>
                  <a:latin typeface="Menlo" panose="020B0609030804020204" pitchFamily="49" charset="0"/>
                </a:rPr>
                <a:t>: {</a:t>
              </a:r>
            </a:p>
            <a:p>
              <a:pPr lvl="2"/>
              <a:r>
                <a:rPr lang="en-GB" sz="700" b="0" dirty="0">
                  <a:solidFill>
                    <a:srgbClr val="E06C75"/>
                  </a:solidFill>
                  <a:effectLst/>
                  <a:latin typeface="Menlo" panose="020B0609030804020204" pitchFamily="49" charset="0"/>
                </a:rPr>
                <a:t>"version"</a:t>
              </a:r>
              <a:r>
                <a:rPr lang="en-GB" sz="700" b="0" dirty="0">
                  <a:solidFill>
                    <a:srgbClr val="ABB2BF"/>
                  </a:solidFill>
                  <a:effectLst/>
                  <a:latin typeface="Menlo" panose="020B0609030804020204" pitchFamily="49" charset="0"/>
                </a:rPr>
                <a:t>: </a:t>
              </a:r>
              <a:r>
                <a:rPr lang="en-GB" sz="700" b="0" dirty="0">
                  <a:solidFill>
                    <a:srgbClr val="98C379"/>
                  </a:solidFill>
                  <a:effectLst/>
                  <a:latin typeface="Menlo" panose="020B0609030804020204" pitchFamily="49" charset="0"/>
                </a:rPr>
                <a:t>"0.6.8"</a:t>
              </a:r>
              <a:r>
                <a:rPr lang="en-GB" sz="700" b="0" dirty="0">
                  <a:solidFill>
                    <a:srgbClr val="ABB2BF"/>
                  </a:solidFill>
                  <a:effectLst/>
                  <a:latin typeface="Menlo" panose="020B0609030804020204" pitchFamily="49" charset="0"/>
                </a:rPr>
                <a:t>,</a:t>
              </a:r>
            </a:p>
            <a:p>
              <a:pPr lvl="2"/>
              <a:r>
                <a:rPr lang="en-GB" sz="700" b="0" dirty="0">
                  <a:solidFill>
                    <a:srgbClr val="E06C75"/>
                  </a:solidFill>
                  <a:effectLst/>
                  <a:latin typeface="Menlo" panose="020B0609030804020204" pitchFamily="49" charset="0"/>
                </a:rPr>
                <a:t>"</a:t>
              </a:r>
              <a:r>
                <a:rPr lang="en-GB" sz="700" b="0" dirty="0" err="1">
                  <a:solidFill>
                    <a:srgbClr val="E06C75"/>
                  </a:solidFill>
                  <a:effectLst/>
                  <a:latin typeface="Menlo" panose="020B0609030804020204" pitchFamily="49" charset="0"/>
                </a:rPr>
                <a:t>mxlimsType</a:t>
              </a:r>
              <a:r>
                <a:rPr lang="en-GB" sz="700" b="0" dirty="0">
                  <a:solidFill>
                    <a:srgbClr val="E06C75"/>
                  </a:solidFill>
                  <a:effectLst/>
                  <a:latin typeface="Menlo" panose="020B0609030804020204" pitchFamily="49" charset="0"/>
                </a:rPr>
                <a:t>"</a:t>
              </a:r>
              <a:r>
                <a:rPr lang="en-GB" sz="700" b="0" dirty="0">
                  <a:solidFill>
                    <a:srgbClr val="ABB2BF"/>
                  </a:solidFill>
                  <a:effectLst/>
                  <a:latin typeface="Menlo" panose="020B0609030804020204" pitchFamily="49" charset="0"/>
                </a:rPr>
                <a:t>: </a:t>
              </a:r>
              <a:r>
                <a:rPr lang="en-GB" sz="700" b="0" dirty="0">
                  <a:solidFill>
                    <a:srgbClr val="98C379"/>
                  </a:solidFill>
                  <a:effectLst/>
                  <a:latin typeface="Menlo" panose="020B0609030804020204" pitchFamily="49" charset="0"/>
                </a:rPr>
                <a:t>"Macromolecule"</a:t>
              </a:r>
              <a:r>
                <a:rPr lang="en-GB" sz="700" b="0" dirty="0">
                  <a:solidFill>
                    <a:srgbClr val="ABB2BF"/>
                  </a:solidFill>
                  <a:effectLst/>
                  <a:latin typeface="Menlo" panose="020B0609030804020204" pitchFamily="49" charset="0"/>
                </a:rPr>
                <a:t>,</a:t>
              </a:r>
            </a:p>
            <a:p>
              <a:pPr lvl="2"/>
              <a:r>
                <a:rPr lang="en-GB" sz="700" b="0" dirty="0">
                  <a:solidFill>
                    <a:srgbClr val="E06C75"/>
                  </a:solidFill>
                  <a:effectLst/>
                  <a:latin typeface="Menlo" panose="020B0609030804020204" pitchFamily="49" charset="0"/>
                </a:rPr>
                <a:t>"</a:t>
              </a:r>
              <a:r>
                <a:rPr lang="en-GB" sz="700" b="0" dirty="0" err="1">
                  <a:solidFill>
                    <a:srgbClr val="E06C75"/>
                  </a:solidFill>
                  <a:effectLst/>
                  <a:latin typeface="Menlo" panose="020B0609030804020204" pitchFamily="49" charset="0"/>
                </a:rPr>
                <a:t>uuid</a:t>
              </a:r>
              <a:r>
                <a:rPr lang="en-GB" sz="700" b="0" dirty="0">
                  <a:solidFill>
                    <a:srgbClr val="E06C75"/>
                  </a:solidFill>
                  <a:effectLst/>
                  <a:latin typeface="Menlo" panose="020B0609030804020204" pitchFamily="49" charset="0"/>
                </a:rPr>
                <a:t>"</a:t>
              </a:r>
              <a:r>
                <a:rPr lang="en-GB" sz="700" b="0" dirty="0">
                  <a:solidFill>
                    <a:srgbClr val="ABB2BF"/>
                  </a:solidFill>
                  <a:effectLst/>
                  <a:latin typeface="Menlo" panose="020B0609030804020204" pitchFamily="49" charset="0"/>
                </a:rPr>
                <a:t>: </a:t>
              </a:r>
              <a:r>
                <a:rPr lang="en-GB" sz="700" b="0" dirty="0">
                  <a:solidFill>
                    <a:srgbClr val="98C379"/>
                  </a:solidFill>
                  <a:effectLst/>
                  <a:latin typeface="Menlo" panose="020B0609030804020204" pitchFamily="49" charset="0"/>
                </a:rPr>
                <a:t>"d4d36044-d758-4c7b-bb2a-ad2129a1c8ec"</a:t>
              </a:r>
              <a:r>
                <a:rPr lang="en-GB" sz="700" b="0" dirty="0">
                  <a:solidFill>
                    <a:srgbClr val="ABB2BF"/>
                  </a:solidFill>
                  <a:effectLst/>
                  <a:latin typeface="Menlo" panose="020B0609030804020204" pitchFamily="49" charset="0"/>
                </a:rPr>
                <a:t>,</a:t>
              </a:r>
            </a:p>
            <a:p>
              <a:pPr lvl="2"/>
              <a:r>
                <a:rPr lang="en-GB" sz="700" b="0" dirty="0">
                  <a:solidFill>
                    <a:srgbClr val="E06C75"/>
                  </a:solidFill>
                  <a:effectLst/>
                  <a:latin typeface="Menlo" panose="020B0609030804020204" pitchFamily="49" charset="0"/>
                </a:rPr>
                <a:t>"acronym"</a:t>
              </a:r>
              <a:r>
                <a:rPr lang="en-GB" sz="700" b="0" dirty="0">
                  <a:solidFill>
                    <a:srgbClr val="ABB2BF"/>
                  </a:solidFill>
                  <a:effectLst/>
                  <a:latin typeface="Menlo" panose="020B0609030804020204" pitchFamily="49" charset="0"/>
                </a:rPr>
                <a:t>: </a:t>
              </a:r>
              <a:r>
                <a:rPr lang="en-GB" sz="700" b="0" dirty="0">
                  <a:solidFill>
                    <a:srgbClr val="98C379"/>
                  </a:solidFill>
                  <a:effectLst/>
                  <a:latin typeface="Menlo" panose="020B0609030804020204" pitchFamily="49" charset="0"/>
                </a:rPr>
                <a:t>”</a:t>
              </a:r>
              <a:r>
                <a:rPr lang="en-GB" sz="700" b="0" dirty="0" err="1">
                  <a:solidFill>
                    <a:srgbClr val="98C379"/>
                  </a:solidFill>
                  <a:effectLst/>
                  <a:latin typeface="Menlo" panose="020B0609030804020204" pitchFamily="49" charset="0"/>
                </a:rPr>
                <a:t>my_protein</a:t>
              </a:r>
              <a:r>
                <a:rPr lang="en-GB" sz="700" b="0" dirty="0">
                  <a:solidFill>
                    <a:srgbClr val="98C379"/>
                  </a:solidFill>
                  <a:effectLst/>
                  <a:latin typeface="Menlo" panose="020B0609030804020204" pitchFamily="49" charset="0"/>
                </a:rPr>
                <a:t>"</a:t>
              </a:r>
              <a:endParaRPr lang="en-GB" sz="700" b="0" dirty="0">
                <a:solidFill>
                  <a:srgbClr val="ABB2BF"/>
                </a:solidFill>
                <a:effectLst/>
                <a:latin typeface="Menlo" panose="020B0609030804020204" pitchFamily="49" charset="0"/>
              </a:endParaRPr>
            </a:p>
            <a:p>
              <a:pPr lvl="2"/>
              <a:r>
                <a:rPr lang="en-GB" sz="700" b="0" dirty="0">
                  <a:solidFill>
                    <a:srgbClr val="ABB2BF"/>
                  </a:solidFill>
                  <a:effectLst/>
                  <a:latin typeface="Menlo" panose="020B0609030804020204" pitchFamily="49" charset="0"/>
                </a:rPr>
                <a:t>}, […]}</a:t>
              </a:r>
            </a:p>
            <a:p>
              <a:r>
                <a:rPr lang="en-GB" sz="700" b="0" dirty="0">
                  <a:solidFill>
                    <a:srgbClr val="E06C75"/>
                  </a:solidFill>
                  <a:effectLst/>
                  <a:latin typeface="Menlo" panose="020B0609030804020204" pitchFamily="49" charset="0"/>
                </a:rPr>
                <a:t>"</a:t>
              </a:r>
              <a:r>
                <a:rPr lang="en-GB" sz="700" b="0" dirty="0" err="1">
                  <a:solidFill>
                    <a:srgbClr val="E06C75"/>
                  </a:solidFill>
                  <a:effectLst/>
                  <a:latin typeface="Menlo" panose="020B0609030804020204" pitchFamily="49" charset="0"/>
                </a:rPr>
                <a:t>MacromoleculeSample</a:t>
              </a:r>
              <a:r>
                <a:rPr lang="en-GB" sz="700" b="0" dirty="0">
                  <a:solidFill>
                    <a:srgbClr val="E06C75"/>
                  </a:solidFill>
                  <a:effectLst/>
                  <a:latin typeface="Menlo" panose="020B0609030804020204" pitchFamily="49" charset="0"/>
                </a:rPr>
                <a:t>"</a:t>
              </a:r>
              <a:r>
                <a:rPr lang="en-GB" sz="700" b="0" dirty="0">
                  <a:solidFill>
                    <a:srgbClr val="ABB2BF"/>
                  </a:solidFill>
                  <a:effectLst/>
                  <a:latin typeface="Menlo" panose="020B0609030804020204" pitchFamily="49" charset="0"/>
                </a:rPr>
                <a:t>: {</a:t>
              </a:r>
            </a:p>
            <a:p>
              <a:pPr lvl="1"/>
              <a:r>
                <a:rPr lang="en-GB" sz="700" b="0" dirty="0">
                  <a:solidFill>
                    <a:srgbClr val="E06C75"/>
                  </a:solidFill>
                  <a:effectLst/>
                  <a:latin typeface="Menlo" panose="020B0609030804020204" pitchFamily="49" charset="0"/>
                </a:rPr>
                <a:t>"MacromoleculeSample1"</a:t>
              </a:r>
              <a:r>
                <a:rPr lang="en-GB" sz="700" b="0" dirty="0">
                  <a:solidFill>
                    <a:srgbClr val="ABB2BF"/>
                  </a:solidFill>
                  <a:effectLst/>
                  <a:latin typeface="Menlo" panose="020B0609030804020204" pitchFamily="49" charset="0"/>
                </a:rPr>
                <a:t>: {</a:t>
              </a:r>
            </a:p>
            <a:p>
              <a:pPr lvl="2"/>
              <a:r>
                <a:rPr lang="en-GB" sz="700" b="0" dirty="0">
                  <a:solidFill>
                    <a:srgbClr val="E06C75"/>
                  </a:solidFill>
                  <a:effectLst/>
                  <a:latin typeface="Menlo" panose="020B0609030804020204" pitchFamily="49" charset="0"/>
                </a:rPr>
                <a:t>"version"</a:t>
              </a:r>
              <a:r>
                <a:rPr lang="en-GB" sz="700" b="0" dirty="0">
                  <a:solidFill>
                    <a:srgbClr val="ABB2BF"/>
                  </a:solidFill>
                  <a:effectLst/>
                  <a:latin typeface="Menlo" panose="020B0609030804020204" pitchFamily="49" charset="0"/>
                </a:rPr>
                <a:t>: </a:t>
              </a:r>
              <a:r>
                <a:rPr lang="en-GB" sz="700" b="0" dirty="0">
                  <a:solidFill>
                    <a:srgbClr val="98C379"/>
                  </a:solidFill>
                  <a:effectLst/>
                  <a:latin typeface="Menlo" panose="020B0609030804020204" pitchFamily="49" charset="0"/>
                </a:rPr>
                <a:t>"0.6.8"</a:t>
              </a:r>
              <a:r>
                <a:rPr lang="en-GB" sz="700" b="0" dirty="0">
                  <a:solidFill>
                    <a:srgbClr val="ABB2BF"/>
                  </a:solidFill>
                  <a:effectLst/>
                  <a:latin typeface="Menlo" panose="020B0609030804020204" pitchFamily="49" charset="0"/>
                </a:rPr>
                <a:t>,</a:t>
              </a:r>
            </a:p>
            <a:p>
              <a:pPr lvl="2"/>
              <a:r>
                <a:rPr lang="en-GB" sz="700" b="0" dirty="0">
                  <a:solidFill>
                    <a:srgbClr val="E06C75"/>
                  </a:solidFill>
                  <a:effectLst/>
                  <a:latin typeface="Menlo" panose="020B0609030804020204" pitchFamily="49" charset="0"/>
                </a:rPr>
                <a:t>"</a:t>
              </a:r>
              <a:r>
                <a:rPr lang="en-GB" sz="700" b="0" dirty="0" err="1">
                  <a:solidFill>
                    <a:srgbClr val="E06C75"/>
                  </a:solidFill>
                  <a:effectLst/>
                  <a:latin typeface="Menlo" panose="020B0609030804020204" pitchFamily="49" charset="0"/>
                </a:rPr>
                <a:t>mxlimsType</a:t>
              </a:r>
              <a:r>
                <a:rPr lang="en-GB" sz="700" b="0" dirty="0">
                  <a:solidFill>
                    <a:srgbClr val="E06C75"/>
                  </a:solidFill>
                  <a:effectLst/>
                  <a:latin typeface="Menlo" panose="020B0609030804020204" pitchFamily="49" charset="0"/>
                </a:rPr>
                <a:t>"</a:t>
              </a:r>
              <a:r>
                <a:rPr lang="en-GB" sz="700" b="0" dirty="0">
                  <a:solidFill>
                    <a:srgbClr val="ABB2BF"/>
                  </a:solidFill>
                  <a:effectLst/>
                  <a:latin typeface="Menlo" panose="020B0609030804020204" pitchFamily="49" charset="0"/>
                </a:rPr>
                <a:t>: </a:t>
              </a:r>
              <a:r>
                <a:rPr lang="en-GB" sz="700" b="0" dirty="0">
                  <a:solidFill>
                    <a:srgbClr val="98C379"/>
                  </a:solidFill>
                  <a:effectLst/>
                  <a:latin typeface="Menlo" panose="020B0609030804020204" pitchFamily="49" charset="0"/>
                </a:rPr>
                <a:t>"</a:t>
              </a:r>
              <a:r>
                <a:rPr lang="en-GB" sz="700" b="0" dirty="0" err="1">
                  <a:solidFill>
                    <a:srgbClr val="98C379"/>
                  </a:solidFill>
                  <a:effectLst/>
                  <a:latin typeface="Menlo" panose="020B0609030804020204" pitchFamily="49" charset="0"/>
                </a:rPr>
                <a:t>MacromoleculeSample</a:t>
              </a:r>
              <a:r>
                <a:rPr lang="en-GB" sz="700" b="0" dirty="0">
                  <a:solidFill>
                    <a:srgbClr val="98C379"/>
                  </a:solidFill>
                  <a:effectLst/>
                  <a:latin typeface="Menlo" panose="020B0609030804020204" pitchFamily="49" charset="0"/>
                </a:rPr>
                <a:t>"</a:t>
              </a:r>
              <a:r>
                <a:rPr lang="en-GB" sz="700" b="0" dirty="0">
                  <a:solidFill>
                    <a:srgbClr val="ABB2BF"/>
                  </a:solidFill>
                  <a:effectLst/>
                  <a:latin typeface="Menlo" panose="020B0609030804020204" pitchFamily="49" charset="0"/>
                </a:rPr>
                <a:t>,</a:t>
              </a:r>
            </a:p>
            <a:p>
              <a:pPr lvl="2"/>
              <a:r>
                <a:rPr lang="en-GB" sz="700" b="0" dirty="0">
                  <a:solidFill>
                    <a:srgbClr val="E06C75"/>
                  </a:solidFill>
                  <a:effectLst/>
                  <a:latin typeface="Menlo" panose="020B0609030804020204" pitchFamily="49" charset="0"/>
                </a:rPr>
                <a:t>"</a:t>
              </a:r>
              <a:r>
                <a:rPr lang="en-GB" sz="700" b="0" dirty="0" err="1">
                  <a:solidFill>
                    <a:srgbClr val="E06C75"/>
                  </a:solidFill>
                  <a:effectLst/>
                  <a:latin typeface="Menlo" panose="020B0609030804020204" pitchFamily="49" charset="0"/>
                </a:rPr>
                <a:t>uuid</a:t>
              </a:r>
              <a:r>
                <a:rPr lang="en-GB" sz="700" b="0" dirty="0">
                  <a:solidFill>
                    <a:srgbClr val="E06C75"/>
                  </a:solidFill>
                  <a:effectLst/>
                  <a:latin typeface="Menlo" panose="020B0609030804020204" pitchFamily="49" charset="0"/>
                </a:rPr>
                <a:t>"</a:t>
              </a:r>
              <a:r>
                <a:rPr lang="en-GB" sz="700" b="0" dirty="0">
                  <a:solidFill>
                    <a:srgbClr val="ABB2BF"/>
                  </a:solidFill>
                  <a:effectLst/>
                  <a:latin typeface="Menlo" panose="020B0609030804020204" pitchFamily="49" charset="0"/>
                </a:rPr>
                <a:t>: </a:t>
              </a:r>
              <a:r>
                <a:rPr lang="en-GB" sz="700" b="0" dirty="0">
                  <a:solidFill>
                    <a:srgbClr val="98C379"/>
                  </a:solidFill>
                  <a:effectLst/>
                  <a:latin typeface="Menlo" panose="020B0609030804020204" pitchFamily="49" charset="0"/>
                </a:rPr>
                <a:t>"e019dda0-740b-49ab-9d1d-fe3440665914"</a:t>
              </a:r>
              <a:r>
                <a:rPr lang="en-GB" sz="700" b="0" dirty="0">
                  <a:solidFill>
                    <a:srgbClr val="ABB2BF"/>
                  </a:solidFill>
                  <a:effectLst/>
                  <a:latin typeface="Menlo" panose="020B0609030804020204" pitchFamily="49" charset="0"/>
                </a:rPr>
                <a:t>,</a:t>
              </a:r>
            </a:p>
            <a:p>
              <a:pPr lvl="2"/>
              <a:r>
                <a:rPr lang="en-GB" sz="700" b="0" dirty="0">
                  <a:solidFill>
                    <a:srgbClr val="E06C75"/>
                  </a:solidFill>
                  <a:effectLst/>
                  <a:latin typeface="Menlo" panose="020B0609030804020204" pitchFamily="49" charset="0"/>
                </a:rPr>
                <a:t>"name"</a:t>
              </a:r>
              <a:r>
                <a:rPr lang="en-GB" sz="700" b="0" dirty="0">
                  <a:solidFill>
                    <a:srgbClr val="ABB2BF"/>
                  </a:solidFill>
                  <a:effectLst/>
                  <a:latin typeface="Menlo" panose="020B0609030804020204" pitchFamily="49" charset="0"/>
                </a:rPr>
                <a:t>: </a:t>
              </a:r>
              <a:r>
                <a:rPr lang="en-GB" sz="700" b="0" dirty="0">
                  <a:solidFill>
                    <a:srgbClr val="98C379"/>
                  </a:solidFill>
                  <a:effectLst/>
                  <a:latin typeface="Menlo" panose="020B0609030804020204" pitchFamily="49" charset="0"/>
                </a:rPr>
                <a:t>”my_protein_01-1"</a:t>
              </a:r>
              <a:r>
                <a:rPr lang="en-GB" sz="700" b="0" dirty="0">
                  <a:solidFill>
                    <a:srgbClr val="ABB2BF"/>
                  </a:solidFill>
                  <a:effectLst/>
                  <a:latin typeface="Menlo" panose="020B0609030804020204" pitchFamily="49" charset="0"/>
                </a:rPr>
                <a:t>,</a:t>
              </a:r>
            </a:p>
            <a:p>
              <a:pPr lvl="2"/>
              <a:r>
                <a:rPr lang="en-GB" sz="700" b="0" dirty="0">
                  <a:solidFill>
                    <a:srgbClr val="E06C75"/>
                  </a:solidFill>
                  <a:effectLst/>
                  <a:latin typeface="Menlo" panose="020B0609030804020204" pitchFamily="49" charset="0"/>
                </a:rPr>
                <a:t>"</a:t>
              </a:r>
              <a:r>
                <a:rPr lang="en-GB" sz="700" b="0" dirty="0" err="1">
                  <a:solidFill>
                    <a:srgbClr val="E06C75"/>
                  </a:solidFill>
                  <a:effectLst/>
                  <a:latin typeface="Menlo" panose="020B0609030804020204" pitchFamily="49" charset="0"/>
                </a:rPr>
                <a:t>mainComponentId</a:t>
              </a:r>
              <a:r>
                <a:rPr lang="en-GB" sz="700" b="0" dirty="0">
                  <a:solidFill>
                    <a:srgbClr val="E06C75"/>
                  </a:solidFill>
                  <a:effectLst/>
                  <a:latin typeface="Menlo" panose="020B0609030804020204" pitchFamily="49" charset="0"/>
                </a:rPr>
                <a:t>"</a:t>
              </a:r>
              <a:r>
                <a:rPr lang="en-GB" sz="700" b="0" dirty="0">
                  <a:solidFill>
                    <a:srgbClr val="ABB2BF"/>
                  </a:solidFill>
                  <a:effectLst/>
                  <a:latin typeface="Menlo" panose="020B0609030804020204" pitchFamily="49" charset="0"/>
                </a:rPr>
                <a:t>: </a:t>
              </a:r>
              <a:r>
                <a:rPr lang="en-GB" sz="700" b="0" dirty="0">
                  <a:solidFill>
                    <a:srgbClr val="98C379"/>
                  </a:solidFill>
                  <a:effectLst/>
                  <a:latin typeface="Menlo" panose="020B0609030804020204" pitchFamily="49" charset="0"/>
                </a:rPr>
                <a:t>"d4d36044-d758-4c7b-bb2a-ad2129a1c8ec"</a:t>
              </a:r>
              <a:endParaRPr lang="en-GB" sz="700" b="0" dirty="0">
                <a:solidFill>
                  <a:srgbClr val="ABB2BF"/>
                </a:solidFill>
                <a:effectLst/>
                <a:latin typeface="Menlo" panose="020B0609030804020204" pitchFamily="49" charset="0"/>
              </a:endParaRPr>
            </a:p>
            <a:p>
              <a:pPr lvl="2"/>
              <a:r>
                <a:rPr lang="en-GB" sz="700" b="0" dirty="0">
                  <a:solidFill>
                    <a:srgbClr val="ABB2BF"/>
                  </a:solidFill>
                  <a:effectLst/>
                  <a:latin typeface="Menlo" panose="020B0609030804020204" pitchFamily="49" charset="0"/>
                </a:rPr>
                <a:t>}, […] }</a:t>
              </a:r>
            </a:p>
            <a:p>
              <a:r>
                <a:rPr lang="en-GB" sz="700" b="0" dirty="0">
                  <a:solidFill>
                    <a:srgbClr val="E06C75"/>
                  </a:solidFill>
                  <a:effectLst/>
                  <a:latin typeface="Menlo" panose="020B0609030804020204" pitchFamily="49" charset="0"/>
                </a:rPr>
                <a:t>"Pin"</a:t>
              </a:r>
              <a:r>
                <a:rPr lang="en-GB" sz="700" b="0" dirty="0">
                  <a:solidFill>
                    <a:srgbClr val="ABB2BF"/>
                  </a:solidFill>
                  <a:effectLst/>
                  <a:latin typeface="Menlo" panose="020B0609030804020204" pitchFamily="49" charset="0"/>
                </a:rPr>
                <a:t>: {</a:t>
              </a:r>
            </a:p>
            <a:p>
              <a:pPr lvl="1"/>
              <a:r>
                <a:rPr lang="en-GB" sz="700" b="0" dirty="0">
                  <a:solidFill>
                    <a:srgbClr val="E06C75"/>
                  </a:solidFill>
                  <a:effectLst/>
                  <a:latin typeface="Menlo" panose="020B0609030804020204" pitchFamily="49" charset="0"/>
                </a:rPr>
                <a:t>"Pin1"</a:t>
              </a:r>
              <a:r>
                <a:rPr lang="en-GB" sz="700" b="0" dirty="0">
                  <a:solidFill>
                    <a:srgbClr val="ABB2BF"/>
                  </a:solidFill>
                  <a:effectLst/>
                  <a:latin typeface="Menlo" panose="020B0609030804020204" pitchFamily="49" charset="0"/>
                </a:rPr>
                <a:t>: {</a:t>
              </a:r>
            </a:p>
            <a:p>
              <a:pPr lvl="2"/>
              <a:r>
                <a:rPr lang="en-GB" sz="700" b="0" dirty="0">
                  <a:solidFill>
                    <a:srgbClr val="E06C75"/>
                  </a:solidFill>
                  <a:effectLst/>
                  <a:latin typeface="Menlo" panose="020B0609030804020204" pitchFamily="49" charset="0"/>
                </a:rPr>
                <a:t>"version"</a:t>
              </a:r>
              <a:r>
                <a:rPr lang="en-GB" sz="700" b="0" dirty="0">
                  <a:solidFill>
                    <a:srgbClr val="ABB2BF"/>
                  </a:solidFill>
                  <a:effectLst/>
                  <a:latin typeface="Menlo" panose="020B0609030804020204" pitchFamily="49" charset="0"/>
                </a:rPr>
                <a:t>: </a:t>
              </a:r>
              <a:r>
                <a:rPr lang="en-GB" sz="700" b="0" dirty="0">
                  <a:solidFill>
                    <a:srgbClr val="98C379"/>
                  </a:solidFill>
                  <a:effectLst/>
                  <a:latin typeface="Menlo" panose="020B0609030804020204" pitchFamily="49" charset="0"/>
                </a:rPr>
                <a:t>"0.6.8"</a:t>
              </a:r>
              <a:r>
                <a:rPr lang="en-GB" sz="700" b="0" dirty="0">
                  <a:solidFill>
                    <a:srgbClr val="ABB2BF"/>
                  </a:solidFill>
                  <a:effectLst/>
                  <a:latin typeface="Menlo" panose="020B0609030804020204" pitchFamily="49" charset="0"/>
                </a:rPr>
                <a:t>,</a:t>
              </a:r>
            </a:p>
            <a:p>
              <a:pPr lvl="2"/>
              <a:r>
                <a:rPr lang="en-GB" sz="700" b="0" dirty="0">
                  <a:solidFill>
                    <a:srgbClr val="E06C75"/>
                  </a:solidFill>
                  <a:effectLst/>
                  <a:latin typeface="Menlo" panose="020B0609030804020204" pitchFamily="49" charset="0"/>
                </a:rPr>
                <a:t>"</a:t>
              </a:r>
              <a:r>
                <a:rPr lang="en-GB" sz="700" b="0" dirty="0" err="1">
                  <a:solidFill>
                    <a:srgbClr val="E06C75"/>
                  </a:solidFill>
                  <a:effectLst/>
                  <a:latin typeface="Menlo" panose="020B0609030804020204" pitchFamily="49" charset="0"/>
                </a:rPr>
                <a:t>mxlimsType</a:t>
              </a:r>
              <a:r>
                <a:rPr lang="en-GB" sz="700" b="0" dirty="0">
                  <a:solidFill>
                    <a:srgbClr val="E06C75"/>
                  </a:solidFill>
                  <a:effectLst/>
                  <a:latin typeface="Menlo" panose="020B0609030804020204" pitchFamily="49" charset="0"/>
                </a:rPr>
                <a:t>"</a:t>
              </a:r>
              <a:r>
                <a:rPr lang="en-GB" sz="700" b="0" dirty="0">
                  <a:solidFill>
                    <a:srgbClr val="ABB2BF"/>
                  </a:solidFill>
                  <a:effectLst/>
                  <a:latin typeface="Menlo" panose="020B0609030804020204" pitchFamily="49" charset="0"/>
                </a:rPr>
                <a:t>: </a:t>
              </a:r>
              <a:r>
                <a:rPr lang="en-GB" sz="700" b="0" dirty="0">
                  <a:solidFill>
                    <a:srgbClr val="98C379"/>
                  </a:solidFill>
                  <a:effectLst/>
                  <a:latin typeface="Menlo" panose="020B0609030804020204" pitchFamily="49" charset="0"/>
                </a:rPr>
                <a:t>"Pin"</a:t>
              </a:r>
              <a:r>
                <a:rPr lang="en-GB" sz="700" b="0" dirty="0">
                  <a:solidFill>
                    <a:srgbClr val="ABB2BF"/>
                  </a:solidFill>
                  <a:effectLst/>
                  <a:latin typeface="Menlo" panose="020B0609030804020204" pitchFamily="49" charset="0"/>
                </a:rPr>
                <a:t>,</a:t>
              </a:r>
            </a:p>
            <a:p>
              <a:pPr lvl="2"/>
              <a:r>
                <a:rPr lang="en-GB" sz="700" b="0" dirty="0">
                  <a:solidFill>
                    <a:srgbClr val="E06C75"/>
                  </a:solidFill>
                  <a:effectLst/>
                  <a:latin typeface="Menlo" panose="020B0609030804020204" pitchFamily="49" charset="0"/>
                </a:rPr>
                <a:t>"</a:t>
              </a:r>
              <a:r>
                <a:rPr lang="en-GB" sz="700" b="0" dirty="0" err="1">
                  <a:solidFill>
                    <a:srgbClr val="E06C75"/>
                  </a:solidFill>
                  <a:effectLst/>
                  <a:latin typeface="Menlo" panose="020B0609030804020204" pitchFamily="49" charset="0"/>
                </a:rPr>
                <a:t>uuid</a:t>
              </a:r>
              <a:r>
                <a:rPr lang="en-GB" sz="700" b="0" dirty="0">
                  <a:solidFill>
                    <a:srgbClr val="E06C75"/>
                  </a:solidFill>
                  <a:effectLst/>
                  <a:latin typeface="Menlo" panose="020B0609030804020204" pitchFamily="49" charset="0"/>
                </a:rPr>
                <a:t>"</a:t>
              </a:r>
              <a:r>
                <a:rPr lang="en-GB" sz="700" b="0" dirty="0">
                  <a:solidFill>
                    <a:srgbClr val="ABB2BF"/>
                  </a:solidFill>
                  <a:effectLst/>
                  <a:latin typeface="Menlo" panose="020B0609030804020204" pitchFamily="49" charset="0"/>
                </a:rPr>
                <a:t>: </a:t>
              </a:r>
              <a:r>
                <a:rPr lang="en-GB" sz="700" b="0" dirty="0">
                  <a:solidFill>
                    <a:srgbClr val="98C379"/>
                  </a:solidFill>
                  <a:effectLst/>
                  <a:latin typeface="Menlo" panose="020B0609030804020204" pitchFamily="49" charset="0"/>
                </a:rPr>
                <a:t>"7c32cb5b-14ae-47df-adfc-0a0e8c9270b5"</a:t>
              </a:r>
              <a:r>
                <a:rPr lang="en-GB" sz="700" b="0" dirty="0">
                  <a:solidFill>
                    <a:srgbClr val="ABB2BF"/>
                  </a:solidFill>
                  <a:effectLst/>
                  <a:latin typeface="Menlo" panose="020B0609030804020204" pitchFamily="49" charset="0"/>
                </a:rPr>
                <a:t>,</a:t>
              </a:r>
            </a:p>
            <a:p>
              <a:pPr lvl="2"/>
              <a:r>
                <a:rPr lang="en-GB" sz="700" b="0" dirty="0">
                  <a:solidFill>
                    <a:srgbClr val="E06C75"/>
                  </a:solidFill>
                  <a:effectLst/>
                  <a:latin typeface="Menlo" panose="020B0609030804020204" pitchFamily="49" charset="0"/>
                </a:rPr>
                <a:t>"</a:t>
              </a:r>
              <a:r>
                <a:rPr lang="en-GB" sz="700" b="0" dirty="0" err="1">
                  <a:solidFill>
                    <a:srgbClr val="E06C75"/>
                  </a:solidFill>
                  <a:effectLst/>
                  <a:latin typeface="Menlo" panose="020B0609030804020204" pitchFamily="49" charset="0"/>
                </a:rPr>
                <a:t>sampleId</a:t>
              </a:r>
              <a:r>
                <a:rPr lang="en-GB" sz="700" b="0" dirty="0">
                  <a:solidFill>
                    <a:srgbClr val="E06C75"/>
                  </a:solidFill>
                  <a:effectLst/>
                  <a:latin typeface="Menlo" panose="020B0609030804020204" pitchFamily="49" charset="0"/>
                </a:rPr>
                <a:t>"</a:t>
              </a:r>
              <a:r>
                <a:rPr lang="en-GB" sz="700" b="0" dirty="0">
                  <a:solidFill>
                    <a:srgbClr val="ABB2BF"/>
                  </a:solidFill>
                  <a:effectLst/>
                  <a:latin typeface="Menlo" panose="020B0609030804020204" pitchFamily="49" charset="0"/>
                </a:rPr>
                <a:t>: </a:t>
              </a:r>
              <a:r>
                <a:rPr lang="en-GB" sz="700" b="0" dirty="0">
                  <a:solidFill>
                    <a:srgbClr val="98C379"/>
                  </a:solidFill>
                  <a:effectLst/>
                  <a:latin typeface="Menlo" panose="020B0609030804020204" pitchFamily="49" charset="0"/>
                </a:rPr>
                <a:t>"e019dda0-740b-49ab-9d1d-fe3440665914"</a:t>
              </a:r>
              <a:r>
                <a:rPr lang="en-GB" sz="700" b="0" dirty="0">
                  <a:solidFill>
                    <a:srgbClr val="ABB2BF"/>
                  </a:solidFill>
                  <a:effectLst/>
                  <a:latin typeface="Menlo" panose="020B0609030804020204" pitchFamily="49" charset="0"/>
                </a:rPr>
                <a:t>,</a:t>
              </a:r>
            </a:p>
            <a:p>
              <a:pPr lvl="2"/>
              <a:r>
                <a:rPr lang="en-GB" sz="700" b="0" dirty="0">
                  <a:solidFill>
                    <a:srgbClr val="E06C75"/>
                  </a:solidFill>
                  <a:effectLst/>
                  <a:latin typeface="Menlo" panose="020B0609030804020204" pitchFamily="49" charset="0"/>
                </a:rPr>
                <a:t>"</a:t>
              </a:r>
              <a:r>
                <a:rPr lang="en-GB" sz="700" b="0" dirty="0" err="1">
                  <a:solidFill>
                    <a:srgbClr val="E06C75"/>
                  </a:solidFill>
                  <a:effectLst/>
                  <a:latin typeface="Menlo" panose="020B0609030804020204" pitchFamily="49" charset="0"/>
                </a:rPr>
                <a:t>containerId</a:t>
              </a:r>
              <a:r>
                <a:rPr lang="en-GB" sz="700" b="0" dirty="0">
                  <a:solidFill>
                    <a:srgbClr val="E06C75"/>
                  </a:solidFill>
                  <a:effectLst/>
                  <a:latin typeface="Menlo" panose="020B0609030804020204" pitchFamily="49" charset="0"/>
                </a:rPr>
                <a:t>"</a:t>
              </a:r>
              <a:r>
                <a:rPr lang="en-GB" sz="700" b="0" dirty="0">
                  <a:solidFill>
                    <a:srgbClr val="ABB2BF"/>
                  </a:solidFill>
                  <a:effectLst/>
                  <a:latin typeface="Menlo" panose="020B0609030804020204" pitchFamily="49" charset="0"/>
                </a:rPr>
                <a:t>: </a:t>
              </a:r>
              <a:r>
                <a:rPr lang="en-GB" sz="700" b="0" dirty="0">
                  <a:solidFill>
                    <a:srgbClr val="98C379"/>
                  </a:solidFill>
                  <a:effectLst/>
                  <a:latin typeface="Menlo" panose="020B0609030804020204" pitchFamily="49" charset="0"/>
                </a:rPr>
                <a:t>"3e9db592-b0d4-4bee-bedd-42f99d6d1f31"</a:t>
              </a:r>
              <a:r>
                <a:rPr lang="en-GB" sz="700" b="0" dirty="0">
                  <a:solidFill>
                    <a:srgbClr val="ABB2BF"/>
                  </a:solidFill>
                  <a:effectLst/>
                  <a:latin typeface="Menlo" panose="020B0609030804020204" pitchFamily="49" charset="0"/>
                </a:rPr>
                <a:t>,</a:t>
              </a:r>
            </a:p>
            <a:p>
              <a:pPr lvl="2"/>
              <a:r>
                <a:rPr lang="en-GB" sz="700" b="0" dirty="0">
                  <a:solidFill>
                    <a:srgbClr val="E06C75"/>
                  </a:solidFill>
                  <a:effectLst/>
                  <a:latin typeface="Menlo" panose="020B0609030804020204" pitchFamily="49" charset="0"/>
                </a:rPr>
                <a:t>"</a:t>
              </a:r>
              <a:r>
                <a:rPr lang="en-GB" sz="700" b="0" dirty="0" err="1">
                  <a:solidFill>
                    <a:srgbClr val="E06C75"/>
                  </a:solidFill>
                  <a:effectLst/>
                  <a:latin typeface="Menlo" panose="020B0609030804020204" pitchFamily="49" charset="0"/>
                </a:rPr>
                <a:t>positionInPuck</a:t>
              </a:r>
              <a:r>
                <a:rPr lang="en-GB" sz="700" b="0" dirty="0">
                  <a:solidFill>
                    <a:srgbClr val="E06C75"/>
                  </a:solidFill>
                  <a:effectLst/>
                  <a:latin typeface="Menlo" panose="020B0609030804020204" pitchFamily="49" charset="0"/>
                </a:rPr>
                <a:t>"</a:t>
              </a:r>
              <a:r>
                <a:rPr lang="en-GB" sz="700" b="0" dirty="0">
                  <a:solidFill>
                    <a:srgbClr val="ABB2BF"/>
                  </a:solidFill>
                  <a:effectLst/>
                  <a:latin typeface="Menlo" panose="020B0609030804020204" pitchFamily="49" charset="0"/>
                </a:rPr>
                <a:t>: </a:t>
              </a:r>
              <a:r>
                <a:rPr lang="en-GB" sz="700" b="0" dirty="0">
                  <a:solidFill>
                    <a:srgbClr val="D19A66"/>
                  </a:solidFill>
                  <a:effectLst/>
                  <a:latin typeface="Menlo" panose="020B0609030804020204" pitchFamily="49" charset="0"/>
                </a:rPr>
                <a:t>1</a:t>
              </a:r>
              <a:endParaRPr lang="en-GB" sz="700" b="0" dirty="0">
                <a:solidFill>
                  <a:srgbClr val="ABB2BF"/>
                </a:solidFill>
                <a:effectLst/>
                <a:latin typeface="Menlo" panose="020B0609030804020204" pitchFamily="49" charset="0"/>
              </a:endParaRPr>
            </a:p>
            <a:p>
              <a:pPr lvl="2"/>
              <a:r>
                <a:rPr lang="en-GB" sz="700" b="0" dirty="0">
                  <a:solidFill>
                    <a:srgbClr val="ABB2BF"/>
                  </a:solidFill>
                  <a:effectLst/>
                  <a:latin typeface="Menlo" panose="020B0609030804020204" pitchFamily="49" charset="0"/>
                </a:rPr>
                <a:t>}, […] }</a:t>
              </a:r>
            </a:p>
            <a:p>
              <a:r>
                <a:rPr lang="en-GB" sz="700" b="0" dirty="0">
                  <a:solidFill>
                    <a:srgbClr val="E06C75"/>
                  </a:solidFill>
                  <a:effectLst/>
                  <a:latin typeface="Menlo" panose="020B0609030804020204" pitchFamily="49" charset="0"/>
                </a:rPr>
                <a:t>"Puck"</a:t>
              </a:r>
              <a:r>
                <a:rPr lang="en-GB" sz="700" b="0" dirty="0">
                  <a:solidFill>
                    <a:srgbClr val="ABB2BF"/>
                  </a:solidFill>
                  <a:effectLst/>
                  <a:latin typeface="Menlo" panose="020B0609030804020204" pitchFamily="49" charset="0"/>
                </a:rPr>
                <a:t>: {</a:t>
              </a:r>
            </a:p>
            <a:p>
              <a:pPr lvl="1"/>
              <a:r>
                <a:rPr lang="en-GB" sz="700" b="0" dirty="0">
                  <a:solidFill>
                    <a:srgbClr val="E06C75"/>
                  </a:solidFill>
                  <a:effectLst/>
                  <a:latin typeface="Menlo" panose="020B0609030804020204" pitchFamily="49" charset="0"/>
                </a:rPr>
                <a:t>"Puck1"</a:t>
              </a:r>
              <a:r>
                <a:rPr lang="en-GB" sz="700" b="0" dirty="0">
                  <a:solidFill>
                    <a:srgbClr val="ABB2BF"/>
                  </a:solidFill>
                  <a:effectLst/>
                  <a:latin typeface="Menlo" panose="020B0609030804020204" pitchFamily="49" charset="0"/>
                </a:rPr>
                <a:t>: {</a:t>
              </a:r>
            </a:p>
            <a:p>
              <a:pPr lvl="2"/>
              <a:r>
                <a:rPr lang="en-GB" sz="700" b="0" dirty="0">
                  <a:solidFill>
                    <a:srgbClr val="E06C75"/>
                  </a:solidFill>
                  <a:effectLst/>
                  <a:latin typeface="Menlo" panose="020B0609030804020204" pitchFamily="49" charset="0"/>
                </a:rPr>
                <a:t>"version"</a:t>
              </a:r>
              <a:r>
                <a:rPr lang="en-GB" sz="700" b="0" dirty="0">
                  <a:solidFill>
                    <a:srgbClr val="ABB2BF"/>
                  </a:solidFill>
                  <a:effectLst/>
                  <a:latin typeface="Menlo" panose="020B0609030804020204" pitchFamily="49" charset="0"/>
                </a:rPr>
                <a:t>: </a:t>
              </a:r>
              <a:r>
                <a:rPr lang="en-GB" sz="700" b="0" dirty="0">
                  <a:solidFill>
                    <a:srgbClr val="98C379"/>
                  </a:solidFill>
                  <a:effectLst/>
                  <a:latin typeface="Menlo" panose="020B0609030804020204" pitchFamily="49" charset="0"/>
                </a:rPr>
                <a:t>"0.6.8"</a:t>
              </a:r>
              <a:r>
                <a:rPr lang="en-GB" sz="700" b="0" dirty="0">
                  <a:solidFill>
                    <a:srgbClr val="ABB2BF"/>
                  </a:solidFill>
                  <a:effectLst/>
                  <a:latin typeface="Menlo" panose="020B0609030804020204" pitchFamily="49" charset="0"/>
                </a:rPr>
                <a:t>,</a:t>
              </a:r>
            </a:p>
            <a:p>
              <a:pPr lvl="2"/>
              <a:r>
                <a:rPr lang="en-GB" sz="700" b="0" dirty="0">
                  <a:solidFill>
                    <a:srgbClr val="E06C75"/>
                  </a:solidFill>
                  <a:effectLst/>
                  <a:latin typeface="Menlo" panose="020B0609030804020204" pitchFamily="49" charset="0"/>
                </a:rPr>
                <a:t>"</a:t>
              </a:r>
              <a:r>
                <a:rPr lang="en-GB" sz="700" b="0" dirty="0" err="1">
                  <a:solidFill>
                    <a:srgbClr val="E06C75"/>
                  </a:solidFill>
                  <a:effectLst/>
                  <a:latin typeface="Menlo" panose="020B0609030804020204" pitchFamily="49" charset="0"/>
                </a:rPr>
                <a:t>mxlimsType</a:t>
              </a:r>
              <a:r>
                <a:rPr lang="en-GB" sz="700" b="0" dirty="0">
                  <a:solidFill>
                    <a:srgbClr val="E06C75"/>
                  </a:solidFill>
                  <a:effectLst/>
                  <a:latin typeface="Menlo" panose="020B0609030804020204" pitchFamily="49" charset="0"/>
                </a:rPr>
                <a:t>"</a:t>
              </a:r>
              <a:r>
                <a:rPr lang="en-GB" sz="700" b="0" dirty="0">
                  <a:solidFill>
                    <a:srgbClr val="ABB2BF"/>
                  </a:solidFill>
                  <a:effectLst/>
                  <a:latin typeface="Menlo" panose="020B0609030804020204" pitchFamily="49" charset="0"/>
                </a:rPr>
                <a:t>: </a:t>
              </a:r>
              <a:r>
                <a:rPr lang="en-GB" sz="700" b="0" dirty="0">
                  <a:solidFill>
                    <a:srgbClr val="98C379"/>
                  </a:solidFill>
                  <a:effectLst/>
                  <a:latin typeface="Menlo" panose="020B0609030804020204" pitchFamily="49" charset="0"/>
                </a:rPr>
                <a:t>"Puck"</a:t>
              </a:r>
              <a:r>
                <a:rPr lang="en-GB" sz="700" b="0" dirty="0">
                  <a:solidFill>
                    <a:srgbClr val="ABB2BF"/>
                  </a:solidFill>
                  <a:effectLst/>
                  <a:latin typeface="Menlo" panose="020B0609030804020204" pitchFamily="49" charset="0"/>
                </a:rPr>
                <a:t>,</a:t>
              </a:r>
            </a:p>
            <a:p>
              <a:pPr lvl="2"/>
              <a:r>
                <a:rPr lang="en-GB" sz="700" b="0" dirty="0">
                  <a:solidFill>
                    <a:srgbClr val="E06C75"/>
                  </a:solidFill>
                  <a:effectLst/>
                  <a:latin typeface="Menlo" panose="020B0609030804020204" pitchFamily="49" charset="0"/>
                </a:rPr>
                <a:t>"</a:t>
              </a:r>
              <a:r>
                <a:rPr lang="en-GB" sz="700" b="0" dirty="0" err="1">
                  <a:solidFill>
                    <a:srgbClr val="E06C75"/>
                  </a:solidFill>
                  <a:effectLst/>
                  <a:latin typeface="Menlo" panose="020B0609030804020204" pitchFamily="49" charset="0"/>
                </a:rPr>
                <a:t>uuid</a:t>
              </a:r>
              <a:r>
                <a:rPr lang="en-GB" sz="700" b="0" dirty="0">
                  <a:solidFill>
                    <a:srgbClr val="E06C75"/>
                  </a:solidFill>
                  <a:effectLst/>
                  <a:latin typeface="Menlo" panose="020B0609030804020204" pitchFamily="49" charset="0"/>
                </a:rPr>
                <a:t>"</a:t>
              </a:r>
              <a:r>
                <a:rPr lang="en-GB" sz="700" b="0" dirty="0">
                  <a:solidFill>
                    <a:srgbClr val="ABB2BF"/>
                  </a:solidFill>
                  <a:effectLst/>
                  <a:latin typeface="Menlo" panose="020B0609030804020204" pitchFamily="49" charset="0"/>
                </a:rPr>
                <a:t>: </a:t>
              </a:r>
              <a:r>
                <a:rPr lang="en-GB" sz="700" b="0" dirty="0">
                  <a:solidFill>
                    <a:srgbClr val="98C379"/>
                  </a:solidFill>
                  <a:effectLst/>
                  <a:latin typeface="Menlo" panose="020B0609030804020204" pitchFamily="49" charset="0"/>
                </a:rPr>
                <a:t>"744b2908-e3fa-4672-96a3-f4ab37457ba9"</a:t>
              </a:r>
              <a:r>
                <a:rPr lang="en-GB" sz="700" b="0" dirty="0">
                  <a:solidFill>
                    <a:srgbClr val="ABB2BF"/>
                  </a:solidFill>
                  <a:effectLst/>
                  <a:latin typeface="Menlo" panose="020B0609030804020204" pitchFamily="49" charset="0"/>
                </a:rPr>
                <a:t>,</a:t>
              </a:r>
            </a:p>
            <a:p>
              <a:pPr lvl="2"/>
              <a:r>
                <a:rPr lang="en-GB" sz="700" b="0" dirty="0">
                  <a:solidFill>
                    <a:srgbClr val="E06C75"/>
                  </a:solidFill>
                  <a:effectLst/>
                  <a:latin typeface="Menlo" panose="020B0609030804020204" pitchFamily="49" charset="0"/>
                </a:rPr>
                <a:t>"name"</a:t>
              </a:r>
              <a:r>
                <a:rPr lang="en-GB" sz="700" b="0" dirty="0">
                  <a:solidFill>
                    <a:srgbClr val="ABB2BF"/>
                  </a:solidFill>
                  <a:effectLst/>
                  <a:latin typeface="Menlo" panose="020B0609030804020204" pitchFamily="49" charset="0"/>
                </a:rPr>
                <a:t>: </a:t>
              </a:r>
              <a:r>
                <a:rPr lang="en-GB" sz="700" b="0" dirty="0">
                  <a:solidFill>
                    <a:srgbClr val="98C379"/>
                  </a:solidFill>
                  <a:effectLst/>
                  <a:latin typeface="Menlo" panose="020B0609030804020204" pitchFamily="49" charset="0"/>
                </a:rPr>
                <a:t>"CFSLS108"</a:t>
              </a:r>
              <a:r>
                <a:rPr lang="en-GB" sz="700" b="0" dirty="0">
                  <a:solidFill>
                    <a:srgbClr val="ABB2BF"/>
                  </a:solidFill>
                  <a:effectLst/>
                  <a:latin typeface="Menlo" panose="020B0609030804020204" pitchFamily="49" charset="0"/>
                </a:rPr>
                <a:t>,</a:t>
              </a:r>
            </a:p>
            <a:p>
              <a:pPr lvl="2"/>
              <a:r>
                <a:rPr lang="en-GB" sz="700" b="0" dirty="0">
                  <a:solidFill>
                    <a:srgbClr val="E06C75"/>
                  </a:solidFill>
                  <a:effectLst/>
                  <a:latin typeface="Menlo" panose="020B0609030804020204" pitchFamily="49" charset="0"/>
                </a:rPr>
                <a:t>"</a:t>
              </a:r>
              <a:r>
                <a:rPr lang="en-GB" sz="700" b="0" dirty="0" err="1">
                  <a:solidFill>
                    <a:srgbClr val="E06C75"/>
                  </a:solidFill>
                  <a:effectLst/>
                  <a:latin typeface="Menlo" panose="020B0609030804020204" pitchFamily="49" charset="0"/>
                </a:rPr>
                <a:t>containerId</a:t>
              </a:r>
              <a:r>
                <a:rPr lang="en-GB" sz="700" b="0" dirty="0">
                  <a:solidFill>
                    <a:srgbClr val="E06C75"/>
                  </a:solidFill>
                  <a:effectLst/>
                  <a:latin typeface="Menlo" panose="020B0609030804020204" pitchFamily="49" charset="0"/>
                </a:rPr>
                <a:t>"</a:t>
              </a:r>
              <a:r>
                <a:rPr lang="en-GB" sz="700" b="0" dirty="0">
                  <a:solidFill>
                    <a:srgbClr val="ABB2BF"/>
                  </a:solidFill>
                  <a:effectLst/>
                  <a:latin typeface="Menlo" panose="020B0609030804020204" pitchFamily="49" charset="0"/>
                </a:rPr>
                <a:t>: </a:t>
              </a:r>
              <a:r>
                <a:rPr lang="en-GB" sz="700" b="0" dirty="0">
                  <a:solidFill>
                    <a:srgbClr val="98C379"/>
                  </a:solidFill>
                  <a:effectLst/>
                  <a:latin typeface="Menlo" panose="020B0609030804020204" pitchFamily="49" charset="0"/>
                </a:rPr>
                <a:t>"50cd9c6b-6276-4153-9e4a-3aa7a86c2b93"</a:t>
              </a:r>
              <a:r>
                <a:rPr lang="en-GB" sz="700" b="0" dirty="0">
                  <a:solidFill>
                    <a:srgbClr val="ABB2BF"/>
                  </a:solidFill>
                  <a:effectLst/>
                  <a:latin typeface="Menlo" panose="020B0609030804020204" pitchFamily="49" charset="0"/>
                </a:rPr>
                <a:t>,</a:t>
              </a:r>
            </a:p>
            <a:p>
              <a:pPr lvl="2"/>
              <a:r>
                <a:rPr lang="en-GB" sz="700" b="0" dirty="0">
                  <a:solidFill>
                    <a:srgbClr val="E06C75"/>
                  </a:solidFill>
                  <a:effectLst/>
                  <a:latin typeface="Menlo" panose="020B0609030804020204" pitchFamily="49" charset="0"/>
                </a:rPr>
                <a:t>"barcode"</a:t>
              </a:r>
              <a:r>
                <a:rPr lang="en-GB" sz="700" b="0" dirty="0">
                  <a:solidFill>
                    <a:srgbClr val="ABB2BF"/>
                  </a:solidFill>
                  <a:effectLst/>
                  <a:latin typeface="Menlo" panose="020B0609030804020204" pitchFamily="49" charset="0"/>
                </a:rPr>
                <a:t>: </a:t>
              </a:r>
              <a:r>
                <a:rPr lang="en-GB" sz="700" b="0" dirty="0">
                  <a:solidFill>
                    <a:srgbClr val="98C379"/>
                  </a:solidFill>
                  <a:effectLst/>
                  <a:latin typeface="Menlo" panose="020B0609030804020204" pitchFamily="49" charset="0"/>
                </a:rPr>
                <a:t>"CFSLS108"</a:t>
              </a:r>
              <a:r>
                <a:rPr lang="en-GB" sz="700" b="0" dirty="0">
                  <a:solidFill>
                    <a:srgbClr val="ABB2BF"/>
                  </a:solidFill>
                  <a:effectLst/>
                  <a:latin typeface="Menlo" panose="020B0609030804020204" pitchFamily="49" charset="0"/>
                </a:rPr>
                <a:t>,</a:t>
              </a:r>
            </a:p>
            <a:p>
              <a:pPr lvl="2"/>
              <a:r>
                <a:rPr lang="en-GB" sz="700" b="0" dirty="0">
                  <a:solidFill>
                    <a:srgbClr val="E06C75"/>
                  </a:solidFill>
                  <a:effectLst/>
                  <a:latin typeface="Menlo" panose="020B0609030804020204" pitchFamily="49" charset="0"/>
                </a:rPr>
                <a:t>"</a:t>
              </a:r>
              <a:r>
                <a:rPr lang="en-GB" sz="700" b="0" dirty="0" err="1">
                  <a:solidFill>
                    <a:srgbClr val="E06C75"/>
                  </a:solidFill>
                  <a:effectLst/>
                  <a:latin typeface="Menlo" panose="020B0609030804020204" pitchFamily="49" charset="0"/>
                </a:rPr>
                <a:t>numberPositions</a:t>
              </a:r>
              <a:r>
                <a:rPr lang="en-GB" sz="700" b="0" dirty="0">
                  <a:solidFill>
                    <a:srgbClr val="E06C75"/>
                  </a:solidFill>
                  <a:effectLst/>
                  <a:latin typeface="Menlo" panose="020B0609030804020204" pitchFamily="49" charset="0"/>
                </a:rPr>
                <a:t>"</a:t>
              </a:r>
              <a:r>
                <a:rPr lang="en-GB" sz="700" b="0" dirty="0">
                  <a:solidFill>
                    <a:srgbClr val="ABB2BF"/>
                  </a:solidFill>
                  <a:effectLst/>
                  <a:latin typeface="Menlo" panose="020B0609030804020204" pitchFamily="49" charset="0"/>
                </a:rPr>
                <a:t>: </a:t>
              </a:r>
              <a:r>
                <a:rPr lang="en-GB" sz="700" b="0" dirty="0">
                  <a:solidFill>
                    <a:srgbClr val="D19A66"/>
                  </a:solidFill>
                  <a:effectLst/>
                  <a:latin typeface="Menlo" panose="020B0609030804020204" pitchFamily="49" charset="0"/>
                </a:rPr>
                <a:t>16</a:t>
              </a:r>
              <a:r>
                <a:rPr lang="en-GB" sz="700" b="0" dirty="0">
                  <a:solidFill>
                    <a:srgbClr val="ABB2BF"/>
                  </a:solidFill>
                  <a:effectLst/>
                  <a:latin typeface="Menlo" panose="020B0609030804020204" pitchFamily="49" charset="0"/>
                </a:rPr>
                <a:t>,</a:t>
              </a:r>
            </a:p>
            <a:p>
              <a:pPr lvl="2"/>
              <a:r>
                <a:rPr lang="en-GB" sz="700" b="0" dirty="0">
                  <a:solidFill>
                    <a:srgbClr val="E06C75"/>
                  </a:solidFill>
                  <a:effectLst/>
                  <a:latin typeface="Menlo" panose="020B0609030804020204" pitchFamily="49" charset="0"/>
                </a:rPr>
                <a:t>"</a:t>
              </a:r>
              <a:r>
                <a:rPr lang="en-GB" sz="700" b="0" dirty="0" err="1">
                  <a:solidFill>
                    <a:srgbClr val="E06C75"/>
                  </a:solidFill>
                  <a:effectLst/>
                  <a:latin typeface="Menlo" panose="020B0609030804020204" pitchFamily="49" charset="0"/>
                </a:rPr>
                <a:t>puckType</a:t>
              </a:r>
              <a:r>
                <a:rPr lang="en-GB" sz="700" b="0" dirty="0">
                  <a:solidFill>
                    <a:srgbClr val="E06C75"/>
                  </a:solidFill>
                  <a:effectLst/>
                  <a:latin typeface="Menlo" panose="020B0609030804020204" pitchFamily="49" charset="0"/>
                </a:rPr>
                <a:t>"</a:t>
              </a:r>
              <a:r>
                <a:rPr lang="en-GB" sz="700" b="0" dirty="0">
                  <a:solidFill>
                    <a:srgbClr val="ABB2BF"/>
                  </a:solidFill>
                  <a:effectLst/>
                  <a:latin typeface="Menlo" panose="020B0609030804020204" pitchFamily="49" charset="0"/>
                </a:rPr>
                <a:t>: </a:t>
              </a:r>
              <a:r>
                <a:rPr lang="en-GB" sz="700" b="0" dirty="0">
                  <a:solidFill>
                    <a:srgbClr val="98C379"/>
                  </a:solidFill>
                  <a:effectLst/>
                  <a:latin typeface="Menlo" panose="020B0609030804020204" pitchFamily="49" charset="0"/>
                </a:rPr>
                <a:t>"</a:t>
              </a:r>
              <a:r>
                <a:rPr lang="en-GB" sz="700" b="0" dirty="0" err="1">
                  <a:solidFill>
                    <a:srgbClr val="98C379"/>
                  </a:solidFill>
                  <a:effectLst/>
                  <a:latin typeface="Menlo" panose="020B0609030804020204" pitchFamily="49" charset="0"/>
                </a:rPr>
                <a:t>Unipuck</a:t>
              </a:r>
              <a:r>
                <a:rPr lang="en-GB" sz="700" b="0" dirty="0">
                  <a:solidFill>
                    <a:srgbClr val="98C379"/>
                  </a:solidFill>
                  <a:effectLst/>
                  <a:latin typeface="Menlo" panose="020B0609030804020204" pitchFamily="49" charset="0"/>
                </a:rPr>
                <a:t>"</a:t>
              </a:r>
              <a:endParaRPr lang="en-GB" sz="700" b="0" dirty="0">
                <a:solidFill>
                  <a:srgbClr val="ABB2BF"/>
                </a:solidFill>
                <a:effectLst/>
                <a:latin typeface="Menlo" panose="020B0609030804020204" pitchFamily="49" charset="0"/>
              </a:endParaRPr>
            </a:p>
            <a:p>
              <a:pPr lvl="2"/>
              <a:r>
                <a:rPr lang="en-GB" sz="700" b="0" dirty="0">
                  <a:solidFill>
                    <a:srgbClr val="ABB2BF"/>
                  </a:solidFill>
                  <a:effectLst/>
                  <a:latin typeface="Menlo" panose="020B0609030804020204" pitchFamily="49" charset="0"/>
                </a:rPr>
                <a:t>}, […] }</a:t>
              </a:r>
            </a:p>
            <a:p>
              <a:r>
                <a:rPr lang="en-GB" sz="700" b="0" dirty="0">
                  <a:solidFill>
                    <a:srgbClr val="E06C75"/>
                  </a:solidFill>
                  <a:effectLst/>
                  <a:latin typeface="Menlo" panose="020B0609030804020204" pitchFamily="49" charset="0"/>
                </a:rPr>
                <a:t>"Shipment"</a:t>
              </a:r>
              <a:r>
                <a:rPr lang="en-GB" sz="700" b="0" dirty="0">
                  <a:solidFill>
                    <a:srgbClr val="ABB2BF"/>
                  </a:solidFill>
                  <a:effectLst/>
                  <a:latin typeface="Menlo" panose="020B0609030804020204" pitchFamily="49" charset="0"/>
                </a:rPr>
                <a:t>: {</a:t>
              </a:r>
            </a:p>
            <a:p>
              <a:pPr lvl="1"/>
              <a:r>
                <a:rPr lang="en-GB" sz="700" b="0" dirty="0">
                  <a:solidFill>
                    <a:srgbClr val="E06C75"/>
                  </a:solidFill>
                  <a:effectLst/>
                  <a:latin typeface="Menlo" panose="020B0609030804020204" pitchFamily="49" charset="0"/>
                </a:rPr>
                <a:t>"Shipment1"</a:t>
              </a:r>
              <a:r>
                <a:rPr lang="en-GB" sz="700" b="0" dirty="0">
                  <a:solidFill>
                    <a:srgbClr val="ABB2BF"/>
                  </a:solidFill>
                  <a:effectLst/>
                  <a:latin typeface="Menlo" panose="020B0609030804020204" pitchFamily="49" charset="0"/>
                </a:rPr>
                <a:t>: {</a:t>
              </a:r>
            </a:p>
            <a:p>
              <a:pPr lvl="1"/>
              <a:r>
                <a:rPr lang="en-GB" sz="700" b="0" dirty="0">
                  <a:solidFill>
                    <a:srgbClr val="E06C75"/>
                  </a:solidFill>
                  <a:effectLst/>
                  <a:latin typeface="Menlo" panose="020B0609030804020204" pitchFamily="49" charset="0"/>
                </a:rPr>
                <a:t>"version"</a:t>
              </a:r>
              <a:r>
                <a:rPr lang="en-GB" sz="700" b="0" dirty="0">
                  <a:solidFill>
                    <a:srgbClr val="ABB2BF"/>
                  </a:solidFill>
                  <a:effectLst/>
                  <a:latin typeface="Menlo" panose="020B0609030804020204" pitchFamily="49" charset="0"/>
                </a:rPr>
                <a:t>: </a:t>
              </a:r>
              <a:r>
                <a:rPr lang="en-GB" sz="700" b="0" dirty="0">
                  <a:solidFill>
                    <a:srgbClr val="98C379"/>
                  </a:solidFill>
                  <a:effectLst/>
                  <a:latin typeface="Menlo" panose="020B0609030804020204" pitchFamily="49" charset="0"/>
                </a:rPr>
                <a:t>"0.6.8"</a:t>
              </a:r>
              <a:r>
                <a:rPr lang="en-GB" sz="700" b="0" dirty="0">
                  <a:solidFill>
                    <a:srgbClr val="ABB2BF"/>
                  </a:solidFill>
                  <a:effectLst/>
                  <a:latin typeface="Menlo" panose="020B0609030804020204" pitchFamily="49" charset="0"/>
                </a:rPr>
                <a:t>,</a:t>
              </a:r>
            </a:p>
            <a:p>
              <a:pPr lvl="1"/>
              <a:r>
                <a:rPr lang="en-GB" sz="700" b="0" dirty="0">
                  <a:solidFill>
                    <a:srgbClr val="E06C75"/>
                  </a:solidFill>
                  <a:effectLst/>
                  <a:latin typeface="Menlo" panose="020B0609030804020204" pitchFamily="49" charset="0"/>
                </a:rPr>
                <a:t>"</a:t>
              </a:r>
              <a:r>
                <a:rPr lang="en-GB" sz="700" b="0" dirty="0" err="1">
                  <a:solidFill>
                    <a:srgbClr val="E06C75"/>
                  </a:solidFill>
                  <a:effectLst/>
                  <a:latin typeface="Menlo" panose="020B0609030804020204" pitchFamily="49" charset="0"/>
                </a:rPr>
                <a:t>mxlimsType</a:t>
              </a:r>
              <a:r>
                <a:rPr lang="en-GB" sz="700" b="0" dirty="0">
                  <a:solidFill>
                    <a:srgbClr val="E06C75"/>
                  </a:solidFill>
                  <a:effectLst/>
                  <a:latin typeface="Menlo" panose="020B0609030804020204" pitchFamily="49" charset="0"/>
                </a:rPr>
                <a:t>"</a:t>
              </a:r>
              <a:r>
                <a:rPr lang="en-GB" sz="700" b="0" dirty="0">
                  <a:solidFill>
                    <a:srgbClr val="ABB2BF"/>
                  </a:solidFill>
                  <a:effectLst/>
                  <a:latin typeface="Menlo" panose="020B0609030804020204" pitchFamily="49" charset="0"/>
                </a:rPr>
                <a:t>: </a:t>
              </a:r>
              <a:r>
                <a:rPr lang="en-GB" sz="700" b="0" dirty="0">
                  <a:solidFill>
                    <a:srgbClr val="98C379"/>
                  </a:solidFill>
                  <a:effectLst/>
                  <a:latin typeface="Menlo" panose="020B0609030804020204" pitchFamily="49" charset="0"/>
                </a:rPr>
                <a:t>"Shipment"</a:t>
              </a:r>
              <a:r>
                <a:rPr lang="en-GB" sz="700" b="0" dirty="0">
                  <a:solidFill>
                    <a:srgbClr val="ABB2BF"/>
                  </a:solidFill>
                  <a:effectLst/>
                  <a:latin typeface="Menlo" panose="020B0609030804020204" pitchFamily="49" charset="0"/>
                </a:rPr>
                <a:t>,</a:t>
              </a:r>
            </a:p>
            <a:p>
              <a:pPr lvl="1"/>
              <a:r>
                <a:rPr lang="en-GB" sz="700" b="0" dirty="0">
                  <a:solidFill>
                    <a:srgbClr val="E06C75"/>
                  </a:solidFill>
                  <a:effectLst/>
                  <a:latin typeface="Menlo" panose="020B0609030804020204" pitchFamily="49" charset="0"/>
                </a:rPr>
                <a:t>"</a:t>
              </a:r>
              <a:r>
                <a:rPr lang="en-GB" sz="700" b="0" dirty="0" err="1">
                  <a:solidFill>
                    <a:srgbClr val="E06C75"/>
                  </a:solidFill>
                  <a:effectLst/>
                  <a:latin typeface="Menlo" panose="020B0609030804020204" pitchFamily="49" charset="0"/>
                </a:rPr>
                <a:t>uuid</a:t>
              </a:r>
              <a:r>
                <a:rPr lang="en-GB" sz="700" b="0" dirty="0">
                  <a:solidFill>
                    <a:srgbClr val="E06C75"/>
                  </a:solidFill>
                  <a:effectLst/>
                  <a:latin typeface="Menlo" panose="020B0609030804020204" pitchFamily="49" charset="0"/>
                </a:rPr>
                <a:t>"</a:t>
              </a:r>
              <a:r>
                <a:rPr lang="en-GB" sz="700" b="0" dirty="0">
                  <a:solidFill>
                    <a:srgbClr val="ABB2BF"/>
                  </a:solidFill>
                  <a:effectLst/>
                  <a:latin typeface="Menlo" panose="020B0609030804020204" pitchFamily="49" charset="0"/>
                </a:rPr>
                <a:t>: </a:t>
              </a:r>
              <a:r>
                <a:rPr lang="en-GB" sz="700" b="0" dirty="0">
                  <a:solidFill>
                    <a:srgbClr val="98C379"/>
                  </a:solidFill>
                  <a:effectLst/>
                  <a:latin typeface="Menlo" panose="020B0609030804020204" pitchFamily="49" charset="0"/>
                </a:rPr>
                <a:t>"c4fa5683-8217-46db-8e53-6eab445977d0"</a:t>
              </a:r>
              <a:r>
                <a:rPr lang="en-GB" sz="700" b="0" dirty="0">
                  <a:solidFill>
                    <a:srgbClr val="ABB2BF"/>
                  </a:solidFill>
                  <a:effectLst/>
                  <a:latin typeface="Menlo" panose="020B0609030804020204" pitchFamily="49" charset="0"/>
                </a:rPr>
                <a:t>,</a:t>
              </a:r>
            </a:p>
            <a:p>
              <a:pPr lvl="1"/>
              <a:r>
                <a:rPr lang="en-GB" sz="700" b="0" dirty="0">
                  <a:solidFill>
                    <a:srgbClr val="E06C75"/>
                  </a:solidFill>
                  <a:effectLst/>
                  <a:latin typeface="Menlo" panose="020B0609030804020204" pitchFamily="49" charset="0"/>
                </a:rPr>
                <a:t>"</a:t>
              </a:r>
              <a:r>
                <a:rPr lang="en-GB" sz="700" b="0" dirty="0" err="1">
                  <a:solidFill>
                    <a:srgbClr val="E06C75"/>
                  </a:solidFill>
                  <a:effectLst/>
                  <a:latin typeface="Menlo" panose="020B0609030804020204" pitchFamily="49" charset="0"/>
                </a:rPr>
                <a:t>proposalCode</a:t>
              </a:r>
              <a:r>
                <a:rPr lang="en-GB" sz="700" b="0" dirty="0">
                  <a:solidFill>
                    <a:srgbClr val="E06C75"/>
                  </a:solidFill>
                  <a:effectLst/>
                  <a:latin typeface="Menlo" panose="020B0609030804020204" pitchFamily="49" charset="0"/>
                </a:rPr>
                <a:t>"</a:t>
              </a:r>
              <a:r>
                <a:rPr lang="en-GB" sz="700" b="0" dirty="0">
                  <a:solidFill>
                    <a:srgbClr val="ABB2BF"/>
                  </a:solidFill>
                  <a:effectLst/>
                  <a:latin typeface="Menlo" panose="020B0609030804020204" pitchFamily="49" charset="0"/>
                </a:rPr>
                <a:t>: </a:t>
              </a:r>
              <a:r>
                <a:rPr lang="en-GB" sz="700" b="0" dirty="0">
                  <a:solidFill>
                    <a:srgbClr val="98C379"/>
                  </a:solidFill>
                  <a:effectLst/>
                  <a:latin typeface="Menlo" panose="020B0609030804020204" pitchFamily="49" charset="0"/>
                </a:rPr>
                <a:t>"20230325"</a:t>
              </a:r>
              <a:r>
                <a:rPr lang="en-GB" sz="700" b="0" dirty="0">
                  <a:solidFill>
                    <a:srgbClr val="ABB2BF"/>
                  </a:solidFill>
                  <a:effectLst/>
                  <a:latin typeface="Menlo" panose="020B0609030804020204" pitchFamily="49" charset="0"/>
                </a:rPr>
                <a:t>,</a:t>
              </a:r>
            </a:p>
            <a:p>
              <a:pPr lvl="1"/>
              <a:r>
                <a:rPr lang="en-GB" sz="700" b="0" dirty="0">
                  <a:solidFill>
                    <a:srgbClr val="E06C75"/>
                  </a:solidFill>
                  <a:effectLst/>
                  <a:latin typeface="Menlo" panose="020B0609030804020204" pitchFamily="49" charset="0"/>
                </a:rPr>
                <a:t>"</a:t>
              </a:r>
              <a:r>
                <a:rPr lang="en-GB" sz="700" b="0" dirty="0" err="1">
                  <a:solidFill>
                    <a:srgbClr val="E06C75"/>
                  </a:solidFill>
                  <a:effectLst/>
                  <a:latin typeface="Menlo" panose="020B0609030804020204" pitchFamily="49" charset="0"/>
                </a:rPr>
                <a:t>labContactOutbound</a:t>
              </a:r>
              <a:r>
                <a:rPr lang="en-GB" sz="700" b="0" dirty="0">
                  <a:solidFill>
                    <a:srgbClr val="E06C75"/>
                  </a:solidFill>
                  <a:effectLst/>
                  <a:latin typeface="Menlo" panose="020B0609030804020204" pitchFamily="49" charset="0"/>
                </a:rPr>
                <a:t>"</a:t>
              </a:r>
              <a:r>
                <a:rPr lang="en-GB" sz="700" b="0" dirty="0">
                  <a:solidFill>
                    <a:srgbClr val="ABB2BF"/>
                  </a:solidFill>
                  <a:effectLst/>
                  <a:latin typeface="Menlo" panose="020B0609030804020204" pitchFamily="49" charset="0"/>
                </a:rPr>
                <a:t>: {</a:t>
              </a:r>
            </a:p>
            <a:p>
              <a:pPr lvl="1"/>
              <a:r>
                <a:rPr lang="en-GB" sz="700" b="0" dirty="0">
                  <a:solidFill>
                    <a:srgbClr val="E06C75"/>
                  </a:solidFill>
                  <a:effectLst/>
                  <a:latin typeface="Menlo" panose="020B0609030804020204" pitchFamily="49" charset="0"/>
                </a:rPr>
                <a:t>"name"</a:t>
              </a:r>
              <a:r>
                <a:rPr lang="en-GB" sz="700" b="0" dirty="0">
                  <a:solidFill>
                    <a:srgbClr val="ABB2BF"/>
                  </a:solidFill>
                  <a:effectLst/>
                  <a:latin typeface="Menlo" panose="020B0609030804020204" pitchFamily="49" charset="0"/>
                </a:rPr>
                <a:t>: </a:t>
              </a:r>
              <a:r>
                <a:rPr lang="en-GB" sz="700" b="0" dirty="0">
                  <a:solidFill>
                    <a:srgbClr val="98C379"/>
                  </a:solidFill>
                  <a:effectLst/>
                  <a:latin typeface="Menlo" panose="020B0609030804020204" pitchFamily="49" charset="0"/>
                </a:rPr>
                <a:t>"</a:t>
              </a:r>
              <a:r>
                <a:rPr lang="en-GB" sz="700" b="0" dirty="0" err="1">
                  <a:solidFill>
                    <a:srgbClr val="98C379"/>
                  </a:solidFill>
                  <a:effectLst/>
                  <a:latin typeface="Menlo" panose="020B0609030804020204" pitchFamily="49" charset="0"/>
                </a:rPr>
                <a:t>Dennis_Stegmann</a:t>
              </a:r>
              <a:r>
                <a:rPr lang="en-GB" sz="700" b="0" dirty="0">
                  <a:solidFill>
                    <a:srgbClr val="98C379"/>
                  </a:solidFill>
                  <a:effectLst/>
                  <a:latin typeface="Menlo" panose="020B0609030804020204" pitchFamily="49" charset="0"/>
                </a:rPr>
                <a:t>"</a:t>
              </a:r>
              <a:r>
                <a:rPr lang="en-GB" sz="700" b="0" dirty="0">
                  <a:solidFill>
                    <a:srgbClr val="ABB2BF"/>
                  </a:solidFill>
                  <a:effectLst/>
                  <a:latin typeface="Menlo" panose="020B0609030804020204" pitchFamily="49" charset="0"/>
                </a:rPr>
                <a:t>,</a:t>
              </a:r>
            </a:p>
            <a:p>
              <a:pPr lvl="1"/>
              <a:r>
                <a:rPr lang="en-GB" sz="700" b="0" dirty="0">
                  <a:solidFill>
                    <a:srgbClr val="E06C75"/>
                  </a:solidFill>
                  <a:effectLst/>
                  <a:latin typeface="Menlo" panose="020B0609030804020204" pitchFamily="49" charset="0"/>
                </a:rPr>
                <a:t>"</a:t>
              </a:r>
              <a:r>
                <a:rPr lang="en-GB" sz="700" b="0" dirty="0" err="1">
                  <a:solidFill>
                    <a:srgbClr val="E06C75"/>
                  </a:solidFill>
                  <a:effectLst/>
                  <a:latin typeface="Menlo" panose="020B0609030804020204" pitchFamily="49" charset="0"/>
                </a:rPr>
                <a:t>emailAddress</a:t>
              </a:r>
              <a:r>
                <a:rPr lang="en-GB" sz="700" b="0" dirty="0">
                  <a:solidFill>
                    <a:srgbClr val="E06C75"/>
                  </a:solidFill>
                  <a:effectLst/>
                  <a:latin typeface="Menlo" panose="020B0609030804020204" pitchFamily="49" charset="0"/>
                </a:rPr>
                <a:t>"</a:t>
              </a:r>
              <a:r>
                <a:rPr lang="en-GB" sz="700" b="0" dirty="0">
                  <a:solidFill>
                    <a:srgbClr val="ABB2BF"/>
                  </a:solidFill>
                  <a:effectLst/>
                  <a:latin typeface="Menlo" panose="020B0609030804020204" pitchFamily="49" charset="0"/>
                </a:rPr>
                <a:t>: </a:t>
              </a:r>
              <a:r>
                <a:rPr lang="en-GB" sz="700" b="0" dirty="0">
                  <a:solidFill>
                    <a:srgbClr val="98C379"/>
                  </a:solidFill>
                  <a:effectLst/>
                  <a:latin typeface="Menlo" panose="020B0609030804020204" pitchFamily="49" charset="0"/>
                </a:rPr>
                <a:t>"</a:t>
              </a:r>
              <a:r>
                <a:rPr lang="en-GB" sz="700" b="0" dirty="0" err="1">
                  <a:solidFill>
                    <a:srgbClr val="98C379"/>
                  </a:solidFill>
                  <a:effectLst/>
                  <a:latin typeface="Menlo" panose="020B0609030804020204" pitchFamily="49" charset="0"/>
                </a:rPr>
                <a:t>dennis.stegmann@psi.ch</a:t>
              </a:r>
              <a:r>
                <a:rPr lang="en-GB" sz="700" b="0" dirty="0">
                  <a:solidFill>
                    <a:srgbClr val="98C379"/>
                  </a:solidFill>
                  <a:effectLst/>
                  <a:latin typeface="Menlo" panose="020B0609030804020204" pitchFamily="49" charset="0"/>
                </a:rPr>
                <a:t>"</a:t>
              </a:r>
              <a:r>
                <a:rPr lang="en-GB" sz="700" b="0" dirty="0">
                  <a:solidFill>
                    <a:srgbClr val="ABB2BF"/>
                  </a:solidFill>
                  <a:effectLst/>
                  <a:latin typeface="Menlo" panose="020B0609030804020204" pitchFamily="49" charset="0"/>
                </a:rPr>
                <a:t>,</a:t>
              </a:r>
            </a:p>
            <a:p>
              <a:pPr lvl="1"/>
              <a:r>
                <a:rPr lang="en-GB" sz="700" b="0" dirty="0">
                  <a:solidFill>
                    <a:srgbClr val="E06C75"/>
                  </a:solidFill>
                  <a:effectLst/>
                  <a:latin typeface="Menlo" panose="020B0609030804020204" pitchFamily="49" charset="0"/>
                </a:rPr>
                <a:t>"</a:t>
              </a:r>
              <a:r>
                <a:rPr lang="en-GB" sz="700" b="0" dirty="0" err="1">
                  <a:solidFill>
                    <a:srgbClr val="E06C75"/>
                  </a:solidFill>
                  <a:effectLst/>
                  <a:latin typeface="Menlo" panose="020B0609030804020204" pitchFamily="49" charset="0"/>
                </a:rPr>
                <a:t>phoneNumber</a:t>
              </a:r>
              <a:r>
                <a:rPr lang="en-GB" sz="700" b="0" dirty="0">
                  <a:solidFill>
                    <a:srgbClr val="E06C75"/>
                  </a:solidFill>
                  <a:effectLst/>
                  <a:latin typeface="Menlo" panose="020B0609030804020204" pitchFamily="49" charset="0"/>
                </a:rPr>
                <a:t>"</a:t>
              </a:r>
              <a:r>
                <a:rPr lang="en-GB" sz="700" b="0" dirty="0">
                  <a:solidFill>
                    <a:srgbClr val="ABB2BF"/>
                  </a:solidFill>
                  <a:effectLst/>
                  <a:latin typeface="Menlo" panose="020B0609030804020204" pitchFamily="49" charset="0"/>
                </a:rPr>
                <a:t>: </a:t>
              </a:r>
              <a:r>
                <a:rPr lang="en-GB" sz="700" b="0" dirty="0">
                  <a:solidFill>
                    <a:srgbClr val="98C379"/>
                  </a:solidFill>
                  <a:effectLst/>
                  <a:latin typeface="Menlo" panose="020B0609030804020204" pitchFamily="49" charset="0"/>
                </a:rPr>
                <a:t>"+41-563104699"</a:t>
              </a:r>
              <a:endParaRPr lang="en-GB" sz="700" b="0" dirty="0">
                <a:solidFill>
                  <a:srgbClr val="ABB2BF"/>
                </a:solidFill>
                <a:effectLst/>
                <a:latin typeface="Menlo" panose="020B0609030804020204" pitchFamily="49" charset="0"/>
              </a:endParaRPr>
            </a:p>
            <a:p>
              <a:pPr lvl="1"/>
              <a:r>
                <a:rPr lang="en-GB" sz="700" b="0" dirty="0">
                  <a:solidFill>
                    <a:srgbClr val="ABB2BF"/>
                  </a:solidFill>
                  <a:effectLst/>
                  <a:latin typeface="Menlo" panose="020B0609030804020204" pitchFamily="49" charset="0"/>
                </a:rPr>
                <a:t>},</a:t>
              </a:r>
            </a:p>
            <a:p>
              <a:r>
                <a:rPr lang="en-GB" sz="700" b="0" dirty="0">
                  <a:solidFill>
                    <a:srgbClr val="E06C75"/>
                  </a:solidFill>
                  <a:effectLst/>
                  <a:latin typeface="Menlo" panose="020B0609030804020204" pitchFamily="49" charset="0"/>
                </a:rPr>
                <a:t>"</a:t>
              </a:r>
              <a:r>
                <a:rPr lang="en-GB" sz="700" b="0" dirty="0" err="1">
                  <a:solidFill>
                    <a:srgbClr val="E06C75"/>
                  </a:solidFill>
                  <a:effectLst/>
                  <a:latin typeface="Menlo" panose="020B0609030804020204" pitchFamily="49" charset="0"/>
                </a:rPr>
                <a:t>labContactReturn</a:t>
              </a:r>
              <a:r>
                <a:rPr lang="en-GB" sz="700" b="0" dirty="0">
                  <a:solidFill>
                    <a:srgbClr val="E06C75"/>
                  </a:solidFill>
                  <a:effectLst/>
                  <a:latin typeface="Menlo" panose="020B0609030804020204" pitchFamily="49" charset="0"/>
                </a:rPr>
                <a:t>"</a:t>
              </a:r>
              <a:r>
                <a:rPr lang="en-GB" sz="700" b="0" dirty="0">
                  <a:solidFill>
                    <a:srgbClr val="ABB2BF"/>
                  </a:solidFill>
                  <a:effectLst/>
                  <a:latin typeface="Menlo" panose="020B0609030804020204" pitchFamily="49" charset="0"/>
                </a:rPr>
                <a:t>: {</a:t>
              </a:r>
            </a:p>
            <a:p>
              <a:r>
                <a:rPr lang="en-GB" sz="700" b="0" dirty="0">
                  <a:solidFill>
                    <a:srgbClr val="E06C75"/>
                  </a:solidFill>
                  <a:effectLst/>
                  <a:latin typeface="Menlo" panose="020B0609030804020204" pitchFamily="49" charset="0"/>
                </a:rPr>
                <a:t>"name"</a:t>
              </a:r>
              <a:r>
                <a:rPr lang="en-GB" sz="700" b="0" dirty="0">
                  <a:solidFill>
                    <a:srgbClr val="ABB2BF"/>
                  </a:solidFill>
                  <a:effectLst/>
                  <a:latin typeface="Menlo" panose="020B0609030804020204" pitchFamily="49" charset="0"/>
                </a:rPr>
                <a:t>: </a:t>
              </a:r>
              <a:r>
                <a:rPr lang="en-GB" sz="700" b="0" dirty="0">
                  <a:solidFill>
                    <a:srgbClr val="98C379"/>
                  </a:solidFill>
                  <a:effectLst/>
                  <a:latin typeface="Menlo" panose="020B0609030804020204" pitchFamily="49" charset="0"/>
                </a:rPr>
                <a:t>"</a:t>
              </a:r>
              <a:r>
                <a:rPr lang="en-GB" sz="700" b="0" dirty="0" err="1">
                  <a:solidFill>
                    <a:srgbClr val="98C379"/>
                  </a:solidFill>
                  <a:effectLst/>
                  <a:latin typeface="Menlo" panose="020B0609030804020204" pitchFamily="49" charset="0"/>
                </a:rPr>
                <a:t>Dennis_Stegmann</a:t>
              </a:r>
              <a:r>
                <a:rPr lang="en-GB" sz="700" b="0" dirty="0">
                  <a:solidFill>
                    <a:srgbClr val="98C379"/>
                  </a:solidFill>
                  <a:effectLst/>
                  <a:latin typeface="Menlo" panose="020B0609030804020204" pitchFamily="49" charset="0"/>
                </a:rPr>
                <a:t>"</a:t>
              </a:r>
              <a:r>
                <a:rPr lang="en-GB" sz="700" b="0" dirty="0">
                  <a:solidFill>
                    <a:srgbClr val="ABB2BF"/>
                  </a:solidFill>
                  <a:effectLst/>
                  <a:latin typeface="Menlo" panose="020B0609030804020204" pitchFamily="49" charset="0"/>
                </a:rPr>
                <a:t>,</a:t>
              </a:r>
            </a:p>
            <a:p>
              <a:r>
                <a:rPr lang="en-GB" sz="700" b="0" dirty="0">
                  <a:solidFill>
                    <a:srgbClr val="E06C75"/>
                  </a:solidFill>
                  <a:effectLst/>
                  <a:latin typeface="Menlo" panose="020B0609030804020204" pitchFamily="49" charset="0"/>
                </a:rPr>
                <a:t>"</a:t>
              </a:r>
              <a:r>
                <a:rPr lang="en-GB" sz="700" b="0" dirty="0" err="1">
                  <a:solidFill>
                    <a:srgbClr val="E06C75"/>
                  </a:solidFill>
                  <a:effectLst/>
                  <a:latin typeface="Menlo" panose="020B0609030804020204" pitchFamily="49" charset="0"/>
                </a:rPr>
                <a:t>emailAddress</a:t>
              </a:r>
              <a:r>
                <a:rPr lang="en-GB" sz="700" b="0" dirty="0">
                  <a:solidFill>
                    <a:srgbClr val="E06C75"/>
                  </a:solidFill>
                  <a:effectLst/>
                  <a:latin typeface="Menlo" panose="020B0609030804020204" pitchFamily="49" charset="0"/>
                </a:rPr>
                <a:t>"</a:t>
              </a:r>
              <a:r>
                <a:rPr lang="en-GB" sz="700" b="0" dirty="0">
                  <a:solidFill>
                    <a:srgbClr val="ABB2BF"/>
                  </a:solidFill>
                  <a:effectLst/>
                  <a:latin typeface="Menlo" panose="020B0609030804020204" pitchFamily="49" charset="0"/>
                </a:rPr>
                <a:t>: </a:t>
              </a:r>
              <a:r>
                <a:rPr lang="en-GB" sz="700" b="0" dirty="0">
                  <a:solidFill>
                    <a:srgbClr val="98C379"/>
                  </a:solidFill>
                  <a:effectLst/>
                  <a:latin typeface="Menlo" panose="020B0609030804020204" pitchFamily="49" charset="0"/>
                </a:rPr>
                <a:t>"</a:t>
              </a:r>
              <a:r>
                <a:rPr lang="en-GB" sz="700" b="0" dirty="0" err="1">
                  <a:solidFill>
                    <a:srgbClr val="98C379"/>
                  </a:solidFill>
                  <a:effectLst/>
                  <a:latin typeface="Menlo" panose="020B0609030804020204" pitchFamily="49" charset="0"/>
                </a:rPr>
                <a:t>dennis.stegmann@psi.ch</a:t>
              </a:r>
              <a:r>
                <a:rPr lang="en-GB" sz="700" b="0" dirty="0">
                  <a:solidFill>
                    <a:srgbClr val="98C379"/>
                  </a:solidFill>
                  <a:effectLst/>
                  <a:latin typeface="Menlo" panose="020B0609030804020204" pitchFamily="49" charset="0"/>
                </a:rPr>
                <a:t>"</a:t>
              </a:r>
              <a:r>
                <a:rPr lang="en-GB" sz="700" b="0" dirty="0">
                  <a:solidFill>
                    <a:srgbClr val="ABB2BF"/>
                  </a:solidFill>
                  <a:effectLst/>
                  <a:latin typeface="Menlo" panose="020B0609030804020204" pitchFamily="49" charset="0"/>
                </a:rPr>
                <a:t>,</a:t>
              </a:r>
            </a:p>
            <a:p>
              <a:r>
                <a:rPr lang="en-GB" sz="700" b="0" dirty="0">
                  <a:solidFill>
                    <a:srgbClr val="E06C75"/>
                  </a:solidFill>
                  <a:effectLst/>
                  <a:latin typeface="Menlo" panose="020B0609030804020204" pitchFamily="49" charset="0"/>
                </a:rPr>
                <a:t>"</a:t>
              </a:r>
              <a:r>
                <a:rPr lang="en-GB" sz="700" b="0" dirty="0" err="1">
                  <a:solidFill>
                    <a:srgbClr val="E06C75"/>
                  </a:solidFill>
                  <a:effectLst/>
                  <a:latin typeface="Menlo" panose="020B0609030804020204" pitchFamily="49" charset="0"/>
                </a:rPr>
                <a:t>phoneNumber</a:t>
              </a:r>
              <a:r>
                <a:rPr lang="en-GB" sz="700" b="0" dirty="0">
                  <a:solidFill>
                    <a:srgbClr val="E06C75"/>
                  </a:solidFill>
                  <a:effectLst/>
                  <a:latin typeface="Menlo" panose="020B0609030804020204" pitchFamily="49" charset="0"/>
                </a:rPr>
                <a:t>"</a:t>
              </a:r>
              <a:r>
                <a:rPr lang="en-GB" sz="700" b="0" dirty="0">
                  <a:solidFill>
                    <a:srgbClr val="ABB2BF"/>
                  </a:solidFill>
                  <a:effectLst/>
                  <a:latin typeface="Menlo" panose="020B0609030804020204" pitchFamily="49" charset="0"/>
                </a:rPr>
                <a:t>: </a:t>
              </a:r>
              <a:r>
                <a:rPr lang="en-GB" sz="700" b="0" dirty="0">
                  <a:solidFill>
                    <a:srgbClr val="98C379"/>
                  </a:solidFill>
                  <a:effectLst/>
                  <a:latin typeface="Menlo" panose="020B0609030804020204" pitchFamily="49" charset="0"/>
                </a:rPr>
                <a:t>"+41-563104699"</a:t>
              </a:r>
              <a:endParaRPr lang="en-GB" sz="700" b="0" dirty="0">
                <a:solidFill>
                  <a:srgbClr val="ABB2BF"/>
                </a:solidFill>
                <a:effectLst/>
                <a:latin typeface="Menlo" panose="020B0609030804020204" pitchFamily="49" charset="0"/>
              </a:endParaRPr>
            </a:p>
            <a:p>
              <a:r>
                <a:rPr lang="en-GB" sz="700" b="0" dirty="0">
                  <a:solidFill>
                    <a:srgbClr val="ABB2BF"/>
                  </a:solidFill>
                  <a:effectLst/>
                  <a:latin typeface="Menlo" panose="020B0609030804020204" pitchFamily="49" charset="0"/>
                </a:rPr>
                <a:t>	}</a:t>
              </a:r>
            </a:p>
            <a:p>
              <a:r>
                <a:rPr lang="en-GB" sz="700" dirty="0">
                  <a:solidFill>
                    <a:srgbClr val="ABB2BF"/>
                  </a:solidFill>
                  <a:latin typeface="Menlo" panose="020B0609030804020204" pitchFamily="49" charset="0"/>
                </a:rPr>
                <a:t>        </a:t>
              </a:r>
              <a:r>
                <a:rPr lang="en-GB" sz="700" b="0" dirty="0">
                  <a:solidFill>
                    <a:srgbClr val="ABB2BF"/>
                  </a:solidFill>
                  <a:effectLst/>
                  <a:latin typeface="Menlo" panose="020B0609030804020204" pitchFamily="49" charset="0"/>
                </a:rPr>
                <a:t>}</a:t>
              </a:r>
            </a:p>
            <a:p>
              <a:r>
                <a:rPr lang="en-GB" sz="700" b="0" dirty="0">
                  <a:solidFill>
                    <a:srgbClr val="ABB2BF"/>
                  </a:solidFill>
                  <a:effectLst/>
                  <a:latin typeface="Menlo" panose="020B0609030804020204" pitchFamily="49" charset="0"/>
                </a:rPr>
                <a:t>}</a:t>
              </a:r>
            </a:p>
            <a:p>
              <a:endParaRPr lang="en-GB" sz="700" b="0" dirty="0">
                <a:solidFill>
                  <a:srgbClr val="ABB2BF"/>
                </a:solidFill>
                <a:effectLst/>
                <a:latin typeface="Menlo" panose="020B0609030804020204" pitchFamily="49" charset="0"/>
              </a:endParaRPr>
            </a:p>
            <a:p>
              <a:endParaRPr lang="en-GB" sz="700" b="0" dirty="0">
                <a:solidFill>
                  <a:srgbClr val="ABB2BF"/>
                </a:solidFill>
                <a:effectLst/>
                <a:latin typeface="Menlo" panose="020B0609030804020204" pitchFamily="49" charset="0"/>
              </a:endParaRPr>
            </a:p>
          </p:txBody>
        </p:sp>
        <p:sp>
          <p:nvSpPr>
            <p:cNvPr id="40" name="TextBox 39">
              <a:extLst>
                <a:ext uri="{FF2B5EF4-FFF2-40B4-BE49-F238E27FC236}">
                  <a16:creationId xmlns:a16="http://schemas.microsoft.com/office/drawing/2014/main" id="{FCFEAB1E-935F-5BF8-833E-608FEF70EDB8}"/>
                </a:ext>
              </a:extLst>
            </p:cNvPr>
            <p:cNvSpPr txBox="1"/>
            <p:nvPr/>
          </p:nvSpPr>
          <p:spPr>
            <a:xfrm>
              <a:off x="8112224" y="0"/>
              <a:ext cx="2616678" cy="246221"/>
            </a:xfrm>
            <a:prstGeom prst="rect">
              <a:avLst/>
            </a:prstGeom>
            <a:noFill/>
          </p:spPr>
          <p:txBody>
            <a:bodyPr wrap="none" lIns="0" tIns="0" rIns="0" bIns="0" rtlCol="0">
              <a:spAutoFit/>
            </a:bodyPr>
            <a:lstStyle/>
            <a:p>
              <a:pPr algn="l"/>
              <a:r>
                <a:rPr lang="en-GB" sz="1600" b="1" dirty="0"/>
                <a:t>E</a:t>
              </a:r>
              <a:r>
                <a:rPr lang="en-CH" sz="1600" b="1" dirty="0"/>
                <a:t>xample shipment message</a:t>
              </a:r>
            </a:p>
          </p:txBody>
        </p:sp>
      </p:grpSp>
    </p:spTree>
    <p:extLst>
      <p:ext uri="{BB962C8B-B14F-4D97-AF65-F5344CB8AC3E}">
        <p14:creationId xmlns:p14="http://schemas.microsoft.com/office/powerpoint/2010/main" val="2938682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1A7CB4A6-C9CB-813F-9B34-8A6B80759107}"/>
              </a:ext>
            </a:extLst>
          </p:cNvPr>
          <p:cNvSpPr>
            <a:spLocks noGrp="1"/>
          </p:cNvSpPr>
          <p:nvPr>
            <p:ph idx="1"/>
          </p:nvPr>
        </p:nvSpPr>
        <p:spPr/>
        <p:txBody>
          <a:bodyPr anchor="t"/>
          <a:lstStyle/>
          <a:p>
            <a:pPr marL="457200" indent="-457200">
              <a:lnSpc>
                <a:spcPct val="150000"/>
              </a:lnSpc>
              <a:buAutoNum type="arabicPeriod"/>
            </a:pPr>
            <a:r>
              <a:rPr lang="en-GB" sz="2800" dirty="0"/>
              <a:t>C</a:t>
            </a:r>
            <a:r>
              <a:rPr lang="en-CH" sz="2800" dirty="0"/>
              <a:t>rystal based ligand screening – lots of samples</a:t>
            </a:r>
          </a:p>
          <a:p>
            <a:pPr marL="457200" indent="-457200">
              <a:lnSpc>
                <a:spcPct val="150000"/>
              </a:lnSpc>
              <a:buAutoNum type="arabicPeriod"/>
            </a:pPr>
            <a:r>
              <a:rPr lang="en-GB" sz="2800" dirty="0"/>
              <a:t>Prepare an experiment online</a:t>
            </a:r>
          </a:p>
          <a:p>
            <a:pPr marL="709200" lvl="1" indent="-457200">
              <a:buFont typeface="Arial" panose="020B0604020202020204" pitchFamily="34" charset="0"/>
              <a:buChar char="•"/>
            </a:pPr>
            <a:r>
              <a:rPr lang="en-GB" dirty="0"/>
              <a:t>User portals</a:t>
            </a:r>
          </a:p>
          <a:p>
            <a:pPr marL="709200" lvl="1" indent="-457200">
              <a:buFont typeface="Arial" panose="020B0604020202020204" pitchFamily="34" charset="0"/>
              <a:buChar char="•"/>
            </a:pPr>
            <a:r>
              <a:rPr lang="en-GB" dirty="0"/>
              <a:t>A-forms</a:t>
            </a:r>
          </a:p>
          <a:p>
            <a:pPr marL="709200" lvl="1" indent="-457200">
              <a:buFont typeface="Arial" panose="020B0604020202020204" pitchFamily="34" charset="0"/>
              <a:buChar char="•"/>
            </a:pPr>
            <a:r>
              <a:rPr lang="en-GB" dirty="0"/>
              <a:t>Metadata transfer</a:t>
            </a:r>
          </a:p>
          <a:p>
            <a:pPr marL="709200" lvl="1" indent="-457200">
              <a:buFont typeface="Arial" panose="020B0604020202020204" pitchFamily="34" charset="0"/>
              <a:buChar char="•"/>
            </a:pPr>
            <a:r>
              <a:rPr lang="en-GB" dirty="0"/>
              <a:t>Retrieving data</a:t>
            </a:r>
            <a:endParaRPr lang="en-CH" sz="2800" dirty="0"/>
          </a:p>
          <a:p>
            <a:pPr marL="457200" indent="-457200">
              <a:lnSpc>
                <a:spcPct val="150000"/>
              </a:lnSpc>
              <a:buAutoNum type="arabicPeriod"/>
            </a:pPr>
            <a:r>
              <a:rPr lang="en-CH" sz="2800" dirty="0"/>
              <a:t>MXLIMS</a:t>
            </a:r>
          </a:p>
          <a:p>
            <a:pPr>
              <a:lnSpc>
                <a:spcPct val="150000"/>
              </a:lnSpc>
            </a:pPr>
            <a:endParaRPr lang="en-CH" sz="2800" dirty="0"/>
          </a:p>
          <a:p>
            <a:pPr marL="457200" indent="-457200">
              <a:lnSpc>
                <a:spcPct val="150000"/>
              </a:lnSpc>
              <a:buAutoNum type="arabicPeriod"/>
            </a:pPr>
            <a:endParaRPr lang="en-CH" sz="2800" dirty="0"/>
          </a:p>
        </p:txBody>
      </p:sp>
      <p:sp>
        <p:nvSpPr>
          <p:cNvPr id="8" name="Title 7">
            <a:extLst>
              <a:ext uri="{FF2B5EF4-FFF2-40B4-BE49-F238E27FC236}">
                <a16:creationId xmlns:a16="http://schemas.microsoft.com/office/drawing/2014/main" id="{E01F40B0-AFC0-4F84-C084-E5017A0ED946}"/>
              </a:ext>
            </a:extLst>
          </p:cNvPr>
          <p:cNvSpPr>
            <a:spLocks noGrp="1"/>
          </p:cNvSpPr>
          <p:nvPr>
            <p:ph type="title"/>
          </p:nvPr>
        </p:nvSpPr>
        <p:spPr/>
        <p:txBody>
          <a:bodyPr/>
          <a:lstStyle/>
          <a:p>
            <a:r>
              <a:rPr lang="en-CH" dirty="0"/>
              <a:t>Contents</a:t>
            </a:r>
          </a:p>
        </p:txBody>
      </p:sp>
      <p:grpSp>
        <p:nvGrpSpPr>
          <p:cNvPr id="2" name="Group 1">
            <a:extLst>
              <a:ext uri="{FF2B5EF4-FFF2-40B4-BE49-F238E27FC236}">
                <a16:creationId xmlns:a16="http://schemas.microsoft.com/office/drawing/2014/main" id="{A2EBE7A1-D42A-184F-2854-99AE6275903E}"/>
              </a:ext>
            </a:extLst>
          </p:cNvPr>
          <p:cNvGrpSpPr/>
          <p:nvPr/>
        </p:nvGrpSpPr>
        <p:grpSpPr>
          <a:xfrm>
            <a:off x="8904312" y="404664"/>
            <a:ext cx="2232248" cy="5882573"/>
            <a:chOff x="7070081" y="282244"/>
            <a:chExt cx="1802369" cy="4749726"/>
          </a:xfrm>
        </p:grpSpPr>
        <p:grpSp>
          <p:nvGrpSpPr>
            <p:cNvPr id="3" name="Group 2">
              <a:extLst>
                <a:ext uri="{FF2B5EF4-FFF2-40B4-BE49-F238E27FC236}">
                  <a16:creationId xmlns:a16="http://schemas.microsoft.com/office/drawing/2014/main" id="{9B986E7A-2590-7BDD-A618-6C67F66480A6}"/>
                </a:ext>
              </a:extLst>
            </p:cNvPr>
            <p:cNvGrpSpPr/>
            <p:nvPr/>
          </p:nvGrpSpPr>
          <p:grpSpPr>
            <a:xfrm>
              <a:off x="7436552" y="282244"/>
              <a:ext cx="827509" cy="460275"/>
              <a:chOff x="7575098" y="199117"/>
              <a:chExt cx="827509" cy="460275"/>
            </a:xfrm>
          </p:grpSpPr>
          <p:sp>
            <p:nvSpPr>
              <p:cNvPr id="779" name="Diamond 778">
                <a:extLst>
                  <a:ext uri="{FF2B5EF4-FFF2-40B4-BE49-F238E27FC236}">
                    <a16:creationId xmlns:a16="http://schemas.microsoft.com/office/drawing/2014/main" id="{375BC211-AECE-80A7-64C9-DFFEFD9FA9AC}"/>
                  </a:ext>
                </a:extLst>
              </p:cNvPr>
              <p:cNvSpPr/>
              <p:nvPr/>
            </p:nvSpPr>
            <p:spPr>
              <a:xfrm rot="4627514">
                <a:off x="7856855" y="238180"/>
                <a:ext cx="229389" cy="366544"/>
              </a:xfrm>
              <a:prstGeom prst="diamond">
                <a:avLst/>
              </a:prstGeom>
              <a:solidFill>
                <a:srgbClr val="FFEFAE"/>
              </a:solidFill>
              <a:ln w="6350">
                <a:solidFill>
                  <a:schemeClr val="tx1"/>
                </a:solidFill>
              </a:ln>
              <a:effectLst>
                <a:innerShdw blurRad="114300" dist="12700" dir="2700000">
                  <a:prstClr val="black">
                    <a:alpha val="29449"/>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780" name="Freeform 779">
                <a:extLst>
                  <a:ext uri="{FF2B5EF4-FFF2-40B4-BE49-F238E27FC236}">
                    <a16:creationId xmlns:a16="http://schemas.microsoft.com/office/drawing/2014/main" id="{AAF346F1-629C-C159-2E5A-74A5154FF99A}"/>
                  </a:ext>
                </a:extLst>
              </p:cNvPr>
              <p:cNvSpPr/>
              <p:nvPr/>
            </p:nvSpPr>
            <p:spPr>
              <a:xfrm>
                <a:off x="7575098" y="199117"/>
                <a:ext cx="827509" cy="460275"/>
              </a:xfrm>
              <a:custGeom>
                <a:avLst/>
                <a:gdLst>
                  <a:gd name="connsiteX0" fmla="*/ 2279105 w 4558210"/>
                  <a:gd name="connsiteY0" fmla="*/ 0 h 2329719"/>
                  <a:gd name="connsiteX1" fmla="*/ 4558210 w 4558210"/>
                  <a:gd name="connsiteY1" fmla="*/ 1605999 h 2329719"/>
                  <a:gd name="connsiteX2" fmla="*/ 4531950 w 4558210"/>
                  <a:gd name="connsiteY2" fmla="*/ 1850577 h 2329719"/>
                  <a:gd name="connsiteX3" fmla="*/ 4467969 w 4558210"/>
                  <a:gd name="connsiteY3" fmla="*/ 2046203 h 2329719"/>
                  <a:gd name="connsiteX4" fmla="*/ 4168165 w 4558210"/>
                  <a:gd name="connsiteY4" fmla="*/ 2128499 h 2329719"/>
                  <a:gd name="connsiteX5" fmla="*/ 2409411 w 4558210"/>
                  <a:gd name="connsiteY5" fmla="*/ 2329719 h 2329719"/>
                  <a:gd name="connsiteX6" fmla="*/ 62388 w 4558210"/>
                  <a:gd name="connsiteY6" fmla="*/ 1949016 h 2329719"/>
                  <a:gd name="connsiteX7" fmla="*/ 57846 w 4558210"/>
                  <a:gd name="connsiteY7" fmla="*/ 1947151 h 2329719"/>
                  <a:gd name="connsiteX8" fmla="*/ 26261 w 4558210"/>
                  <a:gd name="connsiteY8" fmla="*/ 1850577 h 2329719"/>
                  <a:gd name="connsiteX9" fmla="*/ 0 w 4558210"/>
                  <a:gd name="connsiteY9" fmla="*/ 1605999 h 2329719"/>
                  <a:gd name="connsiteX10" fmla="*/ 2279105 w 4558210"/>
                  <a:gd name="connsiteY10" fmla="*/ 0 h 2329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58210" h="2329719">
                    <a:moveTo>
                      <a:pt x="2279105" y="0"/>
                    </a:moveTo>
                    <a:cubicBezTo>
                      <a:pt x="3537820" y="0"/>
                      <a:pt x="4558210" y="719030"/>
                      <a:pt x="4558210" y="1605999"/>
                    </a:cubicBezTo>
                    <a:cubicBezTo>
                      <a:pt x="4558210" y="1689152"/>
                      <a:pt x="4549242" y="1770830"/>
                      <a:pt x="4531950" y="1850577"/>
                    </a:cubicBezTo>
                    <a:lnTo>
                      <a:pt x="4467969" y="2046203"/>
                    </a:lnTo>
                    <a:lnTo>
                      <a:pt x="4168165" y="2128499"/>
                    </a:lnTo>
                    <a:cubicBezTo>
                      <a:pt x="3645352" y="2256826"/>
                      <a:pt x="3046221" y="2329719"/>
                      <a:pt x="2409411" y="2329719"/>
                    </a:cubicBezTo>
                    <a:cubicBezTo>
                      <a:pt x="1517877" y="2329719"/>
                      <a:pt x="700194" y="2186849"/>
                      <a:pt x="62388" y="1949016"/>
                    </a:cubicBezTo>
                    <a:lnTo>
                      <a:pt x="57846" y="1947151"/>
                    </a:lnTo>
                    <a:lnTo>
                      <a:pt x="26261" y="1850577"/>
                    </a:lnTo>
                    <a:cubicBezTo>
                      <a:pt x="8968" y="1770830"/>
                      <a:pt x="0" y="1689152"/>
                      <a:pt x="0" y="1605999"/>
                    </a:cubicBezTo>
                    <a:cubicBezTo>
                      <a:pt x="0" y="719030"/>
                      <a:pt x="1020390" y="0"/>
                      <a:pt x="2279105" y="0"/>
                    </a:cubicBezTo>
                    <a:close/>
                  </a:path>
                </a:pathLst>
              </a:custGeom>
              <a:solidFill>
                <a:schemeClr val="bg1">
                  <a:lumMod val="85000"/>
                  <a:alpha val="20000"/>
                </a:schemeClr>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CH"/>
              </a:p>
            </p:txBody>
          </p:sp>
        </p:grpSp>
        <p:grpSp>
          <p:nvGrpSpPr>
            <p:cNvPr id="4" name="Group 3">
              <a:extLst>
                <a:ext uri="{FF2B5EF4-FFF2-40B4-BE49-F238E27FC236}">
                  <a16:creationId xmlns:a16="http://schemas.microsoft.com/office/drawing/2014/main" id="{96E43A71-9BC9-C739-A9D1-38400BDD7501}"/>
                </a:ext>
              </a:extLst>
            </p:cNvPr>
            <p:cNvGrpSpPr/>
            <p:nvPr/>
          </p:nvGrpSpPr>
          <p:grpSpPr>
            <a:xfrm>
              <a:off x="8049471" y="789713"/>
              <a:ext cx="822979" cy="1256180"/>
              <a:chOff x="2008936" y="140499"/>
              <a:chExt cx="1353960" cy="2066660"/>
            </a:xfrm>
          </p:grpSpPr>
          <p:sp>
            <p:nvSpPr>
              <p:cNvPr id="776" name="Freeform 775">
                <a:extLst>
                  <a:ext uri="{FF2B5EF4-FFF2-40B4-BE49-F238E27FC236}">
                    <a16:creationId xmlns:a16="http://schemas.microsoft.com/office/drawing/2014/main" id="{BF8BAB04-C897-78A9-07E4-FF16CCBFB94A}"/>
                  </a:ext>
                </a:extLst>
              </p:cNvPr>
              <p:cNvSpPr/>
              <p:nvPr/>
            </p:nvSpPr>
            <p:spPr>
              <a:xfrm>
                <a:off x="2008936" y="140499"/>
                <a:ext cx="1183089" cy="553033"/>
              </a:xfrm>
              <a:custGeom>
                <a:avLst/>
                <a:gdLst>
                  <a:gd name="connsiteX0" fmla="*/ 250886 w 1183089"/>
                  <a:gd name="connsiteY0" fmla="*/ 104114 h 553033"/>
                  <a:gd name="connsiteX1" fmla="*/ 239615 w 1183089"/>
                  <a:gd name="connsiteY1" fmla="*/ 131326 h 553033"/>
                  <a:gd name="connsiteX2" fmla="*/ 188880 w 1183089"/>
                  <a:gd name="connsiteY2" fmla="*/ 152341 h 553033"/>
                  <a:gd name="connsiteX3" fmla="*/ 171636 w 1183089"/>
                  <a:gd name="connsiteY3" fmla="*/ 148860 h 553033"/>
                  <a:gd name="connsiteX4" fmla="*/ 121797 w 1183089"/>
                  <a:gd name="connsiteY4" fmla="*/ 235184 h 553033"/>
                  <a:gd name="connsiteX5" fmla="*/ 122485 w 1183089"/>
                  <a:gd name="connsiteY5" fmla="*/ 235647 h 553033"/>
                  <a:gd name="connsiteX6" fmla="*/ 143500 w 1183089"/>
                  <a:gd name="connsiteY6" fmla="*/ 286382 h 553033"/>
                  <a:gd name="connsiteX7" fmla="*/ 128797 w 1183089"/>
                  <a:gd name="connsiteY7" fmla="*/ 321878 h 553033"/>
                  <a:gd name="connsiteX8" fmla="*/ 181834 w 1183089"/>
                  <a:gd name="connsiteY8" fmla="*/ 413741 h 553033"/>
                  <a:gd name="connsiteX9" fmla="*/ 202676 w 1183089"/>
                  <a:gd name="connsiteY9" fmla="*/ 409533 h 553033"/>
                  <a:gd name="connsiteX10" fmla="*/ 253411 w 1183089"/>
                  <a:gd name="connsiteY10" fmla="*/ 430548 h 553033"/>
                  <a:gd name="connsiteX11" fmla="*/ 268636 w 1183089"/>
                  <a:gd name="connsiteY11" fmla="*/ 467304 h 553033"/>
                  <a:gd name="connsiteX12" fmla="*/ 359251 w 1183089"/>
                  <a:gd name="connsiteY12" fmla="*/ 467304 h 553033"/>
                  <a:gd name="connsiteX13" fmla="*/ 367235 w 1183089"/>
                  <a:gd name="connsiteY13" fmla="*/ 441167 h 553033"/>
                  <a:gd name="connsiteX14" fmla="*/ 398803 w 1183089"/>
                  <a:gd name="connsiteY14" fmla="*/ 415172 h 553033"/>
                  <a:gd name="connsiteX15" fmla="*/ 425881 w 1183089"/>
                  <a:gd name="connsiteY15" fmla="*/ 409705 h 553033"/>
                  <a:gd name="connsiteX16" fmla="*/ 468356 w 1183089"/>
                  <a:gd name="connsiteY16" fmla="*/ 336136 h 553033"/>
                  <a:gd name="connsiteX17" fmla="*/ 447805 w 1183089"/>
                  <a:gd name="connsiteY17" fmla="*/ 286522 h 553033"/>
                  <a:gd name="connsiteX18" fmla="*/ 468820 w 1183089"/>
                  <a:gd name="connsiteY18" fmla="*/ 235787 h 553033"/>
                  <a:gd name="connsiteX19" fmla="*/ 477391 w 1183089"/>
                  <a:gd name="connsiteY19" fmla="*/ 230009 h 553033"/>
                  <a:gd name="connsiteX20" fmla="*/ 435189 w 1183089"/>
                  <a:gd name="connsiteY20" fmla="*/ 156912 h 553033"/>
                  <a:gd name="connsiteX21" fmla="*/ 411183 w 1183089"/>
                  <a:gd name="connsiteY21" fmla="*/ 161758 h 553033"/>
                  <a:gd name="connsiteX22" fmla="*/ 345072 w 1183089"/>
                  <a:gd name="connsiteY22" fmla="*/ 117936 h 553033"/>
                  <a:gd name="connsiteX23" fmla="*/ 342281 w 1183089"/>
                  <a:gd name="connsiteY23" fmla="*/ 104114 h 553033"/>
                  <a:gd name="connsiteX24" fmla="*/ 828686 w 1183089"/>
                  <a:gd name="connsiteY24" fmla="*/ 0 h 553033"/>
                  <a:gd name="connsiteX25" fmla="*/ 900436 w 1183089"/>
                  <a:gd name="connsiteY25" fmla="*/ 71750 h 553033"/>
                  <a:gd name="connsiteX26" fmla="*/ 828686 w 1183089"/>
                  <a:gd name="connsiteY26" fmla="*/ 143500 h 553033"/>
                  <a:gd name="connsiteX27" fmla="*/ 820978 w 1183089"/>
                  <a:gd name="connsiteY27" fmla="*/ 141944 h 553033"/>
                  <a:gd name="connsiteX28" fmla="*/ 789934 w 1183089"/>
                  <a:gd name="connsiteY28" fmla="*/ 239187 h 553033"/>
                  <a:gd name="connsiteX29" fmla="*/ 794888 w 1183089"/>
                  <a:gd name="connsiteY29" fmla="*/ 242527 h 553033"/>
                  <a:gd name="connsiteX30" fmla="*/ 815903 w 1183089"/>
                  <a:gd name="connsiteY30" fmla="*/ 293262 h 553033"/>
                  <a:gd name="connsiteX31" fmla="*/ 802142 w 1183089"/>
                  <a:gd name="connsiteY31" fmla="*/ 326483 h 553033"/>
                  <a:gd name="connsiteX32" fmla="*/ 870377 w 1183089"/>
                  <a:gd name="connsiteY32" fmla="*/ 404233 h 553033"/>
                  <a:gd name="connsiteX33" fmla="*/ 895143 w 1183089"/>
                  <a:gd name="connsiteY33" fmla="*/ 399233 h 553033"/>
                  <a:gd name="connsiteX34" fmla="*/ 945878 w 1183089"/>
                  <a:gd name="connsiteY34" fmla="*/ 420248 h 553033"/>
                  <a:gd name="connsiteX35" fmla="*/ 954205 w 1183089"/>
                  <a:gd name="connsiteY35" fmla="*/ 440350 h 553033"/>
                  <a:gd name="connsiteX36" fmla="*/ 1043450 w 1183089"/>
                  <a:gd name="connsiteY36" fmla="*/ 415631 h 553033"/>
                  <a:gd name="connsiteX37" fmla="*/ 1039589 w 1183089"/>
                  <a:gd name="connsiteY37" fmla="*/ 406310 h 553033"/>
                  <a:gd name="connsiteX38" fmla="*/ 1111339 w 1183089"/>
                  <a:gd name="connsiteY38" fmla="*/ 334560 h 553033"/>
                  <a:gd name="connsiteX39" fmla="*/ 1183089 w 1183089"/>
                  <a:gd name="connsiteY39" fmla="*/ 406310 h 553033"/>
                  <a:gd name="connsiteX40" fmla="*/ 1111339 w 1183089"/>
                  <a:gd name="connsiteY40" fmla="*/ 478060 h 553033"/>
                  <a:gd name="connsiteX41" fmla="*/ 1083411 w 1183089"/>
                  <a:gd name="connsiteY41" fmla="*/ 472421 h 553033"/>
                  <a:gd name="connsiteX42" fmla="*/ 1061945 w 1183089"/>
                  <a:gd name="connsiteY42" fmla="*/ 457949 h 553033"/>
                  <a:gd name="connsiteX43" fmla="*/ 960673 w 1183089"/>
                  <a:gd name="connsiteY43" fmla="*/ 485999 h 553033"/>
                  <a:gd name="connsiteX44" fmla="*/ 945878 w 1183089"/>
                  <a:gd name="connsiteY44" fmla="*/ 521718 h 553033"/>
                  <a:gd name="connsiteX45" fmla="*/ 895143 w 1183089"/>
                  <a:gd name="connsiteY45" fmla="*/ 542733 h 553033"/>
                  <a:gd name="connsiteX46" fmla="*/ 823393 w 1183089"/>
                  <a:gd name="connsiteY46" fmla="*/ 470983 h 553033"/>
                  <a:gd name="connsiteX47" fmla="*/ 837738 w 1183089"/>
                  <a:gd name="connsiteY47" fmla="*/ 436353 h 553033"/>
                  <a:gd name="connsiteX48" fmla="*/ 770466 w 1183089"/>
                  <a:gd name="connsiteY48" fmla="*/ 359700 h 553033"/>
                  <a:gd name="connsiteX49" fmla="*/ 744153 w 1183089"/>
                  <a:gd name="connsiteY49" fmla="*/ 365012 h 553033"/>
                  <a:gd name="connsiteX50" fmla="*/ 693418 w 1183089"/>
                  <a:gd name="connsiteY50" fmla="*/ 343997 h 553033"/>
                  <a:gd name="connsiteX51" fmla="*/ 681261 w 1183089"/>
                  <a:gd name="connsiteY51" fmla="*/ 314647 h 553033"/>
                  <a:gd name="connsiteX52" fmla="*/ 579655 w 1183089"/>
                  <a:gd name="connsiteY52" fmla="*/ 314647 h 553033"/>
                  <a:gd name="connsiteX53" fmla="*/ 570290 w 1183089"/>
                  <a:gd name="connsiteY53" fmla="*/ 337257 h 553033"/>
                  <a:gd name="connsiteX54" fmla="*/ 519555 w 1183089"/>
                  <a:gd name="connsiteY54" fmla="*/ 358272 h 553033"/>
                  <a:gd name="connsiteX55" fmla="*/ 509536 w 1183089"/>
                  <a:gd name="connsiteY55" fmla="*/ 356249 h 553033"/>
                  <a:gd name="connsiteX56" fmla="*/ 469673 w 1183089"/>
                  <a:gd name="connsiteY56" fmla="*/ 425294 h 553033"/>
                  <a:gd name="connsiteX57" fmla="*/ 477466 w 1183089"/>
                  <a:gd name="connsiteY57" fmla="*/ 430548 h 553033"/>
                  <a:gd name="connsiteX58" fmla="*/ 498481 w 1183089"/>
                  <a:gd name="connsiteY58" fmla="*/ 481283 h 553033"/>
                  <a:gd name="connsiteX59" fmla="*/ 426731 w 1183089"/>
                  <a:gd name="connsiteY59" fmla="*/ 553033 h 553033"/>
                  <a:gd name="connsiteX60" fmla="*/ 375996 w 1183089"/>
                  <a:gd name="connsiteY60" fmla="*/ 532018 h 553033"/>
                  <a:gd name="connsiteX61" fmla="*/ 368128 w 1183089"/>
                  <a:gd name="connsiteY61" fmla="*/ 513023 h 553033"/>
                  <a:gd name="connsiteX62" fmla="*/ 261279 w 1183089"/>
                  <a:gd name="connsiteY62" fmla="*/ 513023 h 553033"/>
                  <a:gd name="connsiteX63" fmla="*/ 253411 w 1183089"/>
                  <a:gd name="connsiteY63" fmla="*/ 532018 h 553033"/>
                  <a:gd name="connsiteX64" fmla="*/ 202676 w 1183089"/>
                  <a:gd name="connsiteY64" fmla="*/ 553033 h 553033"/>
                  <a:gd name="connsiteX65" fmla="*/ 130926 w 1183089"/>
                  <a:gd name="connsiteY65" fmla="*/ 481283 h 553033"/>
                  <a:gd name="connsiteX66" fmla="*/ 146429 w 1183089"/>
                  <a:gd name="connsiteY66" fmla="*/ 443856 h 553033"/>
                  <a:gd name="connsiteX67" fmla="*/ 94307 w 1183089"/>
                  <a:gd name="connsiteY67" fmla="*/ 353578 h 553033"/>
                  <a:gd name="connsiteX68" fmla="*/ 71750 w 1183089"/>
                  <a:gd name="connsiteY68" fmla="*/ 358132 h 553033"/>
                  <a:gd name="connsiteX69" fmla="*/ 0 w 1183089"/>
                  <a:gd name="connsiteY69" fmla="*/ 286382 h 553033"/>
                  <a:gd name="connsiteX70" fmla="*/ 71750 w 1183089"/>
                  <a:gd name="connsiteY70" fmla="*/ 214632 h 553033"/>
                  <a:gd name="connsiteX71" fmla="*/ 79919 w 1183089"/>
                  <a:gd name="connsiteY71" fmla="*/ 216281 h 553033"/>
                  <a:gd name="connsiteX72" fmla="*/ 134311 w 1183089"/>
                  <a:gd name="connsiteY72" fmla="*/ 122070 h 553033"/>
                  <a:gd name="connsiteX73" fmla="*/ 117130 w 1183089"/>
                  <a:gd name="connsiteY73" fmla="*/ 80591 h 553033"/>
                  <a:gd name="connsiteX74" fmla="*/ 188880 w 1183089"/>
                  <a:gd name="connsiteY74" fmla="*/ 8841 h 553033"/>
                  <a:gd name="connsiteX75" fmla="*/ 239615 w 1183089"/>
                  <a:gd name="connsiteY75" fmla="*/ 29856 h 553033"/>
                  <a:gd name="connsiteX76" fmla="*/ 251436 w 1183089"/>
                  <a:gd name="connsiteY76" fmla="*/ 58395 h 553033"/>
                  <a:gd name="connsiteX77" fmla="*/ 347556 w 1183089"/>
                  <a:gd name="connsiteY77" fmla="*/ 58395 h 553033"/>
                  <a:gd name="connsiteX78" fmla="*/ 360448 w 1183089"/>
                  <a:gd name="connsiteY78" fmla="*/ 39273 h 553033"/>
                  <a:gd name="connsiteX79" fmla="*/ 411183 w 1183089"/>
                  <a:gd name="connsiteY79" fmla="*/ 18258 h 553033"/>
                  <a:gd name="connsiteX80" fmla="*/ 482933 w 1183089"/>
                  <a:gd name="connsiteY80" fmla="*/ 90008 h 553033"/>
                  <a:gd name="connsiteX81" fmla="*/ 468906 w 1183089"/>
                  <a:gd name="connsiteY81" fmla="*/ 123873 h 553033"/>
                  <a:gd name="connsiteX82" fmla="*/ 521628 w 1183089"/>
                  <a:gd name="connsiteY82" fmla="*/ 215191 h 553033"/>
                  <a:gd name="connsiteX83" fmla="*/ 547483 w 1183089"/>
                  <a:gd name="connsiteY83" fmla="*/ 220411 h 553033"/>
                  <a:gd name="connsiteX84" fmla="*/ 579051 w 1183089"/>
                  <a:gd name="connsiteY84" fmla="*/ 246406 h 553033"/>
                  <a:gd name="connsiteX85" fmla="*/ 585931 w 1183089"/>
                  <a:gd name="connsiteY85" fmla="*/ 268928 h 553033"/>
                  <a:gd name="connsiteX86" fmla="*/ 682483 w 1183089"/>
                  <a:gd name="connsiteY86" fmla="*/ 268928 h 553033"/>
                  <a:gd name="connsiteX87" fmla="*/ 693418 w 1183089"/>
                  <a:gd name="connsiteY87" fmla="*/ 242527 h 553033"/>
                  <a:gd name="connsiteX88" fmla="*/ 744153 w 1183089"/>
                  <a:gd name="connsiteY88" fmla="*/ 221512 h 553033"/>
                  <a:gd name="connsiteX89" fmla="*/ 747376 w 1183089"/>
                  <a:gd name="connsiteY89" fmla="*/ 222163 h 553033"/>
                  <a:gd name="connsiteX90" fmla="*/ 778977 w 1183089"/>
                  <a:gd name="connsiteY90" fmla="*/ 123177 h 553033"/>
                  <a:gd name="connsiteX91" fmla="*/ 777951 w 1183089"/>
                  <a:gd name="connsiteY91" fmla="*/ 122485 h 553033"/>
                  <a:gd name="connsiteX92" fmla="*/ 756936 w 1183089"/>
                  <a:gd name="connsiteY92" fmla="*/ 71750 h 553033"/>
                  <a:gd name="connsiteX93" fmla="*/ 828686 w 1183089"/>
                  <a:gd name="connsiteY93" fmla="*/ 0 h 553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1183089" h="553033">
                    <a:moveTo>
                      <a:pt x="250886" y="104114"/>
                    </a:moveTo>
                    <a:lnTo>
                      <a:pt x="239615" y="131326"/>
                    </a:lnTo>
                    <a:cubicBezTo>
                      <a:pt x="226631" y="144310"/>
                      <a:pt x="208693" y="152341"/>
                      <a:pt x="188880" y="152341"/>
                    </a:cubicBezTo>
                    <a:lnTo>
                      <a:pt x="171636" y="148860"/>
                    </a:lnTo>
                    <a:lnTo>
                      <a:pt x="121797" y="235184"/>
                    </a:lnTo>
                    <a:lnTo>
                      <a:pt x="122485" y="235647"/>
                    </a:lnTo>
                    <a:cubicBezTo>
                      <a:pt x="135469" y="248632"/>
                      <a:pt x="143500" y="266569"/>
                      <a:pt x="143500" y="286382"/>
                    </a:cubicBezTo>
                    <a:lnTo>
                      <a:pt x="128797" y="321878"/>
                    </a:lnTo>
                    <a:lnTo>
                      <a:pt x="181834" y="413741"/>
                    </a:lnTo>
                    <a:lnTo>
                      <a:pt x="202676" y="409533"/>
                    </a:lnTo>
                    <a:cubicBezTo>
                      <a:pt x="222489" y="409533"/>
                      <a:pt x="240427" y="417564"/>
                      <a:pt x="253411" y="430548"/>
                    </a:cubicBezTo>
                    <a:lnTo>
                      <a:pt x="268636" y="467304"/>
                    </a:lnTo>
                    <a:lnTo>
                      <a:pt x="359251" y="467304"/>
                    </a:lnTo>
                    <a:lnTo>
                      <a:pt x="367235" y="441167"/>
                    </a:lnTo>
                    <a:cubicBezTo>
                      <a:pt x="374971" y="429716"/>
                      <a:pt x="385927" y="420618"/>
                      <a:pt x="398803" y="415172"/>
                    </a:cubicBezTo>
                    <a:lnTo>
                      <a:pt x="425881" y="409705"/>
                    </a:lnTo>
                    <a:lnTo>
                      <a:pt x="468356" y="336136"/>
                    </a:lnTo>
                    <a:lnTo>
                      <a:pt x="447805" y="286522"/>
                    </a:lnTo>
                    <a:cubicBezTo>
                      <a:pt x="447805" y="266709"/>
                      <a:pt x="455836" y="248772"/>
                      <a:pt x="468820" y="235787"/>
                    </a:cubicBezTo>
                    <a:lnTo>
                      <a:pt x="477391" y="230009"/>
                    </a:lnTo>
                    <a:lnTo>
                      <a:pt x="435189" y="156912"/>
                    </a:lnTo>
                    <a:lnTo>
                      <a:pt x="411183" y="161758"/>
                    </a:lnTo>
                    <a:cubicBezTo>
                      <a:pt x="381464" y="161758"/>
                      <a:pt x="355964" y="143688"/>
                      <a:pt x="345072" y="117936"/>
                    </a:cubicBezTo>
                    <a:lnTo>
                      <a:pt x="342281" y="104114"/>
                    </a:lnTo>
                    <a:close/>
                    <a:moveTo>
                      <a:pt x="828686" y="0"/>
                    </a:moveTo>
                    <a:cubicBezTo>
                      <a:pt x="868312" y="0"/>
                      <a:pt x="900436" y="32124"/>
                      <a:pt x="900436" y="71750"/>
                    </a:cubicBezTo>
                    <a:cubicBezTo>
                      <a:pt x="900436" y="111376"/>
                      <a:pt x="868312" y="143500"/>
                      <a:pt x="828686" y="143500"/>
                    </a:cubicBezTo>
                    <a:lnTo>
                      <a:pt x="820978" y="141944"/>
                    </a:lnTo>
                    <a:lnTo>
                      <a:pt x="789934" y="239187"/>
                    </a:lnTo>
                    <a:lnTo>
                      <a:pt x="794888" y="242527"/>
                    </a:lnTo>
                    <a:cubicBezTo>
                      <a:pt x="807872" y="255512"/>
                      <a:pt x="815903" y="273449"/>
                      <a:pt x="815903" y="293262"/>
                    </a:cubicBezTo>
                    <a:lnTo>
                      <a:pt x="802142" y="326483"/>
                    </a:lnTo>
                    <a:lnTo>
                      <a:pt x="870377" y="404233"/>
                    </a:lnTo>
                    <a:lnTo>
                      <a:pt x="895143" y="399233"/>
                    </a:lnTo>
                    <a:cubicBezTo>
                      <a:pt x="914956" y="399233"/>
                      <a:pt x="932894" y="407264"/>
                      <a:pt x="945878" y="420248"/>
                    </a:cubicBezTo>
                    <a:lnTo>
                      <a:pt x="954205" y="440350"/>
                    </a:lnTo>
                    <a:lnTo>
                      <a:pt x="1043450" y="415631"/>
                    </a:lnTo>
                    <a:lnTo>
                      <a:pt x="1039589" y="406310"/>
                    </a:lnTo>
                    <a:cubicBezTo>
                      <a:pt x="1039589" y="366684"/>
                      <a:pt x="1071713" y="334560"/>
                      <a:pt x="1111339" y="334560"/>
                    </a:cubicBezTo>
                    <a:cubicBezTo>
                      <a:pt x="1150965" y="334560"/>
                      <a:pt x="1183089" y="366684"/>
                      <a:pt x="1183089" y="406310"/>
                    </a:cubicBezTo>
                    <a:cubicBezTo>
                      <a:pt x="1183089" y="445936"/>
                      <a:pt x="1150965" y="478060"/>
                      <a:pt x="1111339" y="478060"/>
                    </a:cubicBezTo>
                    <a:cubicBezTo>
                      <a:pt x="1101433" y="478060"/>
                      <a:pt x="1091995" y="476052"/>
                      <a:pt x="1083411" y="472421"/>
                    </a:cubicBezTo>
                    <a:lnTo>
                      <a:pt x="1061945" y="457949"/>
                    </a:lnTo>
                    <a:lnTo>
                      <a:pt x="960673" y="485999"/>
                    </a:lnTo>
                    <a:lnTo>
                      <a:pt x="945878" y="521718"/>
                    </a:lnTo>
                    <a:cubicBezTo>
                      <a:pt x="932894" y="534702"/>
                      <a:pt x="914956" y="542733"/>
                      <a:pt x="895143" y="542733"/>
                    </a:cubicBezTo>
                    <a:cubicBezTo>
                      <a:pt x="855517" y="542733"/>
                      <a:pt x="823393" y="510609"/>
                      <a:pt x="823393" y="470983"/>
                    </a:cubicBezTo>
                    <a:lnTo>
                      <a:pt x="837738" y="436353"/>
                    </a:lnTo>
                    <a:lnTo>
                      <a:pt x="770466" y="359700"/>
                    </a:lnTo>
                    <a:lnTo>
                      <a:pt x="744153" y="365012"/>
                    </a:lnTo>
                    <a:cubicBezTo>
                      <a:pt x="724340" y="365012"/>
                      <a:pt x="706403" y="356981"/>
                      <a:pt x="693418" y="343997"/>
                    </a:cubicBezTo>
                    <a:lnTo>
                      <a:pt x="681261" y="314647"/>
                    </a:lnTo>
                    <a:lnTo>
                      <a:pt x="579655" y="314647"/>
                    </a:lnTo>
                    <a:lnTo>
                      <a:pt x="570290" y="337257"/>
                    </a:lnTo>
                    <a:cubicBezTo>
                      <a:pt x="557306" y="350241"/>
                      <a:pt x="539368" y="358272"/>
                      <a:pt x="519555" y="358272"/>
                    </a:cubicBezTo>
                    <a:lnTo>
                      <a:pt x="509536" y="356249"/>
                    </a:lnTo>
                    <a:lnTo>
                      <a:pt x="469673" y="425294"/>
                    </a:lnTo>
                    <a:lnTo>
                      <a:pt x="477466" y="430548"/>
                    </a:lnTo>
                    <a:cubicBezTo>
                      <a:pt x="490450" y="443533"/>
                      <a:pt x="498481" y="461470"/>
                      <a:pt x="498481" y="481283"/>
                    </a:cubicBezTo>
                    <a:cubicBezTo>
                      <a:pt x="498481" y="520909"/>
                      <a:pt x="466357" y="553033"/>
                      <a:pt x="426731" y="553033"/>
                    </a:cubicBezTo>
                    <a:cubicBezTo>
                      <a:pt x="406918" y="553033"/>
                      <a:pt x="388981" y="545002"/>
                      <a:pt x="375996" y="532018"/>
                    </a:cubicBezTo>
                    <a:lnTo>
                      <a:pt x="368128" y="513023"/>
                    </a:lnTo>
                    <a:lnTo>
                      <a:pt x="261279" y="513023"/>
                    </a:lnTo>
                    <a:lnTo>
                      <a:pt x="253411" y="532018"/>
                    </a:lnTo>
                    <a:cubicBezTo>
                      <a:pt x="240427" y="545002"/>
                      <a:pt x="222489" y="553033"/>
                      <a:pt x="202676" y="553033"/>
                    </a:cubicBezTo>
                    <a:cubicBezTo>
                      <a:pt x="163050" y="553033"/>
                      <a:pt x="130926" y="520909"/>
                      <a:pt x="130926" y="481283"/>
                    </a:cubicBezTo>
                    <a:lnTo>
                      <a:pt x="146429" y="443856"/>
                    </a:lnTo>
                    <a:lnTo>
                      <a:pt x="94307" y="353578"/>
                    </a:lnTo>
                    <a:lnTo>
                      <a:pt x="71750" y="358132"/>
                    </a:lnTo>
                    <a:cubicBezTo>
                      <a:pt x="32124" y="358132"/>
                      <a:pt x="0" y="326008"/>
                      <a:pt x="0" y="286382"/>
                    </a:cubicBezTo>
                    <a:cubicBezTo>
                      <a:pt x="0" y="246756"/>
                      <a:pt x="32124" y="214632"/>
                      <a:pt x="71750" y="214632"/>
                    </a:cubicBezTo>
                    <a:lnTo>
                      <a:pt x="79919" y="216281"/>
                    </a:lnTo>
                    <a:lnTo>
                      <a:pt x="134311" y="122070"/>
                    </a:lnTo>
                    <a:lnTo>
                      <a:pt x="117130" y="80591"/>
                    </a:lnTo>
                    <a:cubicBezTo>
                      <a:pt x="117130" y="40965"/>
                      <a:pt x="149254" y="8841"/>
                      <a:pt x="188880" y="8841"/>
                    </a:cubicBezTo>
                    <a:cubicBezTo>
                      <a:pt x="208693" y="8841"/>
                      <a:pt x="226631" y="16872"/>
                      <a:pt x="239615" y="29856"/>
                    </a:cubicBezTo>
                    <a:lnTo>
                      <a:pt x="251436" y="58395"/>
                    </a:lnTo>
                    <a:lnTo>
                      <a:pt x="347556" y="58395"/>
                    </a:lnTo>
                    <a:lnTo>
                      <a:pt x="360448" y="39273"/>
                    </a:lnTo>
                    <a:cubicBezTo>
                      <a:pt x="373433" y="26289"/>
                      <a:pt x="391370" y="18258"/>
                      <a:pt x="411183" y="18258"/>
                    </a:cubicBezTo>
                    <a:cubicBezTo>
                      <a:pt x="450809" y="18258"/>
                      <a:pt x="482933" y="50382"/>
                      <a:pt x="482933" y="90008"/>
                    </a:cubicBezTo>
                    <a:lnTo>
                      <a:pt x="468906" y="123873"/>
                    </a:lnTo>
                    <a:lnTo>
                      <a:pt x="521628" y="215191"/>
                    </a:lnTo>
                    <a:lnTo>
                      <a:pt x="547483" y="220411"/>
                    </a:lnTo>
                    <a:cubicBezTo>
                      <a:pt x="560359" y="225857"/>
                      <a:pt x="571315" y="234955"/>
                      <a:pt x="579051" y="246406"/>
                    </a:cubicBezTo>
                    <a:lnTo>
                      <a:pt x="585931" y="268928"/>
                    </a:lnTo>
                    <a:lnTo>
                      <a:pt x="682483" y="268928"/>
                    </a:lnTo>
                    <a:lnTo>
                      <a:pt x="693418" y="242527"/>
                    </a:lnTo>
                    <a:cubicBezTo>
                      <a:pt x="706403" y="229543"/>
                      <a:pt x="724340" y="221512"/>
                      <a:pt x="744153" y="221512"/>
                    </a:cubicBezTo>
                    <a:lnTo>
                      <a:pt x="747376" y="222163"/>
                    </a:lnTo>
                    <a:lnTo>
                      <a:pt x="778977" y="123177"/>
                    </a:lnTo>
                    <a:lnTo>
                      <a:pt x="777951" y="122485"/>
                    </a:lnTo>
                    <a:cubicBezTo>
                      <a:pt x="764967" y="109501"/>
                      <a:pt x="756936" y="91563"/>
                      <a:pt x="756936" y="71750"/>
                    </a:cubicBezTo>
                    <a:cubicBezTo>
                      <a:pt x="756936" y="32124"/>
                      <a:pt x="789060" y="0"/>
                      <a:pt x="828686" y="0"/>
                    </a:cubicBezTo>
                    <a:close/>
                  </a:path>
                </a:pathLst>
              </a:custGeom>
              <a:solidFill>
                <a:srgbClr val="E91E00"/>
              </a:solidFill>
              <a:ln w="6350">
                <a:solidFill>
                  <a:schemeClr val="tx1"/>
                </a:solidFill>
              </a:ln>
              <a:effectLst>
                <a:innerShdw blurRad="38100" dist="25400" dir="5160000">
                  <a:prstClr val="black">
                    <a:alpha val="52368"/>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CH" dirty="0"/>
              </a:p>
            </p:txBody>
          </p:sp>
          <p:sp>
            <p:nvSpPr>
              <p:cNvPr id="777" name="Freeform 776">
                <a:extLst>
                  <a:ext uri="{FF2B5EF4-FFF2-40B4-BE49-F238E27FC236}">
                    <a16:creationId xmlns:a16="http://schemas.microsoft.com/office/drawing/2014/main" id="{D0032FFE-9EEC-29FA-CC86-2B0C5F2C0EC4}"/>
                  </a:ext>
                </a:extLst>
              </p:cNvPr>
              <p:cNvSpPr/>
              <p:nvPr/>
            </p:nvSpPr>
            <p:spPr>
              <a:xfrm>
                <a:off x="2074738" y="594785"/>
                <a:ext cx="1288158" cy="749575"/>
              </a:xfrm>
              <a:custGeom>
                <a:avLst/>
                <a:gdLst>
                  <a:gd name="connsiteX0" fmla="*/ 924973 w 1288158"/>
                  <a:gd name="connsiteY0" fmla="*/ 305886 h 749575"/>
                  <a:gd name="connsiteX1" fmla="*/ 920199 w 1288158"/>
                  <a:gd name="connsiteY1" fmla="*/ 324225 h 749575"/>
                  <a:gd name="connsiteX2" fmla="*/ 872838 w 1288158"/>
                  <a:gd name="connsiteY2" fmla="*/ 352021 h 749575"/>
                  <a:gd name="connsiteX3" fmla="*/ 857863 w 1288158"/>
                  <a:gd name="connsiteY3" fmla="*/ 351210 h 749575"/>
                  <a:gd name="connsiteX4" fmla="*/ 811157 w 1288158"/>
                  <a:gd name="connsiteY4" fmla="*/ 432107 h 749575"/>
                  <a:gd name="connsiteX5" fmla="*/ 821412 w 1288158"/>
                  <a:gd name="connsiteY5" fmla="*/ 443700 h 749575"/>
                  <a:gd name="connsiteX6" fmla="*/ 816497 w 1288158"/>
                  <a:gd name="connsiteY6" fmla="*/ 522864 h 749575"/>
                  <a:gd name="connsiteX7" fmla="*/ 810325 w 1288158"/>
                  <a:gd name="connsiteY7" fmla="*/ 528324 h 749575"/>
                  <a:gd name="connsiteX8" fmla="*/ 854696 w 1288158"/>
                  <a:gd name="connsiteY8" fmla="*/ 605177 h 749575"/>
                  <a:gd name="connsiteX9" fmla="*/ 865583 w 1288158"/>
                  <a:gd name="connsiteY9" fmla="*/ 601445 h 749575"/>
                  <a:gd name="connsiteX10" fmla="*/ 918727 w 1288158"/>
                  <a:gd name="connsiteY10" fmla="*/ 615279 h 749575"/>
                  <a:gd name="connsiteX11" fmla="*/ 937605 w 1288158"/>
                  <a:gd name="connsiteY11" fmla="*/ 636619 h 749575"/>
                  <a:gd name="connsiteX12" fmla="*/ 943108 w 1288158"/>
                  <a:gd name="connsiteY12" fmla="*/ 652676 h 749575"/>
                  <a:gd name="connsiteX13" fmla="*/ 1043738 w 1288158"/>
                  <a:gd name="connsiteY13" fmla="*/ 652676 h 749575"/>
                  <a:gd name="connsiteX14" fmla="*/ 1048456 w 1288158"/>
                  <a:gd name="connsiteY14" fmla="*/ 634551 h 749575"/>
                  <a:gd name="connsiteX15" fmla="*/ 1095816 w 1288158"/>
                  <a:gd name="connsiteY15" fmla="*/ 606755 h 749575"/>
                  <a:gd name="connsiteX16" fmla="*/ 1115704 w 1288158"/>
                  <a:gd name="connsiteY16" fmla="*/ 607833 h 749575"/>
                  <a:gd name="connsiteX17" fmla="*/ 1155908 w 1288158"/>
                  <a:gd name="connsiteY17" fmla="*/ 538196 h 749575"/>
                  <a:gd name="connsiteX18" fmla="*/ 1154013 w 1288158"/>
                  <a:gd name="connsiteY18" fmla="*/ 537285 h 749575"/>
                  <a:gd name="connsiteX19" fmla="*/ 1140051 w 1288158"/>
                  <a:gd name="connsiteY19" fmla="*/ 436780 h 749575"/>
                  <a:gd name="connsiteX20" fmla="*/ 1150135 w 1288158"/>
                  <a:gd name="connsiteY20" fmla="*/ 427860 h 749575"/>
                  <a:gd name="connsiteX21" fmla="*/ 1101410 w 1288158"/>
                  <a:gd name="connsiteY21" fmla="*/ 343467 h 749575"/>
                  <a:gd name="connsiteX22" fmla="*/ 1097111 w 1288158"/>
                  <a:gd name="connsiteY22" fmla="*/ 344940 h 749575"/>
                  <a:gd name="connsiteX23" fmla="*/ 1043967 w 1288158"/>
                  <a:gd name="connsiteY23" fmla="*/ 331106 h 749575"/>
                  <a:gd name="connsiteX24" fmla="*/ 1025090 w 1288158"/>
                  <a:gd name="connsiteY24" fmla="*/ 309766 h 749575"/>
                  <a:gd name="connsiteX25" fmla="*/ 1023760 w 1288158"/>
                  <a:gd name="connsiteY25" fmla="*/ 305886 h 749575"/>
                  <a:gd name="connsiteX26" fmla="*/ 244037 w 1288158"/>
                  <a:gd name="connsiteY26" fmla="*/ 298044 h 749575"/>
                  <a:gd name="connsiteX27" fmla="*/ 237165 w 1288158"/>
                  <a:gd name="connsiteY27" fmla="*/ 324444 h 749575"/>
                  <a:gd name="connsiteX28" fmla="*/ 189805 w 1288158"/>
                  <a:gd name="connsiteY28" fmla="*/ 352240 h 749575"/>
                  <a:gd name="connsiteX29" fmla="*/ 163402 w 1288158"/>
                  <a:gd name="connsiteY29" fmla="*/ 350809 h 749575"/>
                  <a:gd name="connsiteX30" fmla="*/ 118284 w 1288158"/>
                  <a:gd name="connsiteY30" fmla="*/ 428957 h 749575"/>
                  <a:gd name="connsiteX31" fmla="*/ 133901 w 1288158"/>
                  <a:gd name="connsiteY31" fmla="*/ 446612 h 749575"/>
                  <a:gd name="connsiteX32" fmla="*/ 128986 w 1288158"/>
                  <a:gd name="connsiteY32" fmla="*/ 525776 h 749575"/>
                  <a:gd name="connsiteX33" fmla="*/ 126323 w 1288158"/>
                  <a:gd name="connsiteY33" fmla="*/ 528132 h 749575"/>
                  <a:gd name="connsiteX34" fmla="*/ 172583 w 1288158"/>
                  <a:gd name="connsiteY34" fmla="*/ 608258 h 749575"/>
                  <a:gd name="connsiteX35" fmla="*/ 178102 w 1288158"/>
                  <a:gd name="connsiteY35" fmla="*/ 606366 h 749575"/>
                  <a:gd name="connsiteX36" fmla="*/ 231246 w 1288158"/>
                  <a:gd name="connsiteY36" fmla="*/ 620200 h 749575"/>
                  <a:gd name="connsiteX37" fmla="*/ 250123 w 1288158"/>
                  <a:gd name="connsiteY37" fmla="*/ 641540 h 749575"/>
                  <a:gd name="connsiteX38" fmla="*/ 254638 w 1288158"/>
                  <a:gd name="connsiteY38" fmla="*/ 654713 h 749575"/>
                  <a:gd name="connsiteX39" fmla="*/ 361928 w 1288158"/>
                  <a:gd name="connsiteY39" fmla="*/ 654713 h 749575"/>
                  <a:gd name="connsiteX40" fmla="*/ 368198 w 1288158"/>
                  <a:gd name="connsiteY40" fmla="*/ 630624 h 749575"/>
                  <a:gd name="connsiteX41" fmla="*/ 415559 w 1288158"/>
                  <a:gd name="connsiteY41" fmla="*/ 602828 h 749575"/>
                  <a:gd name="connsiteX42" fmla="*/ 435318 w 1288158"/>
                  <a:gd name="connsiteY42" fmla="*/ 603899 h 749575"/>
                  <a:gd name="connsiteX43" fmla="*/ 474515 w 1288158"/>
                  <a:gd name="connsiteY43" fmla="*/ 536006 h 749575"/>
                  <a:gd name="connsiteX44" fmla="*/ 456404 w 1288158"/>
                  <a:gd name="connsiteY44" fmla="*/ 515532 h 749575"/>
                  <a:gd name="connsiteX45" fmla="*/ 461319 w 1288158"/>
                  <a:gd name="connsiteY45" fmla="*/ 436368 h 749575"/>
                  <a:gd name="connsiteX46" fmla="*/ 468984 w 1288158"/>
                  <a:gd name="connsiteY46" fmla="*/ 429587 h 749575"/>
                  <a:gd name="connsiteX47" fmla="*/ 420640 w 1288158"/>
                  <a:gd name="connsiteY47" fmla="*/ 345852 h 749575"/>
                  <a:gd name="connsiteX48" fmla="*/ 414057 w 1288158"/>
                  <a:gd name="connsiteY48" fmla="*/ 348108 h 749575"/>
                  <a:gd name="connsiteX49" fmla="*/ 360913 w 1288158"/>
                  <a:gd name="connsiteY49" fmla="*/ 334274 h 749575"/>
                  <a:gd name="connsiteX50" fmla="*/ 342035 w 1288158"/>
                  <a:gd name="connsiteY50" fmla="*/ 312934 h 749575"/>
                  <a:gd name="connsiteX51" fmla="*/ 336932 w 1288158"/>
                  <a:gd name="connsiteY51" fmla="*/ 298044 h 749575"/>
                  <a:gd name="connsiteX52" fmla="*/ 1206532 w 1288158"/>
                  <a:gd name="connsiteY52" fmla="*/ 686 h 749575"/>
                  <a:gd name="connsiteX53" fmla="*/ 1259676 w 1288158"/>
                  <a:gd name="connsiteY53" fmla="*/ 14519 h 749575"/>
                  <a:gd name="connsiteX54" fmla="*/ 1273639 w 1288158"/>
                  <a:gd name="connsiteY54" fmla="*/ 115024 h 749575"/>
                  <a:gd name="connsiteX55" fmla="*/ 1226278 w 1288158"/>
                  <a:gd name="connsiteY55" fmla="*/ 142820 h 749575"/>
                  <a:gd name="connsiteX56" fmla="*/ 1200830 w 1288158"/>
                  <a:gd name="connsiteY56" fmla="*/ 141441 h 749575"/>
                  <a:gd name="connsiteX57" fmla="*/ 1146789 w 1288158"/>
                  <a:gd name="connsiteY57" fmla="*/ 235044 h 749575"/>
                  <a:gd name="connsiteX58" fmla="*/ 1149387 w 1288158"/>
                  <a:gd name="connsiteY58" fmla="*/ 237980 h 749575"/>
                  <a:gd name="connsiteX59" fmla="*/ 1144472 w 1288158"/>
                  <a:gd name="connsiteY59" fmla="*/ 317144 h 749575"/>
                  <a:gd name="connsiteX60" fmla="*/ 1140853 w 1288158"/>
                  <a:gd name="connsiteY60" fmla="*/ 320345 h 749575"/>
                  <a:gd name="connsiteX61" fmla="*/ 1192177 w 1288158"/>
                  <a:gd name="connsiteY61" fmla="*/ 409242 h 749575"/>
                  <a:gd name="connsiteX62" fmla="*/ 1214877 w 1288158"/>
                  <a:gd name="connsiteY62" fmla="*/ 410472 h 749575"/>
                  <a:gd name="connsiteX63" fmla="*/ 1240555 w 1288158"/>
                  <a:gd name="connsiteY63" fmla="*/ 422817 h 749575"/>
                  <a:gd name="connsiteX64" fmla="*/ 1254518 w 1288158"/>
                  <a:gd name="connsiteY64" fmla="*/ 523322 h 749575"/>
                  <a:gd name="connsiteX65" fmla="*/ 1207157 w 1288158"/>
                  <a:gd name="connsiteY65" fmla="*/ 551118 h 749575"/>
                  <a:gd name="connsiteX66" fmla="*/ 1201419 w 1288158"/>
                  <a:gd name="connsiteY66" fmla="*/ 550807 h 749575"/>
                  <a:gd name="connsiteX67" fmla="*/ 1156324 w 1288158"/>
                  <a:gd name="connsiteY67" fmla="*/ 628914 h 749575"/>
                  <a:gd name="connsiteX68" fmla="*/ 1167838 w 1288158"/>
                  <a:gd name="connsiteY68" fmla="*/ 641929 h 749575"/>
                  <a:gd name="connsiteX69" fmla="*/ 1162923 w 1288158"/>
                  <a:gd name="connsiteY69" fmla="*/ 721093 h 749575"/>
                  <a:gd name="connsiteX70" fmla="*/ 1062418 w 1288158"/>
                  <a:gd name="connsiteY70" fmla="*/ 735056 h 749575"/>
                  <a:gd name="connsiteX71" fmla="*/ 1043541 w 1288158"/>
                  <a:gd name="connsiteY71" fmla="*/ 713715 h 749575"/>
                  <a:gd name="connsiteX72" fmla="*/ 1038290 w 1288158"/>
                  <a:gd name="connsiteY72" fmla="*/ 698395 h 749575"/>
                  <a:gd name="connsiteX73" fmla="*/ 937216 w 1288158"/>
                  <a:gd name="connsiteY73" fmla="*/ 698395 h 749575"/>
                  <a:gd name="connsiteX74" fmla="*/ 932690 w 1288158"/>
                  <a:gd name="connsiteY74" fmla="*/ 715783 h 749575"/>
                  <a:gd name="connsiteX75" fmla="*/ 832185 w 1288158"/>
                  <a:gd name="connsiteY75" fmla="*/ 729746 h 749575"/>
                  <a:gd name="connsiteX76" fmla="*/ 804389 w 1288158"/>
                  <a:gd name="connsiteY76" fmla="*/ 682385 h 749575"/>
                  <a:gd name="connsiteX77" fmla="*/ 817469 w 1288158"/>
                  <a:gd name="connsiteY77" fmla="*/ 632136 h 749575"/>
                  <a:gd name="connsiteX78" fmla="*/ 770216 w 1288158"/>
                  <a:gd name="connsiteY78" fmla="*/ 550290 h 749575"/>
                  <a:gd name="connsiteX79" fmla="*/ 769136 w 1288158"/>
                  <a:gd name="connsiteY79" fmla="*/ 550660 h 749575"/>
                  <a:gd name="connsiteX80" fmla="*/ 715992 w 1288158"/>
                  <a:gd name="connsiteY80" fmla="*/ 536827 h 749575"/>
                  <a:gd name="connsiteX81" fmla="*/ 697115 w 1288158"/>
                  <a:gd name="connsiteY81" fmla="*/ 515486 h 749575"/>
                  <a:gd name="connsiteX82" fmla="*/ 689978 w 1288158"/>
                  <a:gd name="connsiteY82" fmla="*/ 494665 h 749575"/>
                  <a:gd name="connsiteX83" fmla="*/ 583139 w 1288158"/>
                  <a:gd name="connsiteY83" fmla="*/ 494665 h 749575"/>
                  <a:gd name="connsiteX84" fmla="*/ 575787 w 1288158"/>
                  <a:gd name="connsiteY84" fmla="*/ 522910 h 749575"/>
                  <a:gd name="connsiteX85" fmla="*/ 528426 w 1288158"/>
                  <a:gd name="connsiteY85" fmla="*/ 550706 h 749575"/>
                  <a:gd name="connsiteX86" fmla="*/ 519112 w 1288158"/>
                  <a:gd name="connsiteY86" fmla="*/ 550202 h 749575"/>
                  <a:gd name="connsiteX87" fmla="*/ 475987 w 1288158"/>
                  <a:gd name="connsiteY87" fmla="*/ 624896 h 749575"/>
                  <a:gd name="connsiteX88" fmla="*/ 487580 w 1288158"/>
                  <a:gd name="connsiteY88" fmla="*/ 638002 h 749575"/>
                  <a:gd name="connsiteX89" fmla="*/ 482665 w 1288158"/>
                  <a:gd name="connsiteY89" fmla="*/ 717166 h 749575"/>
                  <a:gd name="connsiteX90" fmla="*/ 382161 w 1288158"/>
                  <a:gd name="connsiteY90" fmla="*/ 731129 h 749575"/>
                  <a:gd name="connsiteX91" fmla="*/ 363284 w 1288158"/>
                  <a:gd name="connsiteY91" fmla="*/ 709788 h 749575"/>
                  <a:gd name="connsiteX92" fmla="*/ 360077 w 1288158"/>
                  <a:gd name="connsiteY92" fmla="*/ 700432 h 749575"/>
                  <a:gd name="connsiteX93" fmla="*/ 250485 w 1288158"/>
                  <a:gd name="connsiteY93" fmla="*/ 700432 h 749575"/>
                  <a:gd name="connsiteX94" fmla="*/ 245208 w 1288158"/>
                  <a:gd name="connsiteY94" fmla="*/ 720704 h 749575"/>
                  <a:gd name="connsiteX95" fmla="*/ 144704 w 1288158"/>
                  <a:gd name="connsiteY95" fmla="*/ 734667 h 749575"/>
                  <a:gd name="connsiteX96" fmla="*/ 130741 w 1288158"/>
                  <a:gd name="connsiteY96" fmla="*/ 634162 h 749575"/>
                  <a:gd name="connsiteX97" fmla="*/ 133393 w 1288158"/>
                  <a:gd name="connsiteY97" fmla="*/ 631817 h 749575"/>
                  <a:gd name="connsiteX98" fmla="*/ 87129 w 1288158"/>
                  <a:gd name="connsiteY98" fmla="*/ 551686 h 749575"/>
                  <a:gd name="connsiteX99" fmla="*/ 81626 w 1288158"/>
                  <a:gd name="connsiteY99" fmla="*/ 553572 h 749575"/>
                  <a:gd name="connsiteX100" fmla="*/ 28482 w 1288158"/>
                  <a:gd name="connsiteY100" fmla="*/ 539739 h 749575"/>
                  <a:gd name="connsiteX101" fmla="*/ 14519 w 1288158"/>
                  <a:gd name="connsiteY101" fmla="*/ 439234 h 749575"/>
                  <a:gd name="connsiteX102" fmla="*/ 61880 w 1288158"/>
                  <a:gd name="connsiteY102" fmla="*/ 411438 h 749575"/>
                  <a:gd name="connsiteX103" fmla="*/ 75190 w 1288158"/>
                  <a:gd name="connsiteY103" fmla="*/ 412159 h 749575"/>
                  <a:gd name="connsiteX104" fmla="*/ 125231 w 1288158"/>
                  <a:gd name="connsiteY104" fmla="*/ 325485 h 749575"/>
                  <a:gd name="connsiteX105" fmla="*/ 117783 w 1288158"/>
                  <a:gd name="connsiteY105" fmla="*/ 317066 h 749575"/>
                  <a:gd name="connsiteX106" fmla="*/ 122698 w 1288158"/>
                  <a:gd name="connsiteY106" fmla="*/ 237902 h 749575"/>
                  <a:gd name="connsiteX107" fmla="*/ 170059 w 1288158"/>
                  <a:gd name="connsiteY107" fmla="*/ 210106 h 749575"/>
                  <a:gd name="connsiteX108" fmla="*/ 223203 w 1288158"/>
                  <a:gd name="connsiteY108" fmla="*/ 223939 h 749575"/>
                  <a:gd name="connsiteX109" fmla="*/ 242080 w 1288158"/>
                  <a:gd name="connsiteY109" fmla="*/ 245280 h 749575"/>
                  <a:gd name="connsiteX110" fmla="*/ 244495 w 1288158"/>
                  <a:gd name="connsiteY110" fmla="*/ 252325 h 749575"/>
                  <a:gd name="connsiteX111" fmla="*/ 342120 w 1288158"/>
                  <a:gd name="connsiteY111" fmla="*/ 252325 h 749575"/>
                  <a:gd name="connsiteX112" fmla="*/ 346950 w 1288158"/>
                  <a:gd name="connsiteY112" fmla="*/ 233770 h 749575"/>
                  <a:gd name="connsiteX113" fmla="*/ 394311 w 1288158"/>
                  <a:gd name="connsiteY113" fmla="*/ 205974 h 749575"/>
                  <a:gd name="connsiteX114" fmla="*/ 447455 w 1288158"/>
                  <a:gd name="connsiteY114" fmla="*/ 219807 h 749575"/>
                  <a:gd name="connsiteX115" fmla="*/ 461417 w 1288158"/>
                  <a:gd name="connsiteY115" fmla="*/ 320312 h 749575"/>
                  <a:gd name="connsiteX116" fmla="*/ 459609 w 1288158"/>
                  <a:gd name="connsiteY116" fmla="*/ 321911 h 749575"/>
                  <a:gd name="connsiteX117" fmla="*/ 509674 w 1288158"/>
                  <a:gd name="connsiteY117" fmla="*/ 408626 h 749575"/>
                  <a:gd name="connsiteX118" fmla="*/ 536146 w 1288158"/>
                  <a:gd name="connsiteY118" fmla="*/ 410060 h 749575"/>
                  <a:gd name="connsiteX119" fmla="*/ 561824 w 1288158"/>
                  <a:gd name="connsiteY119" fmla="*/ 422405 h 749575"/>
                  <a:gd name="connsiteX120" fmla="*/ 580702 w 1288158"/>
                  <a:gd name="connsiteY120" fmla="*/ 443746 h 749575"/>
                  <a:gd name="connsiteX121" fmla="*/ 582484 w 1288158"/>
                  <a:gd name="connsiteY121" fmla="*/ 448946 h 749575"/>
                  <a:gd name="connsiteX122" fmla="*/ 695961 w 1288158"/>
                  <a:gd name="connsiteY122" fmla="*/ 448946 h 749575"/>
                  <a:gd name="connsiteX123" fmla="*/ 702030 w 1288158"/>
                  <a:gd name="connsiteY123" fmla="*/ 436322 h 749575"/>
                  <a:gd name="connsiteX124" fmla="*/ 749390 w 1288158"/>
                  <a:gd name="connsiteY124" fmla="*/ 408526 h 749575"/>
                  <a:gd name="connsiteX125" fmla="*/ 771294 w 1288158"/>
                  <a:gd name="connsiteY125" fmla="*/ 409713 h 749575"/>
                  <a:gd name="connsiteX126" fmla="*/ 815395 w 1288158"/>
                  <a:gd name="connsiteY126" fmla="*/ 333327 h 749575"/>
                  <a:gd name="connsiteX127" fmla="*/ 800817 w 1288158"/>
                  <a:gd name="connsiteY127" fmla="*/ 316847 h 749575"/>
                  <a:gd name="connsiteX128" fmla="*/ 805732 w 1288158"/>
                  <a:gd name="connsiteY128" fmla="*/ 237683 h 749575"/>
                  <a:gd name="connsiteX129" fmla="*/ 853092 w 1288158"/>
                  <a:gd name="connsiteY129" fmla="*/ 209887 h 749575"/>
                  <a:gd name="connsiteX130" fmla="*/ 906236 w 1288158"/>
                  <a:gd name="connsiteY130" fmla="*/ 223720 h 749575"/>
                  <a:gd name="connsiteX131" fmla="*/ 925114 w 1288158"/>
                  <a:gd name="connsiteY131" fmla="*/ 245061 h 749575"/>
                  <a:gd name="connsiteX132" fmla="*/ 930291 w 1288158"/>
                  <a:gd name="connsiteY132" fmla="*/ 260167 h 749575"/>
                  <a:gd name="connsiteX133" fmla="*/ 1022309 w 1288158"/>
                  <a:gd name="connsiteY133" fmla="*/ 260167 h 749575"/>
                  <a:gd name="connsiteX134" fmla="*/ 1030005 w 1288158"/>
                  <a:gd name="connsiteY134" fmla="*/ 230602 h 749575"/>
                  <a:gd name="connsiteX135" fmla="*/ 1077365 w 1288158"/>
                  <a:gd name="connsiteY135" fmla="*/ 202806 h 749575"/>
                  <a:gd name="connsiteX136" fmla="*/ 1104831 w 1288158"/>
                  <a:gd name="connsiteY136" fmla="*/ 204294 h 749575"/>
                  <a:gd name="connsiteX137" fmla="*/ 1110247 w 1288158"/>
                  <a:gd name="connsiteY137" fmla="*/ 206898 h 749575"/>
                  <a:gd name="connsiteX138" fmla="*/ 1162300 w 1288158"/>
                  <a:gd name="connsiteY138" fmla="*/ 116739 h 749575"/>
                  <a:gd name="connsiteX139" fmla="*/ 1154257 w 1288158"/>
                  <a:gd name="connsiteY139" fmla="*/ 107646 h 749575"/>
                  <a:gd name="connsiteX140" fmla="*/ 1159172 w 1288158"/>
                  <a:gd name="connsiteY140" fmla="*/ 28482 h 749575"/>
                  <a:gd name="connsiteX141" fmla="*/ 1206532 w 1288158"/>
                  <a:gd name="connsiteY141" fmla="*/ 686 h 74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1288158" h="749575">
                    <a:moveTo>
                      <a:pt x="924973" y="305886"/>
                    </a:moveTo>
                    <a:lnTo>
                      <a:pt x="920199" y="324225"/>
                    </a:lnTo>
                    <a:cubicBezTo>
                      <a:pt x="908250" y="340030"/>
                      <a:pt x="891026" y="349495"/>
                      <a:pt x="872838" y="352021"/>
                    </a:cubicBezTo>
                    <a:lnTo>
                      <a:pt x="857863" y="351210"/>
                    </a:lnTo>
                    <a:lnTo>
                      <a:pt x="811157" y="432107"/>
                    </a:lnTo>
                    <a:lnTo>
                      <a:pt x="821412" y="443700"/>
                    </a:lnTo>
                    <a:cubicBezTo>
                      <a:pt x="835384" y="467919"/>
                      <a:pt x="834420" y="499157"/>
                      <a:pt x="816497" y="522864"/>
                    </a:cubicBezTo>
                    <a:lnTo>
                      <a:pt x="810325" y="528324"/>
                    </a:lnTo>
                    <a:lnTo>
                      <a:pt x="854696" y="605177"/>
                    </a:lnTo>
                    <a:lnTo>
                      <a:pt x="865583" y="601445"/>
                    </a:lnTo>
                    <a:cubicBezTo>
                      <a:pt x="883771" y="598918"/>
                      <a:pt x="902923" y="603330"/>
                      <a:pt x="918727" y="615279"/>
                    </a:cubicBezTo>
                    <a:cubicBezTo>
                      <a:pt x="926629" y="621253"/>
                      <a:pt x="932947" y="628546"/>
                      <a:pt x="937605" y="636619"/>
                    </a:cubicBezTo>
                    <a:lnTo>
                      <a:pt x="943108" y="652676"/>
                    </a:lnTo>
                    <a:lnTo>
                      <a:pt x="1043738" y="652676"/>
                    </a:lnTo>
                    <a:lnTo>
                      <a:pt x="1048456" y="634551"/>
                    </a:lnTo>
                    <a:cubicBezTo>
                      <a:pt x="1060404" y="618747"/>
                      <a:pt x="1077629" y="609281"/>
                      <a:pt x="1095816" y="606755"/>
                    </a:cubicBezTo>
                    <a:lnTo>
                      <a:pt x="1115704" y="607833"/>
                    </a:lnTo>
                    <a:lnTo>
                      <a:pt x="1155908" y="538196"/>
                    </a:lnTo>
                    <a:lnTo>
                      <a:pt x="1154013" y="537285"/>
                    </a:lnTo>
                    <a:cubicBezTo>
                      <a:pt x="1122404" y="513387"/>
                      <a:pt x="1116153" y="468389"/>
                      <a:pt x="1140051" y="436780"/>
                    </a:cubicBezTo>
                    <a:lnTo>
                      <a:pt x="1150135" y="427860"/>
                    </a:lnTo>
                    <a:lnTo>
                      <a:pt x="1101410" y="343467"/>
                    </a:lnTo>
                    <a:lnTo>
                      <a:pt x="1097111" y="344940"/>
                    </a:lnTo>
                    <a:cubicBezTo>
                      <a:pt x="1078923" y="347467"/>
                      <a:pt x="1059771" y="343055"/>
                      <a:pt x="1043967" y="331106"/>
                    </a:cubicBezTo>
                    <a:cubicBezTo>
                      <a:pt x="1036065" y="325132"/>
                      <a:pt x="1029748" y="317839"/>
                      <a:pt x="1025090" y="309766"/>
                    </a:cubicBezTo>
                    <a:lnTo>
                      <a:pt x="1023760" y="305886"/>
                    </a:lnTo>
                    <a:close/>
                    <a:moveTo>
                      <a:pt x="244037" y="298044"/>
                    </a:moveTo>
                    <a:lnTo>
                      <a:pt x="237165" y="324444"/>
                    </a:lnTo>
                    <a:cubicBezTo>
                      <a:pt x="225217" y="340249"/>
                      <a:pt x="207993" y="349714"/>
                      <a:pt x="189805" y="352240"/>
                    </a:cubicBezTo>
                    <a:lnTo>
                      <a:pt x="163402" y="350809"/>
                    </a:lnTo>
                    <a:lnTo>
                      <a:pt x="118284" y="428957"/>
                    </a:lnTo>
                    <a:lnTo>
                      <a:pt x="133901" y="446612"/>
                    </a:lnTo>
                    <a:cubicBezTo>
                      <a:pt x="147874" y="470831"/>
                      <a:pt x="146909" y="502070"/>
                      <a:pt x="128986" y="525776"/>
                    </a:cubicBezTo>
                    <a:lnTo>
                      <a:pt x="126323" y="528132"/>
                    </a:lnTo>
                    <a:lnTo>
                      <a:pt x="172583" y="608258"/>
                    </a:lnTo>
                    <a:lnTo>
                      <a:pt x="178102" y="606366"/>
                    </a:lnTo>
                    <a:cubicBezTo>
                      <a:pt x="196290" y="603839"/>
                      <a:pt x="215442" y="608251"/>
                      <a:pt x="231246" y="620200"/>
                    </a:cubicBezTo>
                    <a:cubicBezTo>
                      <a:pt x="239148" y="626174"/>
                      <a:pt x="245465" y="633467"/>
                      <a:pt x="250123" y="641540"/>
                    </a:cubicBezTo>
                    <a:lnTo>
                      <a:pt x="254638" y="654713"/>
                    </a:lnTo>
                    <a:lnTo>
                      <a:pt x="361928" y="654713"/>
                    </a:lnTo>
                    <a:lnTo>
                      <a:pt x="368198" y="630624"/>
                    </a:lnTo>
                    <a:cubicBezTo>
                      <a:pt x="380147" y="614820"/>
                      <a:pt x="397371" y="605354"/>
                      <a:pt x="415559" y="602828"/>
                    </a:cubicBezTo>
                    <a:lnTo>
                      <a:pt x="435318" y="603899"/>
                    </a:lnTo>
                    <a:lnTo>
                      <a:pt x="474515" y="536006"/>
                    </a:lnTo>
                    <a:lnTo>
                      <a:pt x="456404" y="515532"/>
                    </a:lnTo>
                    <a:cubicBezTo>
                      <a:pt x="442432" y="491313"/>
                      <a:pt x="443396" y="460075"/>
                      <a:pt x="461319" y="436368"/>
                    </a:cubicBezTo>
                    <a:lnTo>
                      <a:pt x="468984" y="429587"/>
                    </a:lnTo>
                    <a:lnTo>
                      <a:pt x="420640" y="345852"/>
                    </a:lnTo>
                    <a:lnTo>
                      <a:pt x="414057" y="348108"/>
                    </a:lnTo>
                    <a:cubicBezTo>
                      <a:pt x="395869" y="350635"/>
                      <a:pt x="376717" y="346223"/>
                      <a:pt x="360913" y="334274"/>
                    </a:cubicBezTo>
                    <a:cubicBezTo>
                      <a:pt x="353011" y="328300"/>
                      <a:pt x="346693" y="321007"/>
                      <a:pt x="342035" y="312934"/>
                    </a:cubicBezTo>
                    <a:lnTo>
                      <a:pt x="336932" y="298044"/>
                    </a:lnTo>
                    <a:close/>
                    <a:moveTo>
                      <a:pt x="1206532" y="686"/>
                    </a:moveTo>
                    <a:cubicBezTo>
                      <a:pt x="1224720" y="-1841"/>
                      <a:pt x="1243872" y="2571"/>
                      <a:pt x="1259676" y="14519"/>
                    </a:cubicBezTo>
                    <a:cubicBezTo>
                      <a:pt x="1291285" y="38417"/>
                      <a:pt x="1297536" y="83415"/>
                      <a:pt x="1273639" y="115024"/>
                    </a:cubicBezTo>
                    <a:cubicBezTo>
                      <a:pt x="1261690" y="130829"/>
                      <a:pt x="1244466" y="140294"/>
                      <a:pt x="1226278" y="142820"/>
                    </a:cubicBezTo>
                    <a:lnTo>
                      <a:pt x="1200830" y="141441"/>
                    </a:lnTo>
                    <a:lnTo>
                      <a:pt x="1146789" y="235044"/>
                    </a:lnTo>
                    <a:lnTo>
                      <a:pt x="1149387" y="237980"/>
                    </a:lnTo>
                    <a:cubicBezTo>
                      <a:pt x="1163359" y="262199"/>
                      <a:pt x="1162395" y="293437"/>
                      <a:pt x="1144472" y="317144"/>
                    </a:cubicBezTo>
                    <a:lnTo>
                      <a:pt x="1140853" y="320345"/>
                    </a:lnTo>
                    <a:lnTo>
                      <a:pt x="1192177" y="409242"/>
                    </a:lnTo>
                    <a:lnTo>
                      <a:pt x="1214877" y="410472"/>
                    </a:lnTo>
                    <a:cubicBezTo>
                      <a:pt x="1223914" y="412753"/>
                      <a:pt x="1232653" y="416843"/>
                      <a:pt x="1240555" y="422817"/>
                    </a:cubicBezTo>
                    <a:cubicBezTo>
                      <a:pt x="1272164" y="446715"/>
                      <a:pt x="1278415" y="491713"/>
                      <a:pt x="1254518" y="523322"/>
                    </a:cubicBezTo>
                    <a:cubicBezTo>
                      <a:pt x="1242569" y="539127"/>
                      <a:pt x="1225345" y="548592"/>
                      <a:pt x="1207157" y="551118"/>
                    </a:cubicBezTo>
                    <a:lnTo>
                      <a:pt x="1201419" y="550807"/>
                    </a:lnTo>
                    <a:lnTo>
                      <a:pt x="1156324" y="628914"/>
                    </a:lnTo>
                    <a:lnTo>
                      <a:pt x="1167838" y="641929"/>
                    </a:lnTo>
                    <a:cubicBezTo>
                      <a:pt x="1181810" y="666148"/>
                      <a:pt x="1180846" y="697387"/>
                      <a:pt x="1162923" y="721093"/>
                    </a:cubicBezTo>
                    <a:cubicBezTo>
                      <a:pt x="1139025" y="752702"/>
                      <a:pt x="1094027" y="758953"/>
                      <a:pt x="1062418" y="735056"/>
                    </a:cubicBezTo>
                    <a:cubicBezTo>
                      <a:pt x="1054516" y="729081"/>
                      <a:pt x="1048199" y="721788"/>
                      <a:pt x="1043541" y="713715"/>
                    </a:cubicBezTo>
                    <a:lnTo>
                      <a:pt x="1038290" y="698395"/>
                    </a:lnTo>
                    <a:lnTo>
                      <a:pt x="937216" y="698395"/>
                    </a:lnTo>
                    <a:lnTo>
                      <a:pt x="932690" y="715783"/>
                    </a:lnTo>
                    <a:cubicBezTo>
                      <a:pt x="908792" y="747392"/>
                      <a:pt x="863794" y="753643"/>
                      <a:pt x="832185" y="729746"/>
                    </a:cubicBezTo>
                    <a:cubicBezTo>
                      <a:pt x="816381" y="717797"/>
                      <a:pt x="806916" y="700573"/>
                      <a:pt x="804389" y="682385"/>
                    </a:cubicBezTo>
                    <a:lnTo>
                      <a:pt x="817469" y="632136"/>
                    </a:lnTo>
                    <a:lnTo>
                      <a:pt x="770216" y="550290"/>
                    </a:lnTo>
                    <a:lnTo>
                      <a:pt x="769136" y="550660"/>
                    </a:lnTo>
                    <a:cubicBezTo>
                      <a:pt x="750948" y="553187"/>
                      <a:pt x="731796" y="548775"/>
                      <a:pt x="715992" y="536827"/>
                    </a:cubicBezTo>
                    <a:cubicBezTo>
                      <a:pt x="708090" y="530852"/>
                      <a:pt x="701773" y="523559"/>
                      <a:pt x="697115" y="515486"/>
                    </a:cubicBezTo>
                    <a:lnTo>
                      <a:pt x="689978" y="494665"/>
                    </a:lnTo>
                    <a:lnTo>
                      <a:pt x="583139" y="494665"/>
                    </a:lnTo>
                    <a:lnTo>
                      <a:pt x="575787" y="522910"/>
                    </a:lnTo>
                    <a:cubicBezTo>
                      <a:pt x="563838" y="538715"/>
                      <a:pt x="546614" y="548180"/>
                      <a:pt x="528426" y="550706"/>
                    </a:cubicBezTo>
                    <a:lnTo>
                      <a:pt x="519112" y="550202"/>
                    </a:lnTo>
                    <a:lnTo>
                      <a:pt x="475987" y="624896"/>
                    </a:lnTo>
                    <a:lnTo>
                      <a:pt x="487580" y="638002"/>
                    </a:lnTo>
                    <a:cubicBezTo>
                      <a:pt x="501553" y="662221"/>
                      <a:pt x="500588" y="693460"/>
                      <a:pt x="482665" y="717166"/>
                    </a:cubicBezTo>
                    <a:cubicBezTo>
                      <a:pt x="458768" y="748775"/>
                      <a:pt x="413769" y="755026"/>
                      <a:pt x="382161" y="731129"/>
                    </a:cubicBezTo>
                    <a:cubicBezTo>
                      <a:pt x="374259" y="725154"/>
                      <a:pt x="367941" y="717861"/>
                      <a:pt x="363284" y="709788"/>
                    </a:cubicBezTo>
                    <a:lnTo>
                      <a:pt x="360077" y="700432"/>
                    </a:lnTo>
                    <a:lnTo>
                      <a:pt x="250485" y="700432"/>
                    </a:lnTo>
                    <a:lnTo>
                      <a:pt x="245208" y="720704"/>
                    </a:lnTo>
                    <a:cubicBezTo>
                      <a:pt x="221311" y="752313"/>
                      <a:pt x="176312" y="758564"/>
                      <a:pt x="144704" y="734667"/>
                    </a:cubicBezTo>
                    <a:cubicBezTo>
                      <a:pt x="113095" y="710769"/>
                      <a:pt x="106844" y="665771"/>
                      <a:pt x="130741" y="634162"/>
                    </a:cubicBezTo>
                    <a:lnTo>
                      <a:pt x="133393" y="631817"/>
                    </a:lnTo>
                    <a:lnTo>
                      <a:pt x="87129" y="551686"/>
                    </a:lnTo>
                    <a:lnTo>
                      <a:pt x="81626" y="553572"/>
                    </a:lnTo>
                    <a:cubicBezTo>
                      <a:pt x="63438" y="556099"/>
                      <a:pt x="44286" y="551687"/>
                      <a:pt x="28482" y="539739"/>
                    </a:cubicBezTo>
                    <a:cubicBezTo>
                      <a:pt x="-3127" y="515841"/>
                      <a:pt x="-9378" y="470843"/>
                      <a:pt x="14519" y="439234"/>
                    </a:cubicBezTo>
                    <a:cubicBezTo>
                      <a:pt x="26468" y="423429"/>
                      <a:pt x="43692" y="413964"/>
                      <a:pt x="61880" y="411438"/>
                    </a:cubicBezTo>
                    <a:lnTo>
                      <a:pt x="75190" y="412159"/>
                    </a:lnTo>
                    <a:lnTo>
                      <a:pt x="125231" y="325485"/>
                    </a:lnTo>
                    <a:lnTo>
                      <a:pt x="117783" y="317066"/>
                    </a:lnTo>
                    <a:cubicBezTo>
                      <a:pt x="103811" y="292847"/>
                      <a:pt x="104775" y="261609"/>
                      <a:pt x="122698" y="237902"/>
                    </a:cubicBezTo>
                    <a:cubicBezTo>
                      <a:pt x="134647" y="222097"/>
                      <a:pt x="151871" y="212632"/>
                      <a:pt x="170059" y="210106"/>
                    </a:cubicBezTo>
                    <a:cubicBezTo>
                      <a:pt x="188247" y="207579"/>
                      <a:pt x="207399" y="211991"/>
                      <a:pt x="223203" y="223939"/>
                    </a:cubicBezTo>
                    <a:cubicBezTo>
                      <a:pt x="231105" y="229914"/>
                      <a:pt x="237422" y="237207"/>
                      <a:pt x="242080" y="245280"/>
                    </a:cubicBezTo>
                    <a:lnTo>
                      <a:pt x="244495" y="252325"/>
                    </a:lnTo>
                    <a:lnTo>
                      <a:pt x="342120" y="252325"/>
                    </a:lnTo>
                    <a:lnTo>
                      <a:pt x="346950" y="233770"/>
                    </a:lnTo>
                    <a:cubicBezTo>
                      <a:pt x="358899" y="217965"/>
                      <a:pt x="376123" y="208500"/>
                      <a:pt x="394311" y="205974"/>
                    </a:cubicBezTo>
                    <a:cubicBezTo>
                      <a:pt x="412499" y="203447"/>
                      <a:pt x="431651" y="207859"/>
                      <a:pt x="447455" y="219807"/>
                    </a:cubicBezTo>
                    <a:cubicBezTo>
                      <a:pt x="479064" y="243705"/>
                      <a:pt x="485315" y="288703"/>
                      <a:pt x="461417" y="320312"/>
                    </a:cubicBezTo>
                    <a:lnTo>
                      <a:pt x="459609" y="321911"/>
                    </a:lnTo>
                    <a:lnTo>
                      <a:pt x="509674" y="408626"/>
                    </a:lnTo>
                    <a:lnTo>
                      <a:pt x="536146" y="410060"/>
                    </a:lnTo>
                    <a:cubicBezTo>
                      <a:pt x="545183" y="412341"/>
                      <a:pt x="553922" y="416431"/>
                      <a:pt x="561824" y="422405"/>
                    </a:cubicBezTo>
                    <a:cubicBezTo>
                      <a:pt x="569727" y="428380"/>
                      <a:pt x="576044" y="435673"/>
                      <a:pt x="580702" y="443746"/>
                    </a:cubicBezTo>
                    <a:lnTo>
                      <a:pt x="582484" y="448946"/>
                    </a:lnTo>
                    <a:lnTo>
                      <a:pt x="695961" y="448946"/>
                    </a:lnTo>
                    <a:lnTo>
                      <a:pt x="702030" y="436322"/>
                    </a:lnTo>
                    <a:cubicBezTo>
                      <a:pt x="713979" y="420517"/>
                      <a:pt x="731203" y="411052"/>
                      <a:pt x="749390" y="408526"/>
                    </a:cubicBezTo>
                    <a:lnTo>
                      <a:pt x="771294" y="409713"/>
                    </a:lnTo>
                    <a:lnTo>
                      <a:pt x="815395" y="333327"/>
                    </a:lnTo>
                    <a:lnTo>
                      <a:pt x="800817" y="316847"/>
                    </a:lnTo>
                    <a:cubicBezTo>
                      <a:pt x="786844" y="292628"/>
                      <a:pt x="787809" y="261390"/>
                      <a:pt x="805732" y="237683"/>
                    </a:cubicBezTo>
                    <a:cubicBezTo>
                      <a:pt x="817681" y="221878"/>
                      <a:pt x="834905" y="212413"/>
                      <a:pt x="853092" y="209887"/>
                    </a:cubicBezTo>
                    <a:cubicBezTo>
                      <a:pt x="871280" y="207360"/>
                      <a:pt x="890432" y="211772"/>
                      <a:pt x="906236" y="223720"/>
                    </a:cubicBezTo>
                    <a:cubicBezTo>
                      <a:pt x="914138" y="229695"/>
                      <a:pt x="920456" y="236988"/>
                      <a:pt x="925114" y="245061"/>
                    </a:cubicBezTo>
                    <a:lnTo>
                      <a:pt x="930291" y="260167"/>
                    </a:lnTo>
                    <a:lnTo>
                      <a:pt x="1022309" y="260167"/>
                    </a:lnTo>
                    <a:lnTo>
                      <a:pt x="1030005" y="230602"/>
                    </a:lnTo>
                    <a:cubicBezTo>
                      <a:pt x="1041953" y="214797"/>
                      <a:pt x="1059177" y="205332"/>
                      <a:pt x="1077365" y="202806"/>
                    </a:cubicBezTo>
                    <a:cubicBezTo>
                      <a:pt x="1086459" y="201542"/>
                      <a:pt x="1095794" y="202014"/>
                      <a:pt x="1104831" y="204294"/>
                    </a:cubicBezTo>
                    <a:lnTo>
                      <a:pt x="1110247" y="206898"/>
                    </a:lnTo>
                    <a:lnTo>
                      <a:pt x="1162300" y="116739"/>
                    </a:lnTo>
                    <a:lnTo>
                      <a:pt x="1154257" y="107646"/>
                    </a:lnTo>
                    <a:cubicBezTo>
                      <a:pt x="1140284" y="83427"/>
                      <a:pt x="1141249" y="52189"/>
                      <a:pt x="1159172" y="28482"/>
                    </a:cubicBezTo>
                    <a:cubicBezTo>
                      <a:pt x="1171121" y="12677"/>
                      <a:pt x="1188345" y="3212"/>
                      <a:pt x="1206532" y="686"/>
                    </a:cubicBezTo>
                    <a:close/>
                  </a:path>
                </a:pathLst>
              </a:custGeom>
              <a:solidFill>
                <a:srgbClr val="D18D0E"/>
              </a:solidFill>
              <a:ln w="6350">
                <a:solidFill>
                  <a:schemeClr val="tx1"/>
                </a:solidFill>
              </a:ln>
              <a:effectLst>
                <a:innerShdw blurRad="38100" dist="25400" dir="5400000">
                  <a:prstClr val="black">
                    <a:alpha val="52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CH"/>
              </a:p>
            </p:txBody>
          </p:sp>
          <p:sp>
            <p:nvSpPr>
              <p:cNvPr id="778" name="Freeform 777">
                <a:extLst>
                  <a:ext uri="{FF2B5EF4-FFF2-40B4-BE49-F238E27FC236}">
                    <a16:creationId xmlns:a16="http://schemas.microsoft.com/office/drawing/2014/main" id="{7B2F7297-AC58-F363-288D-BD005C1A1EB0}"/>
                  </a:ext>
                </a:extLst>
              </p:cNvPr>
              <p:cNvSpPr/>
              <p:nvPr/>
            </p:nvSpPr>
            <p:spPr>
              <a:xfrm rot="7625456">
                <a:off x="2199887" y="1213249"/>
                <a:ext cx="915065" cy="1072755"/>
              </a:xfrm>
              <a:custGeom>
                <a:avLst/>
                <a:gdLst>
                  <a:gd name="connsiteX0" fmla="*/ 462476 w 915065"/>
                  <a:gd name="connsiteY0" fmla="*/ 806320 h 1072755"/>
                  <a:gd name="connsiteX1" fmla="*/ 487679 w 915065"/>
                  <a:gd name="connsiteY1" fmla="*/ 795880 h 1072755"/>
                  <a:gd name="connsiteX2" fmla="*/ 538414 w 915065"/>
                  <a:gd name="connsiteY2" fmla="*/ 816895 h 1072755"/>
                  <a:gd name="connsiteX3" fmla="*/ 543583 w 915065"/>
                  <a:gd name="connsiteY3" fmla="*/ 824561 h 1072755"/>
                  <a:gd name="connsiteX4" fmla="*/ 635988 w 915065"/>
                  <a:gd name="connsiteY4" fmla="*/ 813066 h 1072755"/>
                  <a:gd name="connsiteX5" fmla="*/ 639748 w 915065"/>
                  <a:gd name="connsiteY5" fmla="*/ 794443 h 1072755"/>
                  <a:gd name="connsiteX6" fmla="*/ 705859 w 915065"/>
                  <a:gd name="connsiteY6" fmla="*/ 750622 h 1072755"/>
                  <a:gd name="connsiteX7" fmla="*/ 709345 w 915065"/>
                  <a:gd name="connsiteY7" fmla="*/ 751325 h 1072755"/>
                  <a:gd name="connsiteX8" fmla="*/ 744544 w 915065"/>
                  <a:gd name="connsiteY8" fmla="*/ 668035 h 1072755"/>
                  <a:gd name="connsiteX9" fmla="*/ 744353 w 915065"/>
                  <a:gd name="connsiteY9" fmla="*/ 667906 h 1072755"/>
                  <a:gd name="connsiteX10" fmla="*/ 723338 w 915065"/>
                  <a:gd name="connsiteY10" fmla="*/ 617172 h 1072755"/>
                  <a:gd name="connsiteX11" fmla="*/ 728976 w 915065"/>
                  <a:gd name="connsiteY11" fmla="*/ 589243 h 1072755"/>
                  <a:gd name="connsiteX12" fmla="*/ 736761 w 915065"/>
                  <a:gd name="connsiteY12" fmla="*/ 577698 h 1072755"/>
                  <a:gd name="connsiteX13" fmla="*/ 672056 w 915065"/>
                  <a:gd name="connsiteY13" fmla="*/ 492115 h 1072755"/>
                  <a:gd name="connsiteX14" fmla="*/ 649060 w 915065"/>
                  <a:gd name="connsiteY14" fmla="*/ 501641 h 1072755"/>
                  <a:gd name="connsiteX15" fmla="*/ 598325 w 915065"/>
                  <a:gd name="connsiteY15" fmla="*/ 480626 h 1072755"/>
                  <a:gd name="connsiteX16" fmla="*/ 587263 w 915065"/>
                  <a:gd name="connsiteY16" fmla="*/ 464219 h 1072755"/>
                  <a:gd name="connsiteX17" fmla="*/ 509467 w 915065"/>
                  <a:gd name="connsiteY17" fmla="*/ 473896 h 1072755"/>
                  <a:gd name="connsiteX18" fmla="*/ 504057 w 915065"/>
                  <a:gd name="connsiteY18" fmla="*/ 500691 h 1072755"/>
                  <a:gd name="connsiteX19" fmla="*/ 437946 w 915065"/>
                  <a:gd name="connsiteY19" fmla="*/ 544512 h 1072755"/>
                  <a:gd name="connsiteX20" fmla="*/ 427915 w 915065"/>
                  <a:gd name="connsiteY20" fmla="*/ 542487 h 1072755"/>
                  <a:gd name="connsiteX21" fmla="*/ 390276 w 915065"/>
                  <a:gd name="connsiteY21" fmla="*/ 631550 h 1072755"/>
                  <a:gd name="connsiteX22" fmla="*/ 396046 w 915065"/>
                  <a:gd name="connsiteY22" fmla="*/ 635440 h 1072755"/>
                  <a:gd name="connsiteX23" fmla="*/ 417061 w 915065"/>
                  <a:gd name="connsiteY23" fmla="*/ 686175 h 1072755"/>
                  <a:gd name="connsiteX24" fmla="*/ 411423 w 915065"/>
                  <a:gd name="connsiteY24" fmla="*/ 714104 h 1072755"/>
                  <a:gd name="connsiteX25" fmla="*/ 402624 w 915065"/>
                  <a:gd name="connsiteY25" fmla="*/ 727154 h 1072755"/>
                  <a:gd name="connsiteX26" fmla="*/ 73303 w 915065"/>
                  <a:gd name="connsiteY26" fmla="*/ 771054 h 1072755"/>
                  <a:gd name="connsiteX27" fmla="*/ 52288 w 915065"/>
                  <a:gd name="connsiteY27" fmla="*/ 720319 h 1072755"/>
                  <a:gd name="connsiteX28" fmla="*/ 124038 w 915065"/>
                  <a:gd name="connsiteY28" fmla="*/ 648569 h 1072755"/>
                  <a:gd name="connsiteX29" fmla="*/ 174773 w 915065"/>
                  <a:gd name="connsiteY29" fmla="*/ 669585 h 1072755"/>
                  <a:gd name="connsiteX30" fmla="*/ 189020 w 915065"/>
                  <a:gd name="connsiteY30" fmla="*/ 690716 h 1072755"/>
                  <a:gd name="connsiteX31" fmla="*/ 274799 w 915065"/>
                  <a:gd name="connsiteY31" fmla="*/ 680045 h 1072755"/>
                  <a:gd name="connsiteX32" fmla="*/ 279200 w 915065"/>
                  <a:gd name="connsiteY32" fmla="*/ 658247 h 1072755"/>
                  <a:gd name="connsiteX33" fmla="*/ 345311 w 915065"/>
                  <a:gd name="connsiteY33" fmla="*/ 614425 h 1072755"/>
                  <a:gd name="connsiteX34" fmla="*/ 347677 w 915065"/>
                  <a:gd name="connsiteY34" fmla="*/ 614903 h 1072755"/>
                  <a:gd name="connsiteX35" fmla="*/ 386655 w 915065"/>
                  <a:gd name="connsiteY35" fmla="*/ 522671 h 1072755"/>
                  <a:gd name="connsiteX36" fmla="*/ 371834 w 915065"/>
                  <a:gd name="connsiteY36" fmla="*/ 500690 h 1072755"/>
                  <a:gd name="connsiteX37" fmla="*/ 366196 w 915065"/>
                  <a:gd name="connsiteY37" fmla="*/ 472762 h 1072755"/>
                  <a:gd name="connsiteX38" fmla="*/ 371834 w 915065"/>
                  <a:gd name="connsiteY38" fmla="*/ 444834 h 1072755"/>
                  <a:gd name="connsiteX39" fmla="*/ 374907 w 915065"/>
                  <a:gd name="connsiteY39" fmla="*/ 440277 h 1072755"/>
                  <a:gd name="connsiteX40" fmla="*/ 304793 w 915065"/>
                  <a:gd name="connsiteY40" fmla="*/ 347538 h 1072755"/>
                  <a:gd name="connsiteX41" fmla="*/ 292741 w 915065"/>
                  <a:gd name="connsiteY41" fmla="*/ 352531 h 1072755"/>
                  <a:gd name="connsiteX42" fmla="*/ 242007 w 915065"/>
                  <a:gd name="connsiteY42" fmla="*/ 331516 h 1072755"/>
                  <a:gd name="connsiteX43" fmla="*/ 229744 w 915065"/>
                  <a:gd name="connsiteY43" fmla="*/ 313327 h 1072755"/>
                  <a:gd name="connsiteX44" fmla="*/ 142216 w 915065"/>
                  <a:gd name="connsiteY44" fmla="*/ 324215 h 1072755"/>
                  <a:gd name="connsiteX45" fmla="*/ 137862 w 915065"/>
                  <a:gd name="connsiteY45" fmla="*/ 345784 h 1072755"/>
                  <a:gd name="connsiteX46" fmla="*/ 71750 w 915065"/>
                  <a:gd name="connsiteY46" fmla="*/ 389605 h 1072755"/>
                  <a:gd name="connsiteX47" fmla="*/ 21016 w 915065"/>
                  <a:gd name="connsiteY47" fmla="*/ 368590 h 1072755"/>
                  <a:gd name="connsiteX48" fmla="*/ 0 w 915065"/>
                  <a:gd name="connsiteY48" fmla="*/ 317855 h 1072755"/>
                  <a:gd name="connsiteX49" fmla="*/ 71750 w 915065"/>
                  <a:gd name="connsiteY49" fmla="*/ 246105 h 1072755"/>
                  <a:gd name="connsiteX50" fmla="*/ 122485 w 915065"/>
                  <a:gd name="connsiteY50" fmla="*/ 267120 h 1072755"/>
                  <a:gd name="connsiteX51" fmla="*/ 130869 w 915065"/>
                  <a:gd name="connsiteY51" fmla="*/ 279556 h 1072755"/>
                  <a:gd name="connsiteX52" fmla="*/ 223567 w 915065"/>
                  <a:gd name="connsiteY52" fmla="*/ 268024 h 1072755"/>
                  <a:gd name="connsiteX53" fmla="*/ 226630 w 915065"/>
                  <a:gd name="connsiteY53" fmla="*/ 252852 h 1072755"/>
                  <a:gd name="connsiteX54" fmla="*/ 292741 w 915065"/>
                  <a:gd name="connsiteY54" fmla="*/ 209031 h 1072755"/>
                  <a:gd name="connsiteX55" fmla="*/ 300818 w 915065"/>
                  <a:gd name="connsiteY55" fmla="*/ 210662 h 1072755"/>
                  <a:gd name="connsiteX56" fmla="*/ 335363 w 915065"/>
                  <a:gd name="connsiteY56" fmla="*/ 128919 h 1072755"/>
                  <a:gd name="connsiteX57" fmla="*/ 325820 w 915065"/>
                  <a:gd name="connsiteY57" fmla="*/ 122485 h 1072755"/>
                  <a:gd name="connsiteX58" fmla="*/ 304805 w 915065"/>
                  <a:gd name="connsiteY58" fmla="*/ 71750 h 1072755"/>
                  <a:gd name="connsiteX59" fmla="*/ 376555 w 915065"/>
                  <a:gd name="connsiteY59" fmla="*/ 0 h 1072755"/>
                  <a:gd name="connsiteX60" fmla="*/ 448305 w 915065"/>
                  <a:gd name="connsiteY60" fmla="*/ 71750 h 1072755"/>
                  <a:gd name="connsiteX61" fmla="*/ 427290 w 915065"/>
                  <a:gd name="connsiteY61" fmla="*/ 122484 h 1072755"/>
                  <a:gd name="connsiteX62" fmla="*/ 379319 w 915065"/>
                  <a:gd name="connsiteY62" fmla="*/ 142355 h 1072755"/>
                  <a:gd name="connsiteX63" fmla="*/ 342530 w 915065"/>
                  <a:gd name="connsiteY63" fmla="*/ 229408 h 1072755"/>
                  <a:gd name="connsiteX64" fmla="*/ 343476 w 915065"/>
                  <a:gd name="connsiteY64" fmla="*/ 230046 h 1072755"/>
                  <a:gd name="connsiteX65" fmla="*/ 364491 w 915065"/>
                  <a:gd name="connsiteY65" fmla="*/ 280781 h 1072755"/>
                  <a:gd name="connsiteX66" fmla="*/ 358853 w 915065"/>
                  <a:gd name="connsiteY66" fmla="*/ 308709 h 1072755"/>
                  <a:gd name="connsiteX67" fmla="*/ 346549 w 915065"/>
                  <a:gd name="connsiteY67" fmla="*/ 326958 h 1072755"/>
                  <a:gd name="connsiteX68" fmla="*/ 410981 w 915065"/>
                  <a:gd name="connsiteY68" fmla="*/ 412182 h 1072755"/>
                  <a:gd name="connsiteX69" fmla="*/ 437946 w 915065"/>
                  <a:gd name="connsiteY69" fmla="*/ 401012 h 1072755"/>
                  <a:gd name="connsiteX70" fmla="*/ 488681 w 915065"/>
                  <a:gd name="connsiteY70" fmla="*/ 422027 h 1072755"/>
                  <a:gd name="connsiteX71" fmla="*/ 493895 w 915065"/>
                  <a:gd name="connsiteY71" fmla="*/ 429761 h 1072755"/>
                  <a:gd name="connsiteX72" fmla="*/ 579485 w 915065"/>
                  <a:gd name="connsiteY72" fmla="*/ 419115 h 1072755"/>
                  <a:gd name="connsiteX73" fmla="*/ 582948 w 915065"/>
                  <a:gd name="connsiteY73" fmla="*/ 401962 h 1072755"/>
                  <a:gd name="connsiteX74" fmla="*/ 649059 w 915065"/>
                  <a:gd name="connsiteY74" fmla="*/ 358141 h 1072755"/>
                  <a:gd name="connsiteX75" fmla="*/ 720809 w 915065"/>
                  <a:gd name="connsiteY75" fmla="*/ 429891 h 1072755"/>
                  <a:gd name="connsiteX76" fmla="*/ 715171 w 915065"/>
                  <a:gd name="connsiteY76" fmla="*/ 457819 h 1072755"/>
                  <a:gd name="connsiteX77" fmla="*/ 709642 w 915065"/>
                  <a:gd name="connsiteY77" fmla="*/ 466019 h 1072755"/>
                  <a:gd name="connsiteX78" fmla="*/ 775735 w 915065"/>
                  <a:gd name="connsiteY78" fmla="*/ 553438 h 1072755"/>
                  <a:gd name="connsiteX79" fmla="*/ 795088 w 915065"/>
                  <a:gd name="connsiteY79" fmla="*/ 545422 h 1072755"/>
                  <a:gd name="connsiteX80" fmla="*/ 866838 w 915065"/>
                  <a:gd name="connsiteY80" fmla="*/ 617172 h 1072755"/>
                  <a:gd name="connsiteX81" fmla="*/ 795088 w 915065"/>
                  <a:gd name="connsiteY81" fmla="*/ 688922 h 1072755"/>
                  <a:gd name="connsiteX82" fmla="*/ 786117 w 915065"/>
                  <a:gd name="connsiteY82" fmla="*/ 687110 h 1072755"/>
                  <a:gd name="connsiteX83" fmla="*/ 751770 w 915065"/>
                  <a:gd name="connsiteY83" fmla="*/ 768385 h 1072755"/>
                  <a:gd name="connsiteX84" fmla="*/ 756594 w 915065"/>
                  <a:gd name="connsiteY84" fmla="*/ 771637 h 1072755"/>
                  <a:gd name="connsiteX85" fmla="*/ 777609 w 915065"/>
                  <a:gd name="connsiteY85" fmla="*/ 822372 h 1072755"/>
                  <a:gd name="connsiteX86" fmla="*/ 771971 w 915065"/>
                  <a:gd name="connsiteY86" fmla="*/ 850300 h 1072755"/>
                  <a:gd name="connsiteX87" fmla="*/ 766291 w 915065"/>
                  <a:gd name="connsiteY87" fmla="*/ 858724 h 1072755"/>
                  <a:gd name="connsiteX88" fmla="*/ 825268 w 915065"/>
                  <a:gd name="connsiteY88" fmla="*/ 936730 h 1072755"/>
                  <a:gd name="connsiteX89" fmla="*/ 843315 w 915065"/>
                  <a:gd name="connsiteY89" fmla="*/ 929255 h 1072755"/>
                  <a:gd name="connsiteX90" fmla="*/ 915065 w 915065"/>
                  <a:gd name="connsiteY90" fmla="*/ 1001005 h 1072755"/>
                  <a:gd name="connsiteX91" fmla="*/ 843315 w 915065"/>
                  <a:gd name="connsiteY91" fmla="*/ 1072755 h 1072755"/>
                  <a:gd name="connsiteX92" fmla="*/ 792580 w 915065"/>
                  <a:gd name="connsiteY92" fmla="*/ 1051740 h 1072755"/>
                  <a:gd name="connsiteX93" fmla="*/ 771565 w 915065"/>
                  <a:gd name="connsiteY93" fmla="*/ 1001005 h 1072755"/>
                  <a:gd name="connsiteX94" fmla="*/ 777203 w 915065"/>
                  <a:gd name="connsiteY94" fmla="*/ 973077 h 1072755"/>
                  <a:gd name="connsiteX95" fmla="*/ 785797 w 915065"/>
                  <a:gd name="connsiteY95" fmla="*/ 960332 h 1072755"/>
                  <a:gd name="connsiteX96" fmla="*/ 728613 w 915065"/>
                  <a:gd name="connsiteY96" fmla="*/ 884697 h 1072755"/>
                  <a:gd name="connsiteX97" fmla="*/ 705859 w 915065"/>
                  <a:gd name="connsiteY97" fmla="*/ 894122 h 1072755"/>
                  <a:gd name="connsiteX98" fmla="*/ 655125 w 915065"/>
                  <a:gd name="connsiteY98" fmla="*/ 873107 h 1072755"/>
                  <a:gd name="connsiteX99" fmla="*/ 644954 w 915065"/>
                  <a:gd name="connsiteY99" fmla="*/ 858022 h 1072755"/>
                  <a:gd name="connsiteX100" fmla="*/ 559216 w 915065"/>
                  <a:gd name="connsiteY100" fmla="*/ 868688 h 1072755"/>
                  <a:gd name="connsiteX101" fmla="*/ 553791 w 915065"/>
                  <a:gd name="connsiteY101" fmla="*/ 895558 h 1072755"/>
                  <a:gd name="connsiteX102" fmla="*/ 487679 w 915065"/>
                  <a:gd name="connsiteY102" fmla="*/ 939380 h 1072755"/>
                  <a:gd name="connsiteX103" fmla="*/ 436945 w 915065"/>
                  <a:gd name="connsiteY103" fmla="*/ 918365 h 1072755"/>
                  <a:gd name="connsiteX104" fmla="*/ 415929 w 915065"/>
                  <a:gd name="connsiteY104" fmla="*/ 867630 h 1072755"/>
                  <a:gd name="connsiteX105" fmla="*/ 421568 w 915065"/>
                  <a:gd name="connsiteY105" fmla="*/ 839702 h 1072755"/>
                  <a:gd name="connsiteX106" fmla="*/ 425731 w 915065"/>
                  <a:gd name="connsiteY106" fmla="*/ 833527 h 1072755"/>
                  <a:gd name="connsiteX107" fmla="*/ 363025 w 915065"/>
                  <a:gd name="connsiteY107" fmla="*/ 750588 h 1072755"/>
                  <a:gd name="connsiteX108" fmla="*/ 345312 w 915065"/>
                  <a:gd name="connsiteY108" fmla="*/ 757925 h 1072755"/>
                  <a:gd name="connsiteX109" fmla="*/ 294577 w 915065"/>
                  <a:gd name="connsiteY109" fmla="*/ 736910 h 1072755"/>
                  <a:gd name="connsiteX110" fmla="*/ 286332 w 915065"/>
                  <a:gd name="connsiteY110" fmla="*/ 724682 h 1072755"/>
                  <a:gd name="connsiteX111" fmla="*/ 192552 w 915065"/>
                  <a:gd name="connsiteY111" fmla="*/ 736348 h 1072755"/>
                  <a:gd name="connsiteX112" fmla="*/ 190149 w 915065"/>
                  <a:gd name="connsiteY112" fmla="*/ 748248 h 1072755"/>
                  <a:gd name="connsiteX113" fmla="*/ 124038 w 915065"/>
                  <a:gd name="connsiteY113" fmla="*/ 792069 h 1072755"/>
                  <a:gd name="connsiteX114" fmla="*/ 73303 w 915065"/>
                  <a:gd name="connsiteY114" fmla="*/ 771054 h 1072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915065" h="1072755">
                    <a:moveTo>
                      <a:pt x="462476" y="806320"/>
                    </a:moveTo>
                    <a:lnTo>
                      <a:pt x="487679" y="795880"/>
                    </a:lnTo>
                    <a:cubicBezTo>
                      <a:pt x="507492" y="795880"/>
                      <a:pt x="525430" y="803911"/>
                      <a:pt x="538414" y="816895"/>
                    </a:cubicBezTo>
                    <a:lnTo>
                      <a:pt x="543583" y="824561"/>
                    </a:lnTo>
                    <a:lnTo>
                      <a:pt x="635988" y="813066"/>
                    </a:lnTo>
                    <a:lnTo>
                      <a:pt x="639748" y="794443"/>
                    </a:lnTo>
                    <a:cubicBezTo>
                      <a:pt x="650640" y="768692"/>
                      <a:pt x="676140" y="750622"/>
                      <a:pt x="705859" y="750622"/>
                    </a:cubicBezTo>
                    <a:lnTo>
                      <a:pt x="709345" y="751325"/>
                    </a:lnTo>
                    <a:lnTo>
                      <a:pt x="744544" y="668035"/>
                    </a:lnTo>
                    <a:lnTo>
                      <a:pt x="744353" y="667906"/>
                    </a:lnTo>
                    <a:cubicBezTo>
                      <a:pt x="731369" y="654922"/>
                      <a:pt x="723337" y="636984"/>
                      <a:pt x="723338" y="617172"/>
                    </a:cubicBezTo>
                    <a:cubicBezTo>
                      <a:pt x="723338" y="607265"/>
                      <a:pt x="725346" y="597828"/>
                      <a:pt x="728976" y="589243"/>
                    </a:cubicBezTo>
                    <a:lnTo>
                      <a:pt x="736761" y="577698"/>
                    </a:lnTo>
                    <a:lnTo>
                      <a:pt x="672056" y="492115"/>
                    </a:lnTo>
                    <a:lnTo>
                      <a:pt x="649060" y="501641"/>
                    </a:lnTo>
                    <a:cubicBezTo>
                      <a:pt x="629247" y="501641"/>
                      <a:pt x="611309" y="493610"/>
                      <a:pt x="598325" y="480626"/>
                    </a:cubicBezTo>
                    <a:lnTo>
                      <a:pt x="587263" y="464219"/>
                    </a:lnTo>
                    <a:lnTo>
                      <a:pt x="509467" y="473896"/>
                    </a:lnTo>
                    <a:lnTo>
                      <a:pt x="504057" y="500691"/>
                    </a:lnTo>
                    <a:cubicBezTo>
                      <a:pt x="493165" y="526442"/>
                      <a:pt x="467665" y="544512"/>
                      <a:pt x="437946" y="544512"/>
                    </a:cubicBezTo>
                    <a:lnTo>
                      <a:pt x="427915" y="542487"/>
                    </a:lnTo>
                    <a:lnTo>
                      <a:pt x="390276" y="631550"/>
                    </a:lnTo>
                    <a:lnTo>
                      <a:pt x="396046" y="635440"/>
                    </a:lnTo>
                    <a:cubicBezTo>
                      <a:pt x="409031" y="648425"/>
                      <a:pt x="417061" y="666362"/>
                      <a:pt x="417061" y="686175"/>
                    </a:cubicBezTo>
                    <a:cubicBezTo>
                      <a:pt x="417061" y="696082"/>
                      <a:pt x="415054" y="705519"/>
                      <a:pt x="411423" y="714104"/>
                    </a:cubicBezTo>
                    <a:lnTo>
                      <a:pt x="402624" y="727154"/>
                    </a:lnTo>
                    <a:close/>
                    <a:moveTo>
                      <a:pt x="73303" y="771054"/>
                    </a:moveTo>
                    <a:cubicBezTo>
                      <a:pt x="60319" y="758070"/>
                      <a:pt x="52288" y="740132"/>
                      <a:pt x="52288" y="720319"/>
                    </a:cubicBezTo>
                    <a:cubicBezTo>
                      <a:pt x="52288" y="680693"/>
                      <a:pt x="84412" y="648570"/>
                      <a:pt x="124038" y="648569"/>
                    </a:cubicBezTo>
                    <a:cubicBezTo>
                      <a:pt x="143851" y="648570"/>
                      <a:pt x="161789" y="656601"/>
                      <a:pt x="174773" y="669585"/>
                    </a:cubicBezTo>
                    <a:lnTo>
                      <a:pt x="189020" y="690716"/>
                    </a:lnTo>
                    <a:lnTo>
                      <a:pt x="274799" y="680045"/>
                    </a:lnTo>
                    <a:lnTo>
                      <a:pt x="279200" y="658247"/>
                    </a:lnTo>
                    <a:cubicBezTo>
                      <a:pt x="290093" y="632495"/>
                      <a:pt x="315592" y="614426"/>
                      <a:pt x="345311" y="614425"/>
                    </a:cubicBezTo>
                    <a:lnTo>
                      <a:pt x="347677" y="614903"/>
                    </a:lnTo>
                    <a:lnTo>
                      <a:pt x="386655" y="522671"/>
                    </a:lnTo>
                    <a:lnTo>
                      <a:pt x="371834" y="500690"/>
                    </a:lnTo>
                    <a:cubicBezTo>
                      <a:pt x="368204" y="492106"/>
                      <a:pt x="366196" y="482669"/>
                      <a:pt x="366196" y="472762"/>
                    </a:cubicBezTo>
                    <a:cubicBezTo>
                      <a:pt x="366196" y="462856"/>
                      <a:pt x="368204" y="453418"/>
                      <a:pt x="371834" y="444834"/>
                    </a:cubicBezTo>
                    <a:lnTo>
                      <a:pt x="374907" y="440277"/>
                    </a:lnTo>
                    <a:lnTo>
                      <a:pt x="304793" y="347538"/>
                    </a:lnTo>
                    <a:lnTo>
                      <a:pt x="292741" y="352531"/>
                    </a:lnTo>
                    <a:cubicBezTo>
                      <a:pt x="272929" y="352531"/>
                      <a:pt x="254991" y="344500"/>
                      <a:pt x="242007" y="331516"/>
                    </a:cubicBezTo>
                    <a:lnTo>
                      <a:pt x="229744" y="313327"/>
                    </a:lnTo>
                    <a:lnTo>
                      <a:pt x="142216" y="324215"/>
                    </a:lnTo>
                    <a:lnTo>
                      <a:pt x="137862" y="345784"/>
                    </a:lnTo>
                    <a:cubicBezTo>
                      <a:pt x="126969" y="371535"/>
                      <a:pt x="101470" y="389605"/>
                      <a:pt x="71750" y="389605"/>
                    </a:cubicBezTo>
                    <a:cubicBezTo>
                      <a:pt x="51937" y="389605"/>
                      <a:pt x="34000" y="381574"/>
                      <a:pt x="21016" y="368590"/>
                    </a:cubicBezTo>
                    <a:cubicBezTo>
                      <a:pt x="8031" y="355606"/>
                      <a:pt x="1" y="337668"/>
                      <a:pt x="0" y="317855"/>
                    </a:cubicBezTo>
                    <a:cubicBezTo>
                      <a:pt x="0" y="278229"/>
                      <a:pt x="32124" y="246105"/>
                      <a:pt x="71750" y="246105"/>
                    </a:cubicBezTo>
                    <a:cubicBezTo>
                      <a:pt x="91563" y="246105"/>
                      <a:pt x="109501" y="254136"/>
                      <a:pt x="122485" y="267120"/>
                    </a:cubicBezTo>
                    <a:lnTo>
                      <a:pt x="130869" y="279556"/>
                    </a:lnTo>
                    <a:lnTo>
                      <a:pt x="223567" y="268024"/>
                    </a:lnTo>
                    <a:lnTo>
                      <a:pt x="226630" y="252852"/>
                    </a:lnTo>
                    <a:cubicBezTo>
                      <a:pt x="237522" y="227101"/>
                      <a:pt x="263022" y="209031"/>
                      <a:pt x="292741" y="209031"/>
                    </a:cubicBezTo>
                    <a:lnTo>
                      <a:pt x="300818" y="210662"/>
                    </a:lnTo>
                    <a:lnTo>
                      <a:pt x="335363" y="128919"/>
                    </a:lnTo>
                    <a:lnTo>
                      <a:pt x="325820" y="122485"/>
                    </a:lnTo>
                    <a:cubicBezTo>
                      <a:pt x="312836" y="109500"/>
                      <a:pt x="304805" y="91563"/>
                      <a:pt x="304805" y="71750"/>
                    </a:cubicBezTo>
                    <a:cubicBezTo>
                      <a:pt x="304805" y="32124"/>
                      <a:pt x="336929" y="0"/>
                      <a:pt x="376555" y="0"/>
                    </a:cubicBezTo>
                    <a:cubicBezTo>
                      <a:pt x="416181" y="0"/>
                      <a:pt x="448305" y="32124"/>
                      <a:pt x="448305" y="71750"/>
                    </a:cubicBezTo>
                    <a:cubicBezTo>
                      <a:pt x="448305" y="91563"/>
                      <a:pt x="440274" y="109500"/>
                      <a:pt x="427290" y="122484"/>
                    </a:cubicBezTo>
                    <a:lnTo>
                      <a:pt x="379319" y="142355"/>
                    </a:lnTo>
                    <a:lnTo>
                      <a:pt x="342530" y="229408"/>
                    </a:lnTo>
                    <a:lnTo>
                      <a:pt x="343476" y="230046"/>
                    </a:lnTo>
                    <a:cubicBezTo>
                      <a:pt x="356460" y="243030"/>
                      <a:pt x="364491" y="260967"/>
                      <a:pt x="364491" y="280781"/>
                    </a:cubicBezTo>
                    <a:cubicBezTo>
                      <a:pt x="364491" y="290687"/>
                      <a:pt x="362483" y="300125"/>
                      <a:pt x="358853" y="308709"/>
                    </a:cubicBezTo>
                    <a:lnTo>
                      <a:pt x="346549" y="326958"/>
                    </a:lnTo>
                    <a:lnTo>
                      <a:pt x="410981" y="412182"/>
                    </a:lnTo>
                    <a:lnTo>
                      <a:pt x="437946" y="401012"/>
                    </a:lnTo>
                    <a:cubicBezTo>
                      <a:pt x="457759" y="401012"/>
                      <a:pt x="475696" y="409044"/>
                      <a:pt x="488681" y="422027"/>
                    </a:cubicBezTo>
                    <a:lnTo>
                      <a:pt x="493895" y="429761"/>
                    </a:lnTo>
                    <a:lnTo>
                      <a:pt x="579485" y="419115"/>
                    </a:lnTo>
                    <a:lnTo>
                      <a:pt x="582948" y="401962"/>
                    </a:lnTo>
                    <a:cubicBezTo>
                      <a:pt x="593841" y="376211"/>
                      <a:pt x="619340" y="358141"/>
                      <a:pt x="649059" y="358141"/>
                    </a:cubicBezTo>
                    <a:cubicBezTo>
                      <a:pt x="688685" y="358141"/>
                      <a:pt x="720810" y="390265"/>
                      <a:pt x="720809" y="429891"/>
                    </a:cubicBezTo>
                    <a:cubicBezTo>
                      <a:pt x="720809" y="439797"/>
                      <a:pt x="718802" y="449235"/>
                      <a:pt x="715171" y="457819"/>
                    </a:cubicBezTo>
                    <a:lnTo>
                      <a:pt x="709642" y="466019"/>
                    </a:lnTo>
                    <a:lnTo>
                      <a:pt x="775735" y="553438"/>
                    </a:lnTo>
                    <a:lnTo>
                      <a:pt x="795088" y="545422"/>
                    </a:lnTo>
                    <a:cubicBezTo>
                      <a:pt x="834714" y="545421"/>
                      <a:pt x="866838" y="577546"/>
                      <a:pt x="866838" y="617172"/>
                    </a:cubicBezTo>
                    <a:cubicBezTo>
                      <a:pt x="866838" y="656798"/>
                      <a:pt x="834714" y="688921"/>
                      <a:pt x="795088" y="688922"/>
                    </a:cubicBezTo>
                    <a:lnTo>
                      <a:pt x="786117" y="687110"/>
                    </a:lnTo>
                    <a:lnTo>
                      <a:pt x="751770" y="768385"/>
                    </a:lnTo>
                    <a:lnTo>
                      <a:pt x="756594" y="771637"/>
                    </a:lnTo>
                    <a:cubicBezTo>
                      <a:pt x="769578" y="784621"/>
                      <a:pt x="777609" y="802559"/>
                      <a:pt x="777609" y="822372"/>
                    </a:cubicBezTo>
                    <a:cubicBezTo>
                      <a:pt x="777609" y="832278"/>
                      <a:pt x="775601" y="841716"/>
                      <a:pt x="771971" y="850300"/>
                    </a:cubicBezTo>
                    <a:lnTo>
                      <a:pt x="766291" y="858724"/>
                    </a:lnTo>
                    <a:lnTo>
                      <a:pt x="825268" y="936730"/>
                    </a:lnTo>
                    <a:lnTo>
                      <a:pt x="843315" y="929255"/>
                    </a:lnTo>
                    <a:cubicBezTo>
                      <a:pt x="882941" y="929255"/>
                      <a:pt x="915065" y="961379"/>
                      <a:pt x="915065" y="1001005"/>
                    </a:cubicBezTo>
                    <a:cubicBezTo>
                      <a:pt x="915065" y="1040631"/>
                      <a:pt x="882941" y="1072755"/>
                      <a:pt x="843315" y="1072755"/>
                    </a:cubicBezTo>
                    <a:cubicBezTo>
                      <a:pt x="823502" y="1072755"/>
                      <a:pt x="805564" y="1064724"/>
                      <a:pt x="792580" y="1051740"/>
                    </a:cubicBezTo>
                    <a:cubicBezTo>
                      <a:pt x="779596" y="1038756"/>
                      <a:pt x="771565" y="1020818"/>
                      <a:pt x="771565" y="1001005"/>
                    </a:cubicBezTo>
                    <a:cubicBezTo>
                      <a:pt x="771565" y="991098"/>
                      <a:pt x="773573" y="981661"/>
                      <a:pt x="777203" y="973077"/>
                    </a:cubicBezTo>
                    <a:lnTo>
                      <a:pt x="785797" y="960332"/>
                    </a:lnTo>
                    <a:lnTo>
                      <a:pt x="728613" y="884697"/>
                    </a:lnTo>
                    <a:lnTo>
                      <a:pt x="705859" y="894122"/>
                    </a:lnTo>
                    <a:cubicBezTo>
                      <a:pt x="686046" y="894122"/>
                      <a:pt x="668109" y="886091"/>
                      <a:pt x="655125" y="873107"/>
                    </a:cubicBezTo>
                    <a:lnTo>
                      <a:pt x="644954" y="858022"/>
                    </a:lnTo>
                    <a:lnTo>
                      <a:pt x="559216" y="868688"/>
                    </a:lnTo>
                    <a:lnTo>
                      <a:pt x="553791" y="895558"/>
                    </a:lnTo>
                    <a:cubicBezTo>
                      <a:pt x="542898" y="921310"/>
                      <a:pt x="517399" y="939380"/>
                      <a:pt x="487679" y="939380"/>
                    </a:cubicBezTo>
                    <a:cubicBezTo>
                      <a:pt x="467866" y="939380"/>
                      <a:pt x="449929" y="931349"/>
                      <a:pt x="436945" y="918365"/>
                    </a:cubicBezTo>
                    <a:cubicBezTo>
                      <a:pt x="423960" y="905380"/>
                      <a:pt x="415929" y="887443"/>
                      <a:pt x="415929" y="867630"/>
                    </a:cubicBezTo>
                    <a:cubicBezTo>
                      <a:pt x="415929" y="857723"/>
                      <a:pt x="417937" y="848286"/>
                      <a:pt x="421568" y="839702"/>
                    </a:cubicBezTo>
                    <a:lnTo>
                      <a:pt x="425731" y="833527"/>
                    </a:lnTo>
                    <a:lnTo>
                      <a:pt x="363025" y="750588"/>
                    </a:lnTo>
                    <a:lnTo>
                      <a:pt x="345312" y="757925"/>
                    </a:lnTo>
                    <a:cubicBezTo>
                      <a:pt x="325498" y="757925"/>
                      <a:pt x="307561" y="749894"/>
                      <a:pt x="294577" y="736910"/>
                    </a:cubicBezTo>
                    <a:lnTo>
                      <a:pt x="286332" y="724682"/>
                    </a:lnTo>
                    <a:lnTo>
                      <a:pt x="192552" y="736348"/>
                    </a:lnTo>
                    <a:lnTo>
                      <a:pt x="190149" y="748248"/>
                    </a:lnTo>
                    <a:cubicBezTo>
                      <a:pt x="179257" y="773999"/>
                      <a:pt x="153757" y="792069"/>
                      <a:pt x="124038" y="792069"/>
                    </a:cubicBezTo>
                    <a:cubicBezTo>
                      <a:pt x="104225" y="792070"/>
                      <a:pt x="86288" y="784039"/>
                      <a:pt x="73303" y="771054"/>
                    </a:cubicBezTo>
                    <a:close/>
                  </a:path>
                </a:pathLst>
              </a:custGeom>
              <a:solidFill>
                <a:srgbClr val="008C8D"/>
              </a:solidFill>
              <a:ln w="6350">
                <a:solidFill>
                  <a:schemeClr val="tx1"/>
                </a:solidFill>
              </a:ln>
              <a:effectLst>
                <a:innerShdw blurRad="38100" dist="254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CH"/>
              </a:p>
            </p:txBody>
          </p:sp>
        </p:grpSp>
        <p:grpSp>
          <p:nvGrpSpPr>
            <p:cNvPr id="5" name="Group 4">
              <a:extLst>
                <a:ext uri="{FF2B5EF4-FFF2-40B4-BE49-F238E27FC236}">
                  <a16:creationId xmlns:a16="http://schemas.microsoft.com/office/drawing/2014/main" id="{92C0E136-1B4E-7D29-7688-D57C1771FCF1}"/>
                </a:ext>
              </a:extLst>
            </p:cNvPr>
            <p:cNvGrpSpPr/>
            <p:nvPr/>
          </p:nvGrpSpPr>
          <p:grpSpPr>
            <a:xfrm>
              <a:off x="7403546" y="2561250"/>
              <a:ext cx="1084215" cy="985919"/>
              <a:chOff x="7420172" y="1912856"/>
              <a:chExt cx="872118" cy="793051"/>
            </a:xfrm>
          </p:grpSpPr>
          <p:sp>
            <p:nvSpPr>
              <p:cNvPr id="27" name="Google Shape;103;p13">
                <a:extLst>
                  <a:ext uri="{FF2B5EF4-FFF2-40B4-BE49-F238E27FC236}">
                    <a16:creationId xmlns:a16="http://schemas.microsoft.com/office/drawing/2014/main" id="{56F12567-BD0F-7D44-2C2A-4ABA1968E15C}"/>
                  </a:ext>
                </a:extLst>
              </p:cNvPr>
              <p:cNvSpPr/>
              <p:nvPr/>
            </p:nvSpPr>
            <p:spPr>
              <a:xfrm>
                <a:off x="7420172" y="1912856"/>
                <a:ext cx="855879" cy="793051"/>
              </a:xfrm>
              <a:prstGeom prst="rect">
                <a:avLst/>
              </a:prstGeom>
              <a:solidFill>
                <a:srgbClr val="EEEEEE"/>
              </a:solidFill>
              <a:ln w="63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10;p13">
                <a:extLst>
                  <a:ext uri="{FF2B5EF4-FFF2-40B4-BE49-F238E27FC236}">
                    <a16:creationId xmlns:a16="http://schemas.microsoft.com/office/drawing/2014/main" id="{95E6D758-EC72-642B-2230-39EC30E3CC17}"/>
                  </a:ext>
                </a:extLst>
              </p:cNvPr>
              <p:cNvSpPr/>
              <p:nvPr/>
            </p:nvSpPr>
            <p:spPr>
              <a:xfrm>
                <a:off x="7646471" y="2089174"/>
                <a:ext cx="10449" cy="5224"/>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11;p13">
                <a:extLst>
                  <a:ext uri="{FF2B5EF4-FFF2-40B4-BE49-F238E27FC236}">
                    <a16:creationId xmlns:a16="http://schemas.microsoft.com/office/drawing/2014/main" id="{92967A4B-E6A9-FFCA-1F3D-CE2194A2EE2B}"/>
                  </a:ext>
                </a:extLst>
              </p:cNvPr>
              <p:cNvSpPr/>
              <p:nvPr/>
            </p:nvSpPr>
            <p:spPr>
              <a:xfrm>
                <a:off x="7591878" y="2113703"/>
                <a:ext cx="10449" cy="5224"/>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12;p13">
                <a:extLst>
                  <a:ext uri="{FF2B5EF4-FFF2-40B4-BE49-F238E27FC236}">
                    <a16:creationId xmlns:a16="http://schemas.microsoft.com/office/drawing/2014/main" id="{88A24C94-3C24-5B9A-BD94-125B8F79E0D5}"/>
                  </a:ext>
                </a:extLst>
              </p:cNvPr>
              <p:cNvSpPr/>
              <p:nvPr/>
            </p:nvSpPr>
            <p:spPr>
              <a:xfrm>
                <a:off x="7653044" y="2254887"/>
                <a:ext cx="10449" cy="5224"/>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13;p13">
                <a:extLst>
                  <a:ext uri="{FF2B5EF4-FFF2-40B4-BE49-F238E27FC236}">
                    <a16:creationId xmlns:a16="http://schemas.microsoft.com/office/drawing/2014/main" id="{91B5141B-A287-71C9-8020-A9A2DD1B5EA2}"/>
                  </a:ext>
                </a:extLst>
              </p:cNvPr>
              <p:cNvSpPr/>
              <p:nvPr/>
            </p:nvSpPr>
            <p:spPr>
              <a:xfrm>
                <a:off x="7642980" y="2272844"/>
                <a:ext cx="10449" cy="5224"/>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4;p13">
                <a:extLst>
                  <a:ext uri="{FF2B5EF4-FFF2-40B4-BE49-F238E27FC236}">
                    <a16:creationId xmlns:a16="http://schemas.microsoft.com/office/drawing/2014/main" id="{1CBFDDA6-D9EE-B7C0-1763-2C7E29F09EB9}"/>
                  </a:ext>
                </a:extLst>
              </p:cNvPr>
              <p:cNvSpPr/>
              <p:nvPr/>
            </p:nvSpPr>
            <p:spPr>
              <a:xfrm>
                <a:off x="7836398" y="2379591"/>
                <a:ext cx="10449" cy="5224"/>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15;p13">
                <a:extLst>
                  <a:ext uri="{FF2B5EF4-FFF2-40B4-BE49-F238E27FC236}">
                    <a16:creationId xmlns:a16="http://schemas.microsoft.com/office/drawing/2014/main" id="{77AE22C2-176E-F25C-B5BD-9F5C5256081B}"/>
                  </a:ext>
                </a:extLst>
              </p:cNvPr>
              <p:cNvSpPr/>
              <p:nvPr/>
            </p:nvSpPr>
            <p:spPr>
              <a:xfrm>
                <a:off x="7657525" y="2293315"/>
                <a:ext cx="10449" cy="5224"/>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17;p13">
                <a:extLst>
                  <a:ext uri="{FF2B5EF4-FFF2-40B4-BE49-F238E27FC236}">
                    <a16:creationId xmlns:a16="http://schemas.microsoft.com/office/drawing/2014/main" id="{9942EF4F-B5F2-3BEE-0C22-1DEE5C39CA16}"/>
                  </a:ext>
                </a:extLst>
              </p:cNvPr>
              <p:cNvSpPr/>
              <p:nvPr/>
            </p:nvSpPr>
            <p:spPr>
              <a:xfrm>
                <a:off x="7943210" y="2381934"/>
                <a:ext cx="10449" cy="5224"/>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19;p13">
                <a:extLst>
                  <a:ext uri="{FF2B5EF4-FFF2-40B4-BE49-F238E27FC236}">
                    <a16:creationId xmlns:a16="http://schemas.microsoft.com/office/drawing/2014/main" id="{2855A505-0A04-1361-9F52-976846D250B8}"/>
                  </a:ext>
                </a:extLst>
              </p:cNvPr>
              <p:cNvSpPr/>
              <p:nvPr/>
            </p:nvSpPr>
            <p:spPr>
              <a:xfrm>
                <a:off x="7545009" y="2146072"/>
                <a:ext cx="10449" cy="5224"/>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20;p13">
                <a:extLst>
                  <a:ext uri="{FF2B5EF4-FFF2-40B4-BE49-F238E27FC236}">
                    <a16:creationId xmlns:a16="http://schemas.microsoft.com/office/drawing/2014/main" id="{B6E4AE2E-D246-A033-96D0-1C14811548E2}"/>
                  </a:ext>
                </a:extLst>
              </p:cNvPr>
              <p:cNvSpPr/>
              <p:nvPr/>
            </p:nvSpPr>
            <p:spPr>
              <a:xfrm>
                <a:off x="7664444" y="2189114"/>
                <a:ext cx="10449" cy="5224"/>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21;p13">
                <a:extLst>
                  <a:ext uri="{FF2B5EF4-FFF2-40B4-BE49-F238E27FC236}">
                    <a16:creationId xmlns:a16="http://schemas.microsoft.com/office/drawing/2014/main" id="{51AF5390-5EF8-909D-EECD-5018F24053FB}"/>
                  </a:ext>
                </a:extLst>
              </p:cNvPr>
              <p:cNvSpPr/>
              <p:nvPr/>
            </p:nvSpPr>
            <p:spPr>
              <a:xfrm>
                <a:off x="7676945" y="2219178"/>
                <a:ext cx="10449" cy="5224"/>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22;p13">
                <a:extLst>
                  <a:ext uri="{FF2B5EF4-FFF2-40B4-BE49-F238E27FC236}">
                    <a16:creationId xmlns:a16="http://schemas.microsoft.com/office/drawing/2014/main" id="{D312BD07-EC39-0F64-2569-0B01AF2C3CDE}"/>
                  </a:ext>
                </a:extLst>
              </p:cNvPr>
              <p:cNvSpPr/>
              <p:nvPr/>
            </p:nvSpPr>
            <p:spPr>
              <a:xfrm>
                <a:off x="7864890" y="2346351"/>
                <a:ext cx="10449" cy="5224"/>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27;p13">
                <a:extLst>
                  <a:ext uri="{FF2B5EF4-FFF2-40B4-BE49-F238E27FC236}">
                    <a16:creationId xmlns:a16="http://schemas.microsoft.com/office/drawing/2014/main" id="{27108B55-8D3C-370E-0758-BBB916503FE4}"/>
                  </a:ext>
                </a:extLst>
              </p:cNvPr>
              <p:cNvSpPr/>
              <p:nvPr/>
            </p:nvSpPr>
            <p:spPr>
              <a:xfrm>
                <a:off x="7780170" y="2120008"/>
                <a:ext cx="10449" cy="5224"/>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28;p13">
                <a:extLst>
                  <a:ext uri="{FF2B5EF4-FFF2-40B4-BE49-F238E27FC236}">
                    <a16:creationId xmlns:a16="http://schemas.microsoft.com/office/drawing/2014/main" id="{E076028F-A5D8-609D-4FAE-795F1B3ED72F}"/>
                  </a:ext>
                </a:extLst>
              </p:cNvPr>
              <p:cNvSpPr/>
              <p:nvPr/>
            </p:nvSpPr>
            <p:spPr>
              <a:xfrm>
                <a:off x="7704399" y="2185167"/>
                <a:ext cx="10449" cy="5224"/>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29;p13">
                <a:extLst>
                  <a:ext uri="{FF2B5EF4-FFF2-40B4-BE49-F238E27FC236}">
                    <a16:creationId xmlns:a16="http://schemas.microsoft.com/office/drawing/2014/main" id="{2E37DF8D-2778-9D37-6C84-4BF088778B0D}"/>
                  </a:ext>
                </a:extLst>
              </p:cNvPr>
              <p:cNvSpPr/>
              <p:nvPr/>
            </p:nvSpPr>
            <p:spPr>
              <a:xfrm>
                <a:off x="7703325" y="2090844"/>
                <a:ext cx="10449" cy="5224"/>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30;p13">
                <a:extLst>
                  <a:ext uri="{FF2B5EF4-FFF2-40B4-BE49-F238E27FC236}">
                    <a16:creationId xmlns:a16="http://schemas.microsoft.com/office/drawing/2014/main" id="{2C31BCF0-5535-F1A0-7357-36B447D92913}"/>
                  </a:ext>
                </a:extLst>
              </p:cNvPr>
              <p:cNvSpPr/>
              <p:nvPr/>
            </p:nvSpPr>
            <p:spPr>
              <a:xfrm>
                <a:off x="7998620" y="2264054"/>
                <a:ext cx="10449" cy="5224"/>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31;p13">
                <a:extLst>
                  <a:ext uri="{FF2B5EF4-FFF2-40B4-BE49-F238E27FC236}">
                    <a16:creationId xmlns:a16="http://schemas.microsoft.com/office/drawing/2014/main" id="{A483F501-7373-F62F-1F17-CC31799E39A1}"/>
                  </a:ext>
                </a:extLst>
              </p:cNvPr>
              <p:cNvSpPr/>
              <p:nvPr/>
            </p:nvSpPr>
            <p:spPr>
              <a:xfrm>
                <a:off x="7883852" y="2424703"/>
                <a:ext cx="10449" cy="5224"/>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32;p13">
                <a:extLst>
                  <a:ext uri="{FF2B5EF4-FFF2-40B4-BE49-F238E27FC236}">
                    <a16:creationId xmlns:a16="http://schemas.microsoft.com/office/drawing/2014/main" id="{E97496BF-ED7B-40D8-CE08-8B2211B9BA23}"/>
                  </a:ext>
                </a:extLst>
              </p:cNvPr>
              <p:cNvSpPr/>
              <p:nvPr/>
            </p:nvSpPr>
            <p:spPr>
              <a:xfrm>
                <a:off x="7591014" y="2381164"/>
                <a:ext cx="10449" cy="5224"/>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34;p13">
                <a:extLst>
                  <a:ext uri="{FF2B5EF4-FFF2-40B4-BE49-F238E27FC236}">
                    <a16:creationId xmlns:a16="http://schemas.microsoft.com/office/drawing/2014/main" id="{F97BD4DC-CFEC-C31D-1084-19FAD7F2DF09}"/>
                  </a:ext>
                </a:extLst>
              </p:cNvPr>
              <p:cNvSpPr/>
              <p:nvPr/>
            </p:nvSpPr>
            <p:spPr>
              <a:xfrm>
                <a:off x="7724744" y="2298834"/>
                <a:ext cx="10449" cy="5224"/>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35;p13">
                <a:extLst>
                  <a:ext uri="{FF2B5EF4-FFF2-40B4-BE49-F238E27FC236}">
                    <a16:creationId xmlns:a16="http://schemas.microsoft.com/office/drawing/2014/main" id="{60414E71-2F27-20D7-DA79-C2E52574DD65}"/>
                  </a:ext>
                </a:extLst>
              </p:cNvPr>
              <p:cNvSpPr/>
              <p:nvPr/>
            </p:nvSpPr>
            <p:spPr>
              <a:xfrm>
                <a:off x="7544533" y="2186504"/>
                <a:ext cx="10449" cy="5224"/>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36;p13">
                <a:extLst>
                  <a:ext uri="{FF2B5EF4-FFF2-40B4-BE49-F238E27FC236}">
                    <a16:creationId xmlns:a16="http://schemas.microsoft.com/office/drawing/2014/main" id="{67E0AF29-4966-8DA1-6645-97DB4A28A319}"/>
                  </a:ext>
                </a:extLst>
              </p:cNvPr>
              <p:cNvSpPr/>
              <p:nvPr/>
            </p:nvSpPr>
            <p:spPr>
              <a:xfrm>
                <a:off x="7651471" y="2204461"/>
                <a:ext cx="10449" cy="5224"/>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37;p13">
                <a:extLst>
                  <a:ext uri="{FF2B5EF4-FFF2-40B4-BE49-F238E27FC236}">
                    <a16:creationId xmlns:a16="http://schemas.microsoft.com/office/drawing/2014/main" id="{596924B7-F464-6074-E797-7B1C70045C30}"/>
                  </a:ext>
                </a:extLst>
              </p:cNvPr>
              <p:cNvSpPr/>
              <p:nvPr/>
            </p:nvSpPr>
            <p:spPr>
              <a:xfrm>
                <a:off x="7541185" y="2281475"/>
                <a:ext cx="10449" cy="5224"/>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38;p13">
                <a:extLst>
                  <a:ext uri="{FF2B5EF4-FFF2-40B4-BE49-F238E27FC236}">
                    <a16:creationId xmlns:a16="http://schemas.microsoft.com/office/drawing/2014/main" id="{569827BD-BAFF-D571-BE96-64D83C13C700}"/>
                  </a:ext>
                </a:extLst>
              </p:cNvPr>
              <p:cNvSpPr/>
              <p:nvPr/>
            </p:nvSpPr>
            <p:spPr>
              <a:xfrm>
                <a:off x="7998620" y="2264054"/>
                <a:ext cx="10449" cy="5224"/>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39;p13">
                <a:extLst>
                  <a:ext uri="{FF2B5EF4-FFF2-40B4-BE49-F238E27FC236}">
                    <a16:creationId xmlns:a16="http://schemas.microsoft.com/office/drawing/2014/main" id="{A8047A70-F5B5-B146-1430-8437153BCDFF}"/>
                  </a:ext>
                </a:extLst>
              </p:cNvPr>
              <p:cNvSpPr/>
              <p:nvPr/>
            </p:nvSpPr>
            <p:spPr>
              <a:xfrm>
                <a:off x="7603687" y="2362971"/>
                <a:ext cx="10449" cy="5224"/>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41;p13">
                <a:extLst>
                  <a:ext uri="{FF2B5EF4-FFF2-40B4-BE49-F238E27FC236}">
                    <a16:creationId xmlns:a16="http://schemas.microsoft.com/office/drawing/2014/main" id="{9EC6A807-3A0B-2C38-5CC5-CAA32EFD8F9F}"/>
                  </a:ext>
                </a:extLst>
              </p:cNvPr>
              <p:cNvSpPr/>
              <p:nvPr/>
            </p:nvSpPr>
            <p:spPr>
              <a:xfrm>
                <a:off x="7746914" y="2221284"/>
                <a:ext cx="10449" cy="5224"/>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42;p13">
                <a:extLst>
                  <a:ext uri="{FF2B5EF4-FFF2-40B4-BE49-F238E27FC236}">
                    <a16:creationId xmlns:a16="http://schemas.microsoft.com/office/drawing/2014/main" id="{B71EED6A-D0A5-9869-B08A-13D1E55DF430}"/>
                  </a:ext>
                </a:extLst>
              </p:cNvPr>
              <p:cNvSpPr/>
              <p:nvPr/>
            </p:nvSpPr>
            <p:spPr>
              <a:xfrm>
                <a:off x="7952675" y="2396180"/>
                <a:ext cx="10449" cy="5224"/>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43;p13">
                <a:extLst>
                  <a:ext uri="{FF2B5EF4-FFF2-40B4-BE49-F238E27FC236}">
                    <a16:creationId xmlns:a16="http://schemas.microsoft.com/office/drawing/2014/main" id="{FF8F61B3-3713-A095-AD83-EF676F2391C1}"/>
                  </a:ext>
                </a:extLst>
              </p:cNvPr>
              <p:cNvSpPr/>
              <p:nvPr/>
            </p:nvSpPr>
            <p:spPr>
              <a:xfrm>
                <a:off x="7530949" y="2229241"/>
                <a:ext cx="10449" cy="5224"/>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44;p13">
                <a:extLst>
                  <a:ext uri="{FF2B5EF4-FFF2-40B4-BE49-F238E27FC236}">
                    <a16:creationId xmlns:a16="http://schemas.microsoft.com/office/drawing/2014/main" id="{AC3FF5DD-7712-2BA4-8224-DE1832633284}"/>
                  </a:ext>
                </a:extLst>
              </p:cNvPr>
              <p:cNvSpPr/>
              <p:nvPr/>
            </p:nvSpPr>
            <p:spPr>
              <a:xfrm>
                <a:off x="7637461" y="2220845"/>
                <a:ext cx="10449" cy="5224"/>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45;p13">
                <a:extLst>
                  <a:ext uri="{FF2B5EF4-FFF2-40B4-BE49-F238E27FC236}">
                    <a16:creationId xmlns:a16="http://schemas.microsoft.com/office/drawing/2014/main" id="{4B557164-EDBB-F9B3-9752-B342C25E2C86}"/>
                  </a:ext>
                </a:extLst>
              </p:cNvPr>
              <p:cNvSpPr/>
              <p:nvPr/>
            </p:nvSpPr>
            <p:spPr>
              <a:xfrm>
                <a:off x="7664208" y="2236663"/>
                <a:ext cx="10449" cy="5224"/>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46;p13">
                <a:extLst>
                  <a:ext uri="{FF2B5EF4-FFF2-40B4-BE49-F238E27FC236}">
                    <a16:creationId xmlns:a16="http://schemas.microsoft.com/office/drawing/2014/main" id="{91DC7B6B-6FFA-C618-9A67-FBD62B7F5522}"/>
                  </a:ext>
                </a:extLst>
              </p:cNvPr>
              <p:cNvSpPr/>
              <p:nvPr/>
            </p:nvSpPr>
            <p:spPr>
              <a:xfrm>
                <a:off x="7691742" y="2201221"/>
                <a:ext cx="10449" cy="5224"/>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47;p13">
                <a:extLst>
                  <a:ext uri="{FF2B5EF4-FFF2-40B4-BE49-F238E27FC236}">
                    <a16:creationId xmlns:a16="http://schemas.microsoft.com/office/drawing/2014/main" id="{34CCCE58-D900-3E70-480D-3DE8C747DB52}"/>
                  </a:ext>
                </a:extLst>
              </p:cNvPr>
              <p:cNvSpPr/>
              <p:nvPr/>
            </p:nvSpPr>
            <p:spPr>
              <a:xfrm>
                <a:off x="7901290" y="2264054"/>
                <a:ext cx="10449" cy="5224"/>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48;p13">
                <a:extLst>
                  <a:ext uri="{FF2B5EF4-FFF2-40B4-BE49-F238E27FC236}">
                    <a16:creationId xmlns:a16="http://schemas.microsoft.com/office/drawing/2014/main" id="{658A00EB-ABD4-8652-A48C-7A0F17AD535C}"/>
                  </a:ext>
                </a:extLst>
              </p:cNvPr>
              <p:cNvSpPr/>
              <p:nvPr/>
            </p:nvSpPr>
            <p:spPr>
              <a:xfrm>
                <a:off x="7964594" y="2332106"/>
                <a:ext cx="10449" cy="5224"/>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50;p13">
                <a:extLst>
                  <a:ext uri="{FF2B5EF4-FFF2-40B4-BE49-F238E27FC236}">
                    <a16:creationId xmlns:a16="http://schemas.microsoft.com/office/drawing/2014/main" id="{78DD18FA-DA98-F609-BFBF-ACD82315CB79}"/>
                  </a:ext>
                </a:extLst>
              </p:cNvPr>
              <p:cNvSpPr/>
              <p:nvPr/>
            </p:nvSpPr>
            <p:spPr>
              <a:xfrm>
                <a:off x="7737433" y="2375613"/>
                <a:ext cx="10449" cy="5224"/>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51;p13">
                <a:extLst>
                  <a:ext uri="{FF2B5EF4-FFF2-40B4-BE49-F238E27FC236}">
                    <a16:creationId xmlns:a16="http://schemas.microsoft.com/office/drawing/2014/main" id="{0D019DAE-598D-38C2-3451-B3088B589C83}"/>
                  </a:ext>
                </a:extLst>
              </p:cNvPr>
              <p:cNvSpPr/>
              <p:nvPr/>
            </p:nvSpPr>
            <p:spPr>
              <a:xfrm>
                <a:off x="7735925" y="2284099"/>
                <a:ext cx="10449" cy="5224"/>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52;p13">
                <a:extLst>
                  <a:ext uri="{FF2B5EF4-FFF2-40B4-BE49-F238E27FC236}">
                    <a16:creationId xmlns:a16="http://schemas.microsoft.com/office/drawing/2014/main" id="{BDD2B5CF-58C4-0AB4-C298-A60BE0F77CF8}"/>
                  </a:ext>
                </a:extLst>
              </p:cNvPr>
              <p:cNvSpPr/>
              <p:nvPr/>
            </p:nvSpPr>
            <p:spPr>
              <a:xfrm>
                <a:off x="7751115" y="2097067"/>
                <a:ext cx="10449" cy="5224"/>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53;p13">
                <a:extLst>
                  <a:ext uri="{FF2B5EF4-FFF2-40B4-BE49-F238E27FC236}">
                    <a16:creationId xmlns:a16="http://schemas.microsoft.com/office/drawing/2014/main" id="{BE0A17E2-B0E6-2A48-2BA0-C5520215D0E1}"/>
                  </a:ext>
                </a:extLst>
              </p:cNvPr>
              <p:cNvSpPr/>
              <p:nvPr/>
            </p:nvSpPr>
            <p:spPr>
              <a:xfrm>
                <a:off x="7697054" y="2298080"/>
                <a:ext cx="10449" cy="5224"/>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55;p13">
                <a:extLst>
                  <a:ext uri="{FF2B5EF4-FFF2-40B4-BE49-F238E27FC236}">
                    <a16:creationId xmlns:a16="http://schemas.microsoft.com/office/drawing/2014/main" id="{BAF750ED-6083-01FA-F754-3559DA2ADF45}"/>
                  </a:ext>
                </a:extLst>
              </p:cNvPr>
              <p:cNvSpPr/>
              <p:nvPr/>
            </p:nvSpPr>
            <p:spPr>
              <a:xfrm>
                <a:off x="7908231" y="2251113"/>
                <a:ext cx="10449" cy="5224"/>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56;p13">
                <a:extLst>
                  <a:ext uri="{FF2B5EF4-FFF2-40B4-BE49-F238E27FC236}">
                    <a16:creationId xmlns:a16="http://schemas.microsoft.com/office/drawing/2014/main" id="{46DFAE26-6C60-C8B5-6229-46D623848339}"/>
                  </a:ext>
                </a:extLst>
              </p:cNvPr>
              <p:cNvSpPr/>
              <p:nvPr/>
            </p:nvSpPr>
            <p:spPr>
              <a:xfrm>
                <a:off x="7981214" y="2410457"/>
                <a:ext cx="10449" cy="5224"/>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58;p13">
                <a:extLst>
                  <a:ext uri="{FF2B5EF4-FFF2-40B4-BE49-F238E27FC236}">
                    <a16:creationId xmlns:a16="http://schemas.microsoft.com/office/drawing/2014/main" id="{7DEDB3FA-7B9F-8D86-7386-8D66F28CF277}"/>
                  </a:ext>
                </a:extLst>
              </p:cNvPr>
              <p:cNvSpPr/>
              <p:nvPr/>
            </p:nvSpPr>
            <p:spPr>
              <a:xfrm>
                <a:off x="7854951" y="2297261"/>
                <a:ext cx="10449" cy="5224"/>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59;p13">
                <a:extLst>
                  <a:ext uri="{FF2B5EF4-FFF2-40B4-BE49-F238E27FC236}">
                    <a16:creationId xmlns:a16="http://schemas.microsoft.com/office/drawing/2014/main" id="{F8263F77-6356-1B32-335B-2FE8A73BCD92}"/>
                  </a:ext>
                </a:extLst>
              </p:cNvPr>
              <p:cNvSpPr/>
              <p:nvPr/>
            </p:nvSpPr>
            <p:spPr>
              <a:xfrm>
                <a:off x="7736631" y="2239477"/>
                <a:ext cx="10449" cy="5224"/>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60;p13">
                <a:extLst>
                  <a:ext uri="{FF2B5EF4-FFF2-40B4-BE49-F238E27FC236}">
                    <a16:creationId xmlns:a16="http://schemas.microsoft.com/office/drawing/2014/main" id="{C2814D56-1D91-DC8A-0B28-F499D9A3D604}"/>
                  </a:ext>
                </a:extLst>
              </p:cNvPr>
              <p:cNvSpPr/>
              <p:nvPr/>
            </p:nvSpPr>
            <p:spPr>
              <a:xfrm>
                <a:off x="7723738" y="2203439"/>
                <a:ext cx="10449" cy="5224"/>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61;p13">
                <a:extLst>
                  <a:ext uri="{FF2B5EF4-FFF2-40B4-BE49-F238E27FC236}">
                    <a16:creationId xmlns:a16="http://schemas.microsoft.com/office/drawing/2014/main" id="{7DD4C980-7531-CB17-37BF-1E05665E87EF}"/>
                  </a:ext>
                </a:extLst>
              </p:cNvPr>
              <p:cNvSpPr/>
              <p:nvPr/>
            </p:nvSpPr>
            <p:spPr>
              <a:xfrm>
                <a:off x="7714381" y="2218786"/>
                <a:ext cx="10449" cy="5224"/>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62;p13">
                <a:extLst>
                  <a:ext uri="{FF2B5EF4-FFF2-40B4-BE49-F238E27FC236}">
                    <a16:creationId xmlns:a16="http://schemas.microsoft.com/office/drawing/2014/main" id="{80E08765-CB64-2C64-A0A6-6EE4493D1F81}"/>
                  </a:ext>
                </a:extLst>
              </p:cNvPr>
              <p:cNvSpPr/>
              <p:nvPr/>
            </p:nvSpPr>
            <p:spPr>
              <a:xfrm>
                <a:off x="7627413" y="2236427"/>
                <a:ext cx="10449" cy="5224"/>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63;p13">
                <a:extLst>
                  <a:ext uri="{FF2B5EF4-FFF2-40B4-BE49-F238E27FC236}">
                    <a16:creationId xmlns:a16="http://schemas.microsoft.com/office/drawing/2014/main" id="{E7FE6BA2-86B5-FB49-7566-FABEC8C9210E}"/>
                  </a:ext>
                </a:extLst>
              </p:cNvPr>
              <p:cNvSpPr/>
              <p:nvPr/>
            </p:nvSpPr>
            <p:spPr>
              <a:xfrm>
                <a:off x="7670545" y="2277166"/>
                <a:ext cx="10449" cy="5224"/>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64;p13">
                <a:extLst>
                  <a:ext uri="{FF2B5EF4-FFF2-40B4-BE49-F238E27FC236}">
                    <a16:creationId xmlns:a16="http://schemas.microsoft.com/office/drawing/2014/main" id="{26891AFD-BE8A-BC9F-9F2C-367C56B97E3A}"/>
                  </a:ext>
                </a:extLst>
              </p:cNvPr>
              <p:cNvSpPr/>
              <p:nvPr/>
            </p:nvSpPr>
            <p:spPr>
              <a:xfrm>
                <a:off x="7556280" y="2332106"/>
                <a:ext cx="10449" cy="5224"/>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66;p13">
                <a:extLst>
                  <a:ext uri="{FF2B5EF4-FFF2-40B4-BE49-F238E27FC236}">
                    <a16:creationId xmlns:a16="http://schemas.microsoft.com/office/drawing/2014/main" id="{243E0A33-009F-0719-4AD9-303801D6C2B1}"/>
                  </a:ext>
                </a:extLst>
              </p:cNvPr>
              <p:cNvSpPr/>
              <p:nvPr/>
            </p:nvSpPr>
            <p:spPr>
              <a:xfrm>
                <a:off x="7692384" y="2468210"/>
                <a:ext cx="10449" cy="5224"/>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 name="Group 72">
                <a:extLst>
                  <a:ext uri="{FF2B5EF4-FFF2-40B4-BE49-F238E27FC236}">
                    <a16:creationId xmlns:a16="http://schemas.microsoft.com/office/drawing/2014/main" id="{44706497-5FC5-8D31-2848-F5BA495EE23B}"/>
                  </a:ext>
                </a:extLst>
              </p:cNvPr>
              <p:cNvGrpSpPr/>
              <p:nvPr/>
            </p:nvGrpSpPr>
            <p:grpSpPr>
              <a:xfrm>
                <a:off x="7673359" y="2397784"/>
                <a:ext cx="18406" cy="16262"/>
                <a:chOff x="461428" y="4938572"/>
                <a:chExt cx="24613" cy="21746"/>
              </a:xfrm>
            </p:grpSpPr>
            <p:sp>
              <p:nvSpPr>
                <p:cNvPr id="774" name="Google Shape;165;p13">
                  <a:extLst>
                    <a:ext uri="{FF2B5EF4-FFF2-40B4-BE49-F238E27FC236}">
                      <a16:creationId xmlns:a16="http://schemas.microsoft.com/office/drawing/2014/main" id="{94E62787-55BC-FB98-3235-9D8660B9817E}"/>
                    </a:ext>
                  </a:extLst>
                </p:cNvPr>
                <p:cNvSpPr/>
                <p:nvPr/>
              </p:nvSpPr>
              <p:spPr>
                <a:xfrm>
                  <a:off x="472068" y="493857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169;p13">
                  <a:extLst>
                    <a:ext uri="{FF2B5EF4-FFF2-40B4-BE49-F238E27FC236}">
                      <a16:creationId xmlns:a16="http://schemas.microsoft.com/office/drawing/2014/main" id="{ED74CA9C-8C99-1588-7062-363EA45F0B5C}"/>
                    </a:ext>
                  </a:extLst>
                </p:cNvPr>
                <p:cNvSpPr/>
                <p:nvPr/>
              </p:nvSpPr>
              <p:spPr>
                <a:xfrm>
                  <a:off x="461428" y="49533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 name="Google Shape;171;p13">
                <a:extLst>
                  <a:ext uri="{FF2B5EF4-FFF2-40B4-BE49-F238E27FC236}">
                    <a16:creationId xmlns:a16="http://schemas.microsoft.com/office/drawing/2014/main" id="{23A71200-E760-3D92-8237-642AFC827355}"/>
                  </a:ext>
                </a:extLst>
              </p:cNvPr>
              <p:cNvSpPr/>
              <p:nvPr/>
            </p:nvSpPr>
            <p:spPr>
              <a:xfrm>
                <a:off x="7614835" y="2347924"/>
                <a:ext cx="10449" cy="5224"/>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72;p13">
                <a:extLst>
                  <a:ext uri="{FF2B5EF4-FFF2-40B4-BE49-F238E27FC236}">
                    <a16:creationId xmlns:a16="http://schemas.microsoft.com/office/drawing/2014/main" id="{9C7A02B2-DEBC-257E-3F41-37446D947DF1}"/>
                  </a:ext>
                </a:extLst>
              </p:cNvPr>
              <p:cNvSpPr/>
              <p:nvPr/>
            </p:nvSpPr>
            <p:spPr>
              <a:xfrm>
                <a:off x="7725624" y="2392233"/>
                <a:ext cx="10449" cy="5224"/>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77;p13">
                <a:extLst>
                  <a:ext uri="{FF2B5EF4-FFF2-40B4-BE49-F238E27FC236}">
                    <a16:creationId xmlns:a16="http://schemas.microsoft.com/office/drawing/2014/main" id="{B16CF6D0-AD66-27EF-8C7F-F5CBEAF5F347}"/>
                  </a:ext>
                </a:extLst>
              </p:cNvPr>
              <p:cNvSpPr/>
              <p:nvPr/>
            </p:nvSpPr>
            <p:spPr>
              <a:xfrm>
                <a:off x="7828489" y="2400158"/>
                <a:ext cx="10449" cy="5224"/>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78;p13">
                <a:extLst>
                  <a:ext uri="{FF2B5EF4-FFF2-40B4-BE49-F238E27FC236}">
                    <a16:creationId xmlns:a16="http://schemas.microsoft.com/office/drawing/2014/main" id="{1F5D503D-1B8E-7DD1-C5F0-B683F11EC02C}"/>
                  </a:ext>
                </a:extLst>
              </p:cNvPr>
              <p:cNvSpPr/>
              <p:nvPr/>
            </p:nvSpPr>
            <p:spPr>
              <a:xfrm>
                <a:off x="7948775" y="2413602"/>
                <a:ext cx="10449" cy="5224"/>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79;p13">
                <a:extLst>
                  <a:ext uri="{FF2B5EF4-FFF2-40B4-BE49-F238E27FC236}">
                    <a16:creationId xmlns:a16="http://schemas.microsoft.com/office/drawing/2014/main" id="{360F2DFD-EB30-F985-F284-EDBEE57BB37A}"/>
                  </a:ext>
                </a:extLst>
              </p:cNvPr>
              <p:cNvSpPr/>
              <p:nvPr/>
            </p:nvSpPr>
            <p:spPr>
              <a:xfrm>
                <a:off x="7893365" y="2455537"/>
                <a:ext cx="10449" cy="5224"/>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80;p13">
                <a:extLst>
                  <a:ext uri="{FF2B5EF4-FFF2-40B4-BE49-F238E27FC236}">
                    <a16:creationId xmlns:a16="http://schemas.microsoft.com/office/drawing/2014/main" id="{59C2E8A6-6FD8-3C08-044E-2A16EEC213B0}"/>
                  </a:ext>
                </a:extLst>
              </p:cNvPr>
              <p:cNvSpPr/>
              <p:nvPr/>
            </p:nvSpPr>
            <p:spPr>
              <a:xfrm>
                <a:off x="7903664" y="2439719"/>
                <a:ext cx="10449" cy="5224"/>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16;p13">
                <a:extLst>
                  <a:ext uri="{FF2B5EF4-FFF2-40B4-BE49-F238E27FC236}">
                    <a16:creationId xmlns:a16="http://schemas.microsoft.com/office/drawing/2014/main" id="{74179031-64F7-AFFB-029C-41A8D0161C59}"/>
                  </a:ext>
                </a:extLst>
              </p:cNvPr>
              <p:cNvSpPr/>
              <p:nvPr/>
            </p:nvSpPr>
            <p:spPr>
              <a:xfrm rot="20659823">
                <a:off x="7798728" y="2579864"/>
                <a:ext cx="10449" cy="5224"/>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18;p13">
                <a:extLst>
                  <a:ext uri="{FF2B5EF4-FFF2-40B4-BE49-F238E27FC236}">
                    <a16:creationId xmlns:a16="http://schemas.microsoft.com/office/drawing/2014/main" id="{980DD90B-330E-A318-81EC-D3042672F3F9}"/>
                  </a:ext>
                </a:extLst>
              </p:cNvPr>
              <p:cNvSpPr/>
              <p:nvPr/>
            </p:nvSpPr>
            <p:spPr>
              <a:xfrm rot="20659823">
                <a:off x="7805802" y="2562369"/>
                <a:ext cx="10449" cy="5224"/>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23;p13">
                <a:extLst>
                  <a:ext uri="{FF2B5EF4-FFF2-40B4-BE49-F238E27FC236}">
                    <a16:creationId xmlns:a16="http://schemas.microsoft.com/office/drawing/2014/main" id="{632C85AF-C817-2423-05A8-FC1A30960DEA}"/>
                  </a:ext>
                </a:extLst>
              </p:cNvPr>
              <p:cNvSpPr/>
              <p:nvPr/>
            </p:nvSpPr>
            <p:spPr>
              <a:xfrm rot="20659823">
                <a:off x="7779178" y="2513149"/>
                <a:ext cx="10449" cy="5224"/>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24;p13">
                <a:extLst>
                  <a:ext uri="{FF2B5EF4-FFF2-40B4-BE49-F238E27FC236}">
                    <a16:creationId xmlns:a16="http://schemas.microsoft.com/office/drawing/2014/main" id="{87B16CDE-047A-469B-B341-D11FC25AB0A2}"/>
                  </a:ext>
                </a:extLst>
              </p:cNvPr>
              <p:cNvSpPr/>
              <p:nvPr/>
            </p:nvSpPr>
            <p:spPr>
              <a:xfrm rot="20659823">
                <a:off x="7788653" y="2541628"/>
                <a:ext cx="10449" cy="5224"/>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25;p13">
                <a:extLst>
                  <a:ext uri="{FF2B5EF4-FFF2-40B4-BE49-F238E27FC236}">
                    <a16:creationId xmlns:a16="http://schemas.microsoft.com/office/drawing/2014/main" id="{F022AC73-97F4-6669-F4F7-7F36F359FFA2}"/>
                  </a:ext>
                </a:extLst>
              </p:cNvPr>
              <p:cNvSpPr/>
              <p:nvPr/>
            </p:nvSpPr>
            <p:spPr>
              <a:xfrm rot="20659823">
                <a:off x="7811269" y="2547823"/>
                <a:ext cx="10449" cy="5224"/>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49;p13">
                <a:extLst>
                  <a:ext uri="{FF2B5EF4-FFF2-40B4-BE49-F238E27FC236}">
                    <a16:creationId xmlns:a16="http://schemas.microsoft.com/office/drawing/2014/main" id="{890405A0-6C2E-87E6-0216-29E165AD131A}"/>
                  </a:ext>
                </a:extLst>
              </p:cNvPr>
              <p:cNvSpPr/>
              <p:nvPr/>
            </p:nvSpPr>
            <p:spPr>
              <a:xfrm rot="20659823">
                <a:off x="7795198" y="2524889"/>
                <a:ext cx="10449" cy="5224"/>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81;p13">
                <a:extLst>
                  <a:ext uri="{FF2B5EF4-FFF2-40B4-BE49-F238E27FC236}">
                    <a16:creationId xmlns:a16="http://schemas.microsoft.com/office/drawing/2014/main" id="{133B5201-4A7E-46A9-9DE8-9A4BA044B174}"/>
                  </a:ext>
                </a:extLst>
              </p:cNvPr>
              <p:cNvSpPr/>
              <p:nvPr/>
            </p:nvSpPr>
            <p:spPr>
              <a:xfrm rot="20659823">
                <a:off x="7780553" y="2557188"/>
                <a:ext cx="10449" cy="5224"/>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26;p13">
                <a:extLst>
                  <a:ext uri="{FF2B5EF4-FFF2-40B4-BE49-F238E27FC236}">
                    <a16:creationId xmlns:a16="http://schemas.microsoft.com/office/drawing/2014/main" id="{DEABC7CB-F0E1-14D9-4C5E-33899B9C6048}"/>
                  </a:ext>
                </a:extLst>
              </p:cNvPr>
              <p:cNvSpPr/>
              <p:nvPr/>
            </p:nvSpPr>
            <p:spPr>
              <a:xfrm>
                <a:off x="8018385" y="2359763"/>
                <a:ext cx="10449" cy="5224"/>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75;p13">
                <a:extLst>
                  <a:ext uri="{FF2B5EF4-FFF2-40B4-BE49-F238E27FC236}">
                    <a16:creationId xmlns:a16="http://schemas.microsoft.com/office/drawing/2014/main" id="{BE26D319-C32F-9F31-7421-F6CF13F3F517}"/>
                  </a:ext>
                </a:extLst>
              </p:cNvPr>
              <p:cNvSpPr/>
              <p:nvPr/>
            </p:nvSpPr>
            <p:spPr>
              <a:xfrm>
                <a:off x="7991513" y="2342342"/>
                <a:ext cx="10449" cy="5224"/>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76;p13">
                <a:extLst>
                  <a:ext uri="{FF2B5EF4-FFF2-40B4-BE49-F238E27FC236}">
                    <a16:creationId xmlns:a16="http://schemas.microsoft.com/office/drawing/2014/main" id="{31B4E9B2-E381-37B0-03C6-8723AFA76DE5}"/>
                  </a:ext>
                </a:extLst>
              </p:cNvPr>
              <p:cNvSpPr/>
              <p:nvPr/>
            </p:nvSpPr>
            <p:spPr>
              <a:xfrm>
                <a:off x="7748534" y="2358160"/>
                <a:ext cx="10449" cy="5224"/>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84;p13">
                <a:extLst>
                  <a:ext uri="{FF2B5EF4-FFF2-40B4-BE49-F238E27FC236}">
                    <a16:creationId xmlns:a16="http://schemas.microsoft.com/office/drawing/2014/main" id="{21771A1F-8E84-A221-2703-C3920C5FC031}"/>
                  </a:ext>
                </a:extLst>
              </p:cNvPr>
              <p:cNvSpPr/>
              <p:nvPr/>
            </p:nvSpPr>
            <p:spPr>
              <a:xfrm>
                <a:off x="7918696" y="2321775"/>
                <a:ext cx="10449" cy="5224"/>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85;p13">
                <a:extLst>
                  <a:ext uri="{FF2B5EF4-FFF2-40B4-BE49-F238E27FC236}">
                    <a16:creationId xmlns:a16="http://schemas.microsoft.com/office/drawing/2014/main" id="{B63D946E-5079-3317-E6CA-61056EA73399}"/>
                  </a:ext>
                </a:extLst>
              </p:cNvPr>
              <p:cNvSpPr/>
              <p:nvPr/>
            </p:nvSpPr>
            <p:spPr>
              <a:xfrm>
                <a:off x="8027111" y="2377956"/>
                <a:ext cx="10449" cy="5224"/>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87;p13">
                <a:extLst>
                  <a:ext uri="{FF2B5EF4-FFF2-40B4-BE49-F238E27FC236}">
                    <a16:creationId xmlns:a16="http://schemas.microsoft.com/office/drawing/2014/main" id="{84B3C6FC-1376-0984-0DC3-F8A05C46CE26}"/>
                  </a:ext>
                </a:extLst>
              </p:cNvPr>
              <p:cNvSpPr/>
              <p:nvPr/>
            </p:nvSpPr>
            <p:spPr>
              <a:xfrm>
                <a:off x="7949562" y="2528337"/>
                <a:ext cx="10449" cy="5224"/>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88;p13">
                <a:extLst>
                  <a:ext uri="{FF2B5EF4-FFF2-40B4-BE49-F238E27FC236}">
                    <a16:creationId xmlns:a16="http://schemas.microsoft.com/office/drawing/2014/main" id="{73F5218A-1401-DC4D-496A-4A9E37CF090E}"/>
                  </a:ext>
                </a:extLst>
              </p:cNvPr>
              <p:cNvSpPr/>
              <p:nvPr/>
            </p:nvSpPr>
            <p:spPr>
              <a:xfrm>
                <a:off x="8019988" y="2389827"/>
                <a:ext cx="10449" cy="5224"/>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4" name="Group 93">
                <a:extLst>
                  <a:ext uri="{FF2B5EF4-FFF2-40B4-BE49-F238E27FC236}">
                    <a16:creationId xmlns:a16="http://schemas.microsoft.com/office/drawing/2014/main" id="{FC132A61-2567-75A9-40FE-86715564608E}"/>
                  </a:ext>
                </a:extLst>
              </p:cNvPr>
              <p:cNvGrpSpPr/>
              <p:nvPr/>
            </p:nvGrpSpPr>
            <p:grpSpPr>
              <a:xfrm>
                <a:off x="7811792" y="2197873"/>
                <a:ext cx="18406" cy="16262"/>
                <a:chOff x="941120" y="4611962"/>
                <a:chExt cx="24613" cy="21746"/>
              </a:xfrm>
            </p:grpSpPr>
            <p:sp>
              <p:nvSpPr>
                <p:cNvPr id="772" name="Google Shape;165;p13">
                  <a:extLst>
                    <a:ext uri="{FF2B5EF4-FFF2-40B4-BE49-F238E27FC236}">
                      <a16:creationId xmlns:a16="http://schemas.microsoft.com/office/drawing/2014/main" id="{8BCEBAB3-2475-9965-1FCB-3718DDA2BAB5}"/>
                    </a:ext>
                  </a:extLst>
                </p:cNvPr>
                <p:cNvSpPr/>
                <p:nvPr/>
              </p:nvSpPr>
              <p:spPr>
                <a:xfrm>
                  <a:off x="951760" y="461196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169;p13">
                  <a:extLst>
                    <a:ext uri="{FF2B5EF4-FFF2-40B4-BE49-F238E27FC236}">
                      <a16:creationId xmlns:a16="http://schemas.microsoft.com/office/drawing/2014/main" id="{ED2AC118-A4E1-7F1F-16D9-C6F5BCAD4EBA}"/>
                    </a:ext>
                  </a:extLst>
                </p:cNvPr>
                <p:cNvSpPr/>
                <p:nvPr/>
              </p:nvSpPr>
              <p:spPr>
                <a:xfrm>
                  <a:off x="941120" y="462672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roup 94">
                <a:extLst>
                  <a:ext uri="{FF2B5EF4-FFF2-40B4-BE49-F238E27FC236}">
                    <a16:creationId xmlns:a16="http://schemas.microsoft.com/office/drawing/2014/main" id="{6EA7129A-3C30-28E8-8FFE-2C19F8801AA7}"/>
                  </a:ext>
                </a:extLst>
              </p:cNvPr>
              <p:cNvGrpSpPr/>
              <p:nvPr/>
            </p:nvGrpSpPr>
            <p:grpSpPr>
              <a:xfrm rot="518020">
                <a:off x="7793082" y="2145149"/>
                <a:ext cx="24773" cy="28967"/>
                <a:chOff x="2542190" y="5032782"/>
                <a:chExt cx="33128" cy="38736"/>
              </a:xfrm>
            </p:grpSpPr>
            <p:sp>
              <p:nvSpPr>
                <p:cNvPr id="768" name="Google Shape;140;p13">
                  <a:extLst>
                    <a:ext uri="{FF2B5EF4-FFF2-40B4-BE49-F238E27FC236}">
                      <a16:creationId xmlns:a16="http://schemas.microsoft.com/office/drawing/2014/main" id="{CA828608-D319-4F02-A031-75C46F96BDAE}"/>
                    </a:ext>
                  </a:extLst>
                </p:cNvPr>
                <p:cNvSpPr/>
                <p:nvPr/>
              </p:nvSpPr>
              <p:spPr>
                <a:xfrm>
                  <a:off x="2542190" y="50645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9" name="Group 768">
                  <a:extLst>
                    <a:ext uri="{FF2B5EF4-FFF2-40B4-BE49-F238E27FC236}">
                      <a16:creationId xmlns:a16="http://schemas.microsoft.com/office/drawing/2014/main" id="{F265096E-3614-D7AE-91A5-9C639367F07D}"/>
                    </a:ext>
                  </a:extLst>
                </p:cNvPr>
                <p:cNvGrpSpPr/>
                <p:nvPr/>
              </p:nvGrpSpPr>
              <p:grpSpPr>
                <a:xfrm>
                  <a:off x="2550705" y="5032782"/>
                  <a:ext cx="24613" cy="21746"/>
                  <a:chOff x="2696755" y="5305832"/>
                  <a:chExt cx="24613" cy="21746"/>
                </a:xfrm>
              </p:grpSpPr>
              <p:sp>
                <p:nvSpPr>
                  <p:cNvPr id="770" name="Google Shape;165;p13">
                    <a:extLst>
                      <a:ext uri="{FF2B5EF4-FFF2-40B4-BE49-F238E27FC236}">
                        <a16:creationId xmlns:a16="http://schemas.microsoft.com/office/drawing/2014/main" id="{59000D43-6D66-8526-0C3E-D0D2E8A94A59}"/>
                      </a:ext>
                    </a:extLst>
                  </p:cNvPr>
                  <p:cNvSpPr/>
                  <p:nvPr/>
                </p:nvSpPr>
                <p:spPr>
                  <a:xfrm>
                    <a:off x="2707395" y="53058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169;p13">
                    <a:extLst>
                      <a:ext uri="{FF2B5EF4-FFF2-40B4-BE49-F238E27FC236}">
                        <a16:creationId xmlns:a16="http://schemas.microsoft.com/office/drawing/2014/main" id="{FE653CC7-1E9F-0B33-9A4B-B92B923C99FD}"/>
                      </a:ext>
                    </a:extLst>
                  </p:cNvPr>
                  <p:cNvSpPr/>
                  <p:nvPr/>
                </p:nvSpPr>
                <p:spPr>
                  <a:xfrm>
                    <a:off x="2696755" y="532059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6" name="Group 95">
                <a:extLst>
                  <a:ext uri="{FF2B5EF4-FFF2-40B4-BE49-F238E27FC236}">
                    <a16:creationId xmlns:a16="http://schemas.microsoft.com/office/drawing/2014/main" id="{081FEB36-90C9-9DC5-08F4-E0105FF4E7A6}"/>
                  </a:ext>
                </a:extLst>
              </p:cNvPr>
              <p:cNvGrpSpPr/>
              <p:nvPr/>
            </p:nvGrpSpPr>
            <p:grpSpPr>
              <a:xfrm>
                <a:off x="7735797" y="2107650"/>
                <a:ext cx="18406" cy="16262"/>
                <a:chOff x="2696755" y="5305832"/>
                <a:chExt cx="24613" cy="21746"/>
              </a:xfrm>
            </p:grpSpPr>
            <p:sp>
              <p:nvSpPr>
                <p:cNvPr id="766" name="Google Shape;165;p13">
                  <a:extLst>
                    <a:ext uri="{FF2B5EF4-FFF2-40B4-BE49-F238E27FC236}">
                      <a16:creationId xmlns:a16="http://schemas.microsoft.com/office/drawing/2014/main" id="{D7A7D22E-3DC9-C23D-A5F2-F422C1B78A72}"/>
                    </a:ext>
                  </a:extLst>
                </p:cNvPr>
                <p:cNvSpPr/>
                <p:nvPr/>
              </p:nvSpPr>
              <p:spPr>
                <a:xfrm>
                  <a:off x="2707395" y="53058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169;p13">
                  <a:extLst>
                    <a:ext uri="{FF2B5EF4-FFF2-40B4-BE49-F238E27FC236}">
                      <a16:creationId xmlns:a16="http://schemas.microsoft.com/office/drawing/2014/main" id="{C94580E8-ABD0-6DB2-30DD-63D7271D6137}"/>
                    </a:ext>
                  </a:extLst>
                </p:cNvPr>
                <p:cNvSpPr/>
                <p:nvPr/>
              </p:nvSpPr>
              <p:spPr>
                <a:xfrm>
                  <a:off x="2696755" y="532059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 name="Group 96">
                <a:extLst>
                  <a:ext uri="{FF2B5EF4-FFF2-40B4-BE49-F238E27FC236}">
                    <a16:creationId xmlns:a16="http://schemas.microsoft.com/office/drawing/2014/main" id="{84E4A7E7-CBCF-BD84-3D64-B4C2B6C4D69E}"/>
                  </a:ext>
                </a:extLst>
              </p:cNvPr>
              <p:cNvGrpSpPr/>
              <p:nvPr/>
            </p:nvGrpSpPr>
            <p:grpSpPr>
              <a:xfrm>
                <a:off x="7897296" y="2381164"/>
                <a:ext cx="24773" cy="28967"/>
                <a:chOff x="2542190" y="5032782"/>
                <a:chExt cx="33128" cy="38736"/>
              </a:xfrm>
            </p:grpSpPr>
            <p:sp>
              <p:nvSpPr>
                <p:cNvPr id="762" name="Google Shape;140;p13">
                  <a:extLst>
                    <a:ext uri="{FF2B5EF4-FFF2-40B4-BE49-F238E27FC236}">
                      <a16:creationId xmlns:a16="http://schemas.microsoft.com/office/drawing/2014/main" id="{684062DE-2FA4-4F19-7841-FDE8D044839E}"/>
                    </a:ext>
                  </a:extLst>
                </p:cNvPr>
                <p:cNvSpPr/>
                <p:nvPr/>
              </p:nvSpPr>
              <p:spPr>
                <a:xfrm>
                  <a:off x="2542190" y="50645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3" name="Group 762">
                  <a:extLst>
                    <a:ext uri="{FF2B5EF4-FFF2-40B4-BE49-F238E27FC236}">
                      <a16:creationId xmlns:a16="http://schemas.microsoft.com/office/drawing/2014/main" id="{078443F3-08A9-25D3-56A1-C803DDDC9FDE}"/>
                    </a:ext>
                  </a:extLst>
                </p:cNvPr>
                <p:cNvGrpSpPr/>
                <p:nvPr/>
              </p:nvGrpSpPr>
              <p:grpSpPr>
                <a:xfrm>
                  <a:off x="2550705" y="5032782"/>
                  <a:ext cx="24613" cy="21746"/>
                  <a:chOff x="2696755" y="5305832"/>
                  <a:chExt cx="24613" cy="21746"/>
                </a:xfrm>
              </p:grpSpPr>
              <p:sp>
                <p:nvSpPr>
                  <p:cNvPr id="764" name="Google Shape;165;p13">
                    <a:extLst>
                      <a:ext uri="{FF2B5EF4-FFF2-40B4-BE49-F238E27FC236}">
                        <a16:creationId xmlns:a16="http://schemas.microsoft.com/office/drawing/2014/main" id="{522EC821-D8EE-4C61-E73D-4E561ADC2884}"/>
                      </a:ext>
                    </a:extLst>
                  </p:cNvPr>
                  <p:cNvSpPr/>
                  <p:nvPr/>
                </p:nvSpPr>
                <p:spPr>
                  <a:xfrm>
                    <a:off x="2707395" y="53058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169;p13">
                    <a:extLst>
                      <a:ext uri="{FF2B5EF4-FFF2-40B4-BE49-F238E27FC236}">
                        <a16:creationId xmlns:a16="http://schemas.microsoft.com/office/drawing/2014/main" id="{D3600A37-8DF0-E608-B201-C89D6778B8EB}"/>
                      </a:ext>
                    </a:extLst>
                  </p:cNvPr>
                  <p:cNvSpPr/>
                  <p:nvPr/>
                </p:nvSpPr>
                <p:spPr>
                  <a:xfrm>
                    <a:off x="2696755" y="532059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8" name="Group 97">
                <a:extLst>
                  <a:ext uri="{FF2B5EF4-FFF2-40B4-BE49-F238E27FC236}">
                    <a16:creationId xmlns:a16="http://schemas.microsoft.com/office/drawing/2014/main" id="{15DA469F-568E-BE01-4719-DF6CD1D750FC}"/>
                  </a:ext>
                </a:extLst>
              </p:cNvPr>
              <p:cNvGrpSpPr/>
              <p:nvPr/>
            </p:nvGrpSpPr>
            <p:grpSpPr>
              <a:xfrm>
                <a:off x="7959028" y="2521247"/>
                <a:ext cx="24773" cy="28967"/>
                <a:chOff x="2542190" y="5032782"/>
                <a:chExt cx="33128" cy="38736"/>
              </a:xfrm>
            </p:grpSpPr>
            <p:sp>
              <p:nvSpPr>
                <p:cNvPr id="758" name="Google Shape;140;p13">
                  <a:extLst>
                    <a:ext uri="{FF2B5EF4-FFF2-40B4-BE49-F238E27FC236}">
                      <a16:creationId xmlns:a16="http://schemas.microsoft.com/office/drawing/2014/main" id="{F56A70DC-51F5-F54C-2C08-12096441E05A}"/>
                    </a:ext>
                  </a:extLst>
                </p:cNvPr>
                <p:cNvSpPr/>
                <p:nvPr/>
              </p:nvSpPr>
              <p:spPr>
                <a:xfrm>
                  <a:off x="2542190" y="50645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9" name="Group 758">
                  <a:extLst>
                    <a:ext uri="{FF2B5EF4-FFF2-40B4-BE49-F238E27FC236}">
                      <a16:creationId xmlns:a16="http://schemas.microsoft.com/office/drawing/2014/main" id="{41E5AF26-BD26-C47B-3E24-DA4CD0EAB0B0}"/>
                    </a:ext>
                  </a:extLst>
                </p:cNvPr>
                <p:cNvGrpSpPr/>
                <p:nvPr/>
              </p:nvGrpSpPr>
              <p:grpSpPr>
                <a:xfrm>
                  <a:off x="2550705" y="5032782"/>
                  <a:ext cx="24613" cy="21746"/>
                  <a:chOff x="2696755" y="5305832"/>
                  <a:chExt cx="24613" cy="21746"/>
                </a:xfrm>
              </p:grpSpPr>
              <p:sp>
                <p:nvSpPr>
                  <p:cNvPr id="760" name="Google Shape;165;p13">
                    <a:extLst>
                      <a:ext uri="{FF2B5EF4-FFF2-40B4-BE49-F238E27FC236}">
                        <a16:creationId xmlns:a16="http://schemas.microsoft.com/office/drawing/2014/main" id="{B1B382D5-0D1F-2D8B-A573-E3807302BC19}"/>
                      </a:ext>
                    </a:extLst>
                  </p:cNvPr>
                  <p:cNvSpPr/>
                  <p:nvPr/>
                </p:nvSpPr>
                <p:spPr>
                  <a:xfrm>
                    <a:off x="2707395" y="53058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169;p13">
                    <a:extLst>
                      <a:ext uri="{FF2B5EF4-FFF2-40B4-BE49-F238E27FC236}">
                        <a16:creationId xmlns:a16="http://schemas.microsoft.com/office/drawing/2014/main" id="{49E07144-0C07-2C0D-D2BE-DE0970F2ADFD}"/>
                      </a:ext>
                    </a:extLst>
                  </p:cNvPr>
                  <p:cNvSpPr/>
                  <p:nvPr/>
                </p:nvSpPr>
                <p:spPr>
                  <a:xfrm>
                    <a:off x="2696755" y="532059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9" name="Group 98">
                <a:extLst>
                  <a:ext uri="{FF2B5EF4-FFF2-40B4-BE49-F238E27FC236}">
                    <a16:creationId xmlns:a16="http://schemas.microsoft.com/office/drawing/2014/main" id="{3C11D60F-42FB-060E-1E27-A8D5ADCB2A51}"/>
                  </a:ext>
                </a:extLst>
              </p:cNvPr>
              <p:cNvGrpSpPr/>
              <p:nvPr/>
            </p:nvGrpSpPr>
            <p:grpSpPr>
              <a:xfrm>
                <a:off x="7916306" y="2428650"/>
                <a:ext cx="34255" cy="45587"/>
                <a:chOff x="2675561" y="5432832"/>
                <a:chExt cx="45807" cy="60961"/>
              </a:xfrm>
            </p:grpSpPr>
            <p:sp>
              <p:nvSpPr>
                <p:cNvPr id="752" name="Google Shape;157;p13">
                  <a:extLst>
                    <a:ext uri="{FF2B5EF4-FFF2-40B4-BE49-F238E27FC236}">
                      <a16:creationId xmlns:a16="http://schemas.microsoft.com/office/drawing/2014/main" id="{2669890C-6440-D551-F1DF-C9F47334F946}"/>
                    </a:ext>
                  </a:extLst>
                </p:cNvPr>
                <p:cNvSpPr/>
                <p:nvPr/>
              </p:nvSpPr>
              <p:spPr>
                <a:xfrm>
                  <a:off x="2675561" y="5486807"/>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3" name="Group 752">
                  <a:extLst>
                    <a:ext uri="{FF2B5EF4-FFF2-40B4-BE49-F238E27FC236}">
                      <a16:creationId xmlns:a16="http://schemas.microsoft.com/office/drawing/2014/main" id="{8AA49CF1-C9B7-05EE-BA69-AF10DED628F1}"/>
                    </a:ext>
                  </a:extLst>
                </p:cNvPr>
                <p:cNvGrpSpPr/>
                <p:nvPr/>
              </p:nvGrpSpPr>
              <p:grpSpPr>
                <a:xfrm>
                  <a:off x="2688240" y="5432832"/>
                  <a:ext cx="33128" cy="38736"/>
                  <a:chOff x="2542190" y="5032782"/>
                  <a:chExt cx="33128" cy="38736"/>
                </a:xfrm>
              </p:grpSpPr>
              <p:sp>
                <p:nvSpPr>
                  <p:cNvPr id="754" name="Google Shape;140;p13">
                    <a:extLst>
                      <a:ext uri="{FF2B5EF4-FFF2-40B4-BE49-F238E27FC236}">
                        <a16:creationId xmlns:a16="http://schemas.microsoft.com/office/drawing/2014/main" id="{2738767B-3C97-2C1A-B969-0F2A21E36A93}"/>
                      </a:ext>
                    </a:extLst>
                  </p:cNvPr>
                  <p:cNvSpPr/>
                  <p:nvPr/>
                </p:nvSpPr>
                <p:spPr>
                  <a:xfrm>
                    <a:off x="2542190" y="50645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5" name="Group 754">
                    <a:extLst>
                      <a:ext uri="{FF2B5EF4-FFF2-40B4-BE49-F238E27FC236}">
                        <a16:creationId xmlns:a16="http://schemas.microsoft.com/office/drawing/2014/main" id="{17730945-1F6F-B422-DFCD-4390BAF8B17B}"/>
                      </a:ext>
                    </a:extLst>
                  </p:cNvPr>
                  <p:cNvGrpSpPr/>
                  <p:nvPr/>
                </p:nvGrpSpPr>
                <p:grpSpPr>
                  <a:xfrm>
                    <a:off x="2550705" y="5032782"/>
                    <a:ext cx="24613" cy="21746"/>
                    <a:chOff x="2696755" y="5305832"/>
                    <a:chExt cx="24613" cy="21746"/>
                  </a:xfrm>
                </p:grpSpPr>
                <p:sp>
                  <p:nvSpPr>
                    <p:cNvPr id="756" name="Google Shape;165;p13">
                      <a:extLst>
                        <a:ext uri="{FF2B5EF4-FFF2-40B4-BE49-F238E27FC236}">
                          <a16:creationId xmlns:a16="http://schemas.microsoft.com/office/drawing/2014/main" id="{F3E94890-DFAD-CCC3-E27C-342FE5814EE3}"/>
                        </a:ext>
                      </a:extLst>
                    </p:cNvPr>
                    <p:cNvSpPr/>
                    <p:nvPr/>
                  </p:nvSpPr>
                  <p:spPr>
                    <a:xfrm>
                      <a:off x="2707395" y="53058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169;p13">
                      <a:extLst>
                        <a:ext uri="{FF2B5EF4-FFF2-40B4-BE49-F238E27FC236}">
                          <a16:creationId xmlns:a16="http://schemas.microsoft.com/office/drawing/2014/main" id="{B1AD80D2-CC78-EFAF-C581-BBFA1956319A}"/>
                        </a:ext>
                      </a:extLst>
                    </p:cNvPr>
                    <p:cNvSpPr/>
                    <p:nvPr/>
                  </p:nvSpPr>
                  <p:spPr>
                    <a:xfrm>
                      <a:off x="2696755" y="532059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00" name="Group 99">
                <a:extLst>
                  <a:ext uri="{FF2B5EF4-FFF2-40B4-BE49-F238E27FC236}">
                    <a16:creationId xmlns:a16="http://schemas.microsoft.com/office/drawing/2014/main" id="{63DAF588-BAFF-9819-342E-87BD42008407}"/>
                  </a:ext>
                </a:extLst>
              </p:cNvPr>
              <p:cNvGrpSpPr/>
              <p:nvPr/>
            </p:nvGrpSpPr>
            <p:grpSpPr>
              <a:xfrm>
                <a:off x="7947172" y="2421527"/>
                <a:ext cx="34255" cy="45587"/>
                <a:chOff x="2675561" y="5432832"/>
                <a:chExt cx="45807" cy="60961"/>
              </a:xfrm>
            </p:grpSpPr>
            <p:sp>
              <p:nvSpPr>
                <p:cNvPr id="746" name="Google Shape;157;p13">
                  <a:extLst>
                    <a:ext uri="{FF2B5EF4-FFF2-40B4-BE49-F238E27FC236}">
                      <a16:creationId xmlns:a16="http://schemas.microsoft.com/office/drawing/2014/main" id="{F9994170-17D9-2A33-5209-A6C93354CFB4}"/>
                    </a:ext>
                  </a:extLst>
                </p:cNvPr>
                <p:cNvSpPr/>
                <p:nvPr/>
              </p:nvSpPr>
              <p:spPr>
                <a:xfrm>
                  <a:off x="2675561" y="5486807"/>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7" name="Group 746">
                  <a:extLst>
                    <a:ext uri="{FF2B5EF4-FFF2-40B4-BE49-F238E27FC236}">
                      <a16:creationId xmlns:a16="http://schemas.microsoft.com/office/drawing/2014/main" id="{887E4C83-3A17-7AA0-D723-FA087C568680}"/>
                    </a:ext>
                  </a:extLst>
                </p:cNvPr>
                <p:cNvGrpSpPr/>
                <p:nvPr/>
              </p:nvGrpSpPr>
              <p:grpSpPr>
                <a:xfrm>
                  <a:off x="2688240" y="5432832"/>
                  <a:ext cx="33128" cy="38736"/>
                  <a:chOff x="2542190" y="5032782"/>
                  <a:chExt cx="33128" cy="38736"/>
                </a:xfrm>
              </p:grpSpPr>
              <p:sp>
                <p:nvSpPr>
                  <p:cNvPr id="748" name="Google Shape;140;p13">
                    <a:extLst>
                      <a:ext uri="{FF2B5EF4-FFF2-40B4-BE49-F238E27FC236}">
                        <a16:creationId xmlns:a16="http://schemas.microsoft.com/office/drawing/2014/main" id="{9F9D3AB6-568B-9E12-EFCD-8061FF0AAC8D}"/>
                      </a:ext>
                    </a:extLst>
                  </p:cNvPr>
                  <p:cNvSpPr/>
                  <p:nvPr/>
                </p:nvSpPr>
                <p:spPr>
                  <a:xfrm>
                    <a:off x="2542190" y="50645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9" name="Group 748">
                    <a:extLst>
                      <a:ext uri="{FF2B5EF4-FFF2-40B4-BE49-F238E27FC236}">
                        <a16:creationId xmlns:a16="http://schemas.microsoft.com/office/drawing/2014/main" id="{2ABA9928-1AD2-C44C-84AC-8D3E42A0AF1E}"/>
                      </a:ext>
                    </a:extLst>
                  </p:cNvPr>
                  <p:cNvGrpSpPr/>
                  <p:nvPr/>
                </p:nvGrpSpPr>
                <p:grpSpPr>
                  <a:xfrm>
                    <a:off x="2550705" y="5032782"/>
                    <a:ext cx="24613" cy="21746"/>
                    <a:chOff x="2696755" y="5305832"/>
                    <a:chExt cx="24613" cy="21746"/>
                  </a:xfrm>
                </p:grpSpPr>
                <p:sp>
                  <p:nvSpPr>
                    <p:cNvPr id="750" name="Google Shape;165;p13">
                      <a:extLst>
                        <a:ext uri="{FF2B5EF4-FFF2-40B4-BE49-F238E27FC236}">
                          <a16:creationId xmlns:a16="http://schemas.microsoft.com/office/drawing/2014/main" id="{9C296D30-1D7E-3CAF-0A74-8037A4619806}"/>
                        </a:ext>
                      </a:extLst>
                    </p:cNvPr>
                    <p:cNvSpPr/>
                    <p:nvPr/>
                  </p:nvSpPr>
                  <p:spPr>
                    <a:xfrm>
                      <a:off x="2707395" y="53058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169;p13">
                      <a:extLst>
                        <a:ext uri="{FF2B5EF4-FFF2-40B4-BE49-F238E27FC236}">
                          <a16:creationId xmlns:a16="http://schemas.microsoft.com/office/drawing/2014/main" id="{DF2CA660-9374-CE7A-2243-BE3E4AD1D4D1}"/>
                        </a:ext>
                      </a:extLst>
                    </p:cNvPr>
                    <p:cNvSpPr/>
                    <p:nvPr/>
                  </p:nvSpPr>
                  <p:spPr>
                    <a:xfrm>
                      <a:off x="2696755" y="532059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01" name="Group 100">
                <a:extLst>
                  <a:ext uri="{FF2B5EF4-FFF2-40B4-BE49-F238E27FC236}">
                    <a16:creationId xmlns:a16="http://schemas.microsoft.com/office/drawing/2014/main" id="{F26CE046-E73F-4AC8-21CB-096050AAA54D}"/>
                  </a:ext>
                </a:extLst>
              </p:cNvPr>
              <p:cNvGrpSpPr/>
              <p:nvPr/>
            </p:nvGrpSpPr>
            <p:grpSpPr>
              <a:xfrm>
                <a:off x="7913210" y="2395410"/>
                <a:ext cx="30229" cy="34422"/>
                <a:chOff x="2534895" y="5032782"/>
                <a:chExt cx="40423" cy="46031"/>
              </a:xfrm>
            </p:grpSpPr>
            <p:sp>
              <p:nvSpPr>
                <p:cNvPr id="742" name="Google Shape;140;p13">
                  <a:extLst>
                    <a:ext uri="{FF2B5EF4-FFF2-40B4-BE49-F238E27FC236}">
                      <a16:creationId xmlns:a16="http://schemas.microsoft.com/office/drawing/2014/main" id="{A52F6B5D-A9CD-55F9-6C49-57F2C5CE086A}"/>
                    </a:ext>
                  </a:extLst>
                </p:cNvPr>
                <p:cNvSpPr/>
                <p:nvPr/>
              </p:nvSpPr>
              <p:spPr>
                <a:xfrm>
                  <a:off x="2534895" y="5071827"/>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3" name="Group 742">
                  <a:extLst>
                    <a:ext uri="{FF2B5EF4-FFF2-40B4-BE49-F238E27FC236}">
                      <a16:creationId xmlns:a16="http://schemas.microsoft.com/office/drawing/2014/main" id="{BB6D9A9D-B21F-9846-588A-64B8A3160C3F}"/>
                    </a:ext>
                  </a:extLst>
                </p:cNvPr>
                <p:cNvGrpSpPr/>
                <p:nvPr/>
              </p:nvGrpSpPr>
              <p:grpSpPr>
                <a:xfrm>
                  <a:off x="2550705" y="5032782"/>
                  <a:ext cx="24613" cy="21746"/>
                  <a:chOff x="2696755" y="5305832"/>
                  <a:chExt cx="24613" cy="21746"/>
                </a:xfrm>
              </p:grpSpPr>
              <p:sp>
                <p:nvSpPr>
                  <p:cNvPr id="744" name="Google Shape;165;p13">
                    <a:extLst>
                      <a:ext uri="{FF2B5EF4-FFF2-40B4-BE49-F238E27FC236}">
                        <a16:creationId xmlns:a16="http://schemas.microsoft.com/office/drawing/2014/main" id="{C30A64B4-ECAA-BC88-F9DC-A5A571EA5032}"/>
                      </a:ext>
                    </a:extLst>
                  </p:cNvPr>
                  <p:cNvSpPr/>
                  <p:nvPr/>
                </p:nvSpPr>
                <p:spPr>
                  <a:xfrm>
                    <a:off x="2707395" y="53058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169;p13">
                    <a:extLst>
                      <a:ext uri="{FF2B5EF4-FFF2-40B4-BE49-F238E27FC236}">
                        <a16:creationId xmlns:a16="http://schemas.microsoft.com/office/drawing/2014/main" id="{25A53D4B-4E6C-74C3-291B-7F2B183F65C5}"/>
                      </a:ext>
                    </a:extLst>
                  </p:cNvPr>
                  <p:cNvSpPr/>
                  <p:nvPr/>
                </p:nvSpPr>
                <p:spPr>
                  <a:xfrm>
                    <a:off x="2696755" y="532059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2" name="Group 101">
                <a:extLst>
                  <a:ext uri="{FF2B5EF4-FFF2-40B4-BE49-F238E27FC236}">
                    <a16:creationId xmlns:a16="http://schemas.microsoft.com/office/drawing/2014/main" id="{BF1DE609-C55A-3504-1A73-7159D246026E}"/>
                  </a:ext>
                </a:extLst>
              </p:cNvPr>
              <p:cNvGrpSpPr/>
              <p:nvPr/>
            </p:nvGrpSpPr>
            <p:grpSpPr>
              <a:xfrm rot="311644">
                <a:off x="7930536" y="2243455"/>
                <a:ext cx="24773" cy="28967"/>
                <a:chOff x="2542190" y="5032782"/>
                <a:chExt cx="33128" cy="38736"/>
              </a:xfrm>
            </p:grpSpPr>
            <p:sp>
              <p:nvSpPr>
                <p:cNvPr id="738" name="Google Shape;140;p13">
                  <a:extLst>
                    <a:ext uri="{FF2B5EF4-FFF2-40B4-BE49-F238E27FC236}">
                      <a16:creationId xmlns:a16="http://schemas.microsoft.com/office/drawing/2014/main" id="{2F25471C-5C61-B7E9-6812-801A5CF2CFD2}"/>
                    </a:ext>
                  </a:extLst>
                </p:cNvPr>
                <p:cNvSpPr/>
                <p:nvPr/>
              </p:nvSpPr>
              <p:spPr>
                <a:xfrm>
                  <a:off x="2542190" y="50645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nvGrpSpPr>
                <p:cNvPr id="739" name="Group 738">
                  <a:extLst>
                    <a:ext uri="{FF2B5EF4-FFF2-40B4-BE49-F238E27FC236}">
                      <a16:creationId xmlns:a16="http://schemas.microsoft.com/office/drawing/2014/main" id="{D270716F-C2EC-CEDE-4C52-BF8311B07E06}"/>
                    </a:ext>
                  </a:extLst>
                </p:cNvPr>
                <p:cNvGrpSpPr/>
                <p:nvPr/>
              </p:nvGrpSpPr>
              <p:grpSpPr>
                <a:xfrm>
                  <a:off x="2550705" y="5032782"/>
                  <a:ext cx="24613" cy="21746"/>
                  <a:chOff x="2696755" y="5305832"/>
                  <a:chExt cx="24613" cy="21746"/>
                </a:xfrm>
              </p:grpSpPr>
              <p:sp>
                <p:nvSpPr>
                  <p:cNvPr id="740" name="Google Shape;165;p13">
                    <a:extLst>
                      <a:ext uri="{FF2B5EF4-FFF2-40B4-BE49-F238E27FC236}">
                        <a16:creationId xmlns:a16="http://schemas.microsoft.com/office/drawing/2014/main" id="{0C2B9D22-C23E-B901-9D66-1B7107EA6BE1}"/>
                      </a:ext>
                    </a:extLst>
                  </p:cNvPr>
                  <p:cNvSpPr/>
                  <p:nvPr/>
                </p:nvSpPr>
                <p:spPr>
                  <a:xfrm>
                    <a:off x="2707395" y="53058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741" name="Google Shape;169;p13">
                    <a:extLst>
                      <a:ext uri="{FF2B5EF4-FFF2-40B4-BE49-F238E27FC236}">
                        <a16:creationId xmlns:a16="http://schemas.microsoft.com/office/drawing/2014/main" id="{EFD58B8A-41DA-AE78-50D7-2BAE820EE63C}"/>
                      </a:ext>
                    </a:extLst>
                  </p:cNvPr>
                  <p:cNvSpPr/>
                  <p:nvPr/>
                </p:nvSpPr>
                <p:spPr>
                  <a:xfrm>
                    <a:off x="2696755" y="532059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grpSp>
          <p:grpSp>
            <p:nvGrpSpPr>
              <p:cNvPr id="103" name="Group 102">
                <a:extLst>
                  <a:ext uri="{FF2B5EF4-FFF2-40B4-BE49-F238E27FC236}">
                    <a16:creationId xmlns:a16="http://schemas.microsoft.com/office/drawing/2014/main" id="{3C724439-CFBF-19B4-E2C7-DEFF31640300}"/>
                  </a:ext>
                </a:extLst>
              </p:cNvPr>
              <p:cNvGrpSpPr/>
              <p:nvPr/>
            </p:nvGrpSpPr>
            <p:grpSpPr>
              <a:xfrm rot="531848">
                <a:off x="7688369" y="2101560"/>
                <a:ext cx="16137" cy="16570"/>
                <a:chOff x="2542190" y="5049360"/>
                <a:chExt cx="21579" cy="22158"/>
              </a:xfrm>
            </p:grpSpPr>
            <p:sp>
              <p:nvSpPr>
                <p:cNvPr id="736" name="Google Shape;140;p13">
                  <a:extLst>
                    <a:ext uri="{FF2B5EF4-FFF2-40B4-BE49-F238E27FC236}">
                      <a16:creationId xmlns:a16="http://schemas.microsoft.com/office/drawing/2014/main" id="{561B7378-0D0A-D7FE-A255-3A4632BF6608}"/>
                    </a:ext>
                  </a:extLst>
                </p:cNvPr>
                <p:cNvSpPr/>
                <p:nvPr/>
              </p:nvSpPr>
              <p:spPr>
                <a:xfrm>
                  <a:off x="2542190" y="50645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169;p13">
                  <a:extLst>
                    <a:ext uri="{FF2B5EF4-FFF2-40B4-BE49-F238E27FC236}">
                      <a16:creationId xmlns:a16="http://schemas.microsoft.com/office/drawing/2014/main" id="{62849ED6-1522-45DE-D643-9919621B2FF1}"/>
                    </a:ext>
                  </a:extLst>
                </p:cNvPr>
                <p:cNvSpPr/>
                <p:nvPr/>
              </p:nvSpPr>
              <p:spPr>
                <a:xfrm>
                  <a:off x="2549796" y="5049360"/>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 name="Group 103">
                <a:extLst>
                  <a:ext uri="{FF2B5EF4-FFF2-40B4-BE49-F238E27FC236}">
                    <a16:creationId xmlns:a16="http://schemas.microsoft.com/office/drawing/2014/main" id="{CB8E9D80-4604-D5E3-5C64-497B62708D2E}"/>
                  </a:ext>
                </a:extLst>
              </p:cNvPr>
              <p:cNvGrpSpPr/>
              <p:nvPr/>
            </p:nvGrpSpPr>
            <p:grpSpPr>
              <a:xfrm rot="459681">
                <a:off x="7602885" y="2090667"/>
                <a:ext cx="16817" cy="17929"/>
                <a:chOff x="2542190" y="5047542"/>
                <a:chExt cx="22488" cy="23976"/>
              </a:xfrm>
            </p:grpSpPr>
            <p:sp>
              <p:nvSpPr>
                <p:cNvPr id="734" name="Google Shape;140;p13">
                  <a:extLst>
                    <a:ext uri="{FF2B5EF4-FFF2-40B4-BE49-F238E27FC236}">
                      <a16:creationId xmlns:a16="http://schemas.microsoft.com/office/drawing/2014/main" id="{E8EA3BF2-1971-D245-2357-3ACEC4CE3A1D}"/>
                    </a:ext>
                  </a:extLst>
                </p:cNvPr>
                <p:cNvSpPr/>
                <p:nvPr/>
              </p:nvSpPr>
              <p:spPr>
                <a:xfrm>
                  <a:off x="2542190" y="50645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169;p13">
                  <a:extLst>
                    <a:ext uri="{FF2B5EF4-FFF2-40B4-BE49-F238E27FC236}">
                      <a16:creationId xmlns:a16="http://schemas.microsoft.com/office/drawing/2014/main" id="{E8D8971A-DDE8-D454-F52D-4AAB8FA99989}"/>
                    </a:ext>
                  </a:extLst>
                </p:cNvPr>
                <p:cNvSpPr/>
                <p:nvPr/>
              </p:nvSpPr>
              <p:spPr>
                <a:xfrm>
                  <a:off x="2550705" y="504754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 name="Group 104">
                <a:extLst>
                  <a:ext uri="{FF2B5EF4-FFF2-40B4-BE49-F238E27FC236}">
                    <a16:creationId xmlns:a16="http://schemas.microsoft.com/office/drawing/2014/main" id="{70EAAA1D-F4A7-6E61-5BE1-C65B6A0AEBB7}"/>
                  </a:ext>
                </a:extLst>
              </p:cNvPr>
              <p:cNvGrpSpPr/>
              <p:nvPr/>
            </p:nvGrpSpPr>
            <p:grpSpPr>
              <a:xfrm rot="477411">
                <a:off x="7570950" y="2132987"/>
                <a:ext cx="16817" cy="17929"/>
                <a:chOff x="2542190" y="5047542"/>
                <a:chExt cx="22488" cy="23976"/>
              </a:xfrm>
            </p:grpSpPr>
            <p:sp>
              <p:nvSpPr>
                <p:cNvPr id="732" name="Google Shape;140;p13">
                  <a:extLst>
                    <a:ext uri="{FF2B5EF4-FFF2-40B4-BE49-F238E27FC236}">
                      <a16:creationId xmlns:a16="http://schemas.microsoft.com/office/drawing/2014/main" id="{545F13CB-859F-EAB7-5734-FB4B4DC55AC2}"/>
                    </a:ext>
                  </a:extLst>
                </p:cNvPr>
                <p:cNvSpPr/>
                <p:nvPr/>
              </p:nvSpPr>
              <p:spPr>
                <a:xfrm>
                  <a:off x="2542190" y="50645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169;p13">
                  <a:extLst>
                    <a:ext uri="{FF2B5EF4-FFF2-40B4-BE49-F238E27FC236}">
                      <a16:creationId xmlns:a16="http://schemas.microsoft.com/office/drawing/2014/main" id="{C8F619C5-627C-5F0B-ED07-351903FF9C83}"/>
                    </a:ext>
                  </a:extLst>
                </p:cNvPr>
                <p:cNvSpPr/>
                <p:nvPr/>
              </p:nvSpPr>
              <p:spPr>
                <a:xfrm>
                  <a:off x="2550705" y="504754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 name="Group 105">
                <a:extLst>
                  <a:ext uri="{FF2B5EF4-FFF2-40B4-BE49-F238E27FC236}">
                    <a16:creationId xmlns:a16="http://schemas.microsoft.com/office/drawing/2014/main" id="{9A57947C-3E70-496F-F6B2-856A3F25F9A6}"/>
                  </a:ext>
                </a:extLst>
              </p:cNvPr>
              <p:cNvGrpSpPr/>
              <p:nvPr/>
            </p:nvGrpSpPr>
            <p:grpSpPr>
              <a:xfrm rot="756424">
                <a:off x="7662388" y="1937698"/>
                <a:ext cx="16817" cy="17929"/>
                <a:chOff x="2542190" y="5047542"/>
                <a:chExt cx="22488" cy="23976"/>
              </a:xfrm>
            </p:grpSpPr>
            <p:sp>
              <p:nvSpPr>
                <p:cNvPr id="730" name="Google Shape;140;p13">
                  <a:extLst>
                    <a:ext uri="{FF2B5EF4-FFF2-40B4-BE49-F238E27FC236}">
                      <a16:creationId xmlns:a16="http://schemas.microsoft.com/office/drawing/2014/main" id="{09CF4FE4-7934-57E9-961E-65E7ABE1380A}"/>
                    </a:ext>
                  </a:extLst>
                </p:cNvPr>
                <p:cNvSpPr/>
                <p:nvPr/>
              </p:nvSpPr>
              <p:spPr>
                <a:xfrm>
                  <a:off x="2542190" y="50645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169;p13">
                  <a:extLst>
                    <a:ext uri="{FF2B5EF4-FFF2-40B4-BE49-F238E27FC236}">
                      <a16:creationId xmlns:a16="http://schemas.microsoft.com/office/drawing/2014/main" id="{FDA98064-ABC6-AF2A-F787-818A2932A73F}"/>
                    </a:ext>
                  </a:extLst>
                </p:cNvPr>
                <p:cNvSpPr/>
                <p:nvPr/>
              </p:nvSpPr>
              <p:spPr>
                <a:xfrm>
                  <a:off x="2550705" y="504754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 name="Group 106">
                <a:extLst>
                  <a:ext uri="{FF2B5EF4-FFF2-40B4-BE49-F238E27FC236}">
                    <a16:creationId xmlns:a16="http://schemas.microsoft.com/office/drawing/2014/main" id="{D7B54A0E-AE64-D12E-B0FB-EC0ED7F5E2AB}"/>
                  </a:ext>
                </a:extLst>
              </p:cNvPr>
              <p:cNvGrpSpPr/>
              <p:nvPr/>
            </p:nvGrpSpPr>
            <p:grpSpPr>
              <a:xfrm>
                <a:off x="7517411" y="2240247"/>
                <a:ext cx="16817" cy="17929"/>
                <a:chOff x="2542190" y="5047542"/>
                <a:chExt cx="22488" cy="23976"/>
              </a:xfrm>
            </p:grpSpPr>
            <p:sp>
              <p:nvSpPr>
                <p:cNvPr id="728" name="Google Shape;140;p13">
                  <a:extLst>
                    <a:ext uri="{FF2B5EF4-FFF2-40B4-BE49-F238E27FC236}">
                      <a16:creationId xmlns:a16="http://schemas.microsoft.com/office/drawing/2014/main" id="{2B64195D-FC72-CE56-1DD8-0AB919914675}"/>
                    </a:ext>
                  </a:extLst>
                </p:cNvPr>
                <p:cNvSpPr/>
                <p:nvPr/>
              </p:nvSpPr>
              <p:spPr>
                <a:xfrm>
                  <a:off x="2542190" y="50645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169;p13">
                  <a:extLst>
                    <a:ext uri="{FF2B5EF4-FFF2-40B4-BE49-F238E27FC236}">
                      <a16:creationId xmlns:a16="http://schemas.microsoft.com/office/drawing/2014/main" id="{B6ACE4DB-7939-B088-BD28-CBD05FDA7F75}"/>
                    </a:ext>
                  </a:extLst>
                </p:cNvPr>
                <p:cNvSpPr/>
                <p:nvPr/>
              </p:nvSpPr>
              <p:spPr>
                <a:xfrm>
                  <a:off x="2550705" y="504754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 name="Group 107">
                <a:extLst>
                  <a:ext uri="{FF2B5EF4-FFF2-40B4-BE49-F238E27FC236}">
                    <a16:creationId xmlns:a16="http://schemas.microsoft.com/office/drawing/2014/main" id="{AED0B5E3-5D05-E247-84BC-8D5E42188CFD}"/>
                  </a:ext>
                </a:extLst>
              </p:cNvPr>
              <p:cNvGrpSpPr/>
              <p:nvPr/>
            </p:nvGrpSpPr>
            <p:grpSpPr>
              <a:xfrm>
                <a:off x="7536405" y="2267198"/>
                <a:ext cx="24773" cy="28967"/>
                <a:chOff x="2542190" y="5032782"/>
                <a:chExt cx="33128" cy="38736"/>
              </a:xfrm>
            </p:grpSpPr>
            <p:sp>
              <p:nvSpPr>
                <p:cNvPr id="724" name="Google Shape;140;p13">
                  <a:extLst>
                    <a:ext uri="{FF2B5EF4-FFF2-40B4-BE49-F238E27FC236}">
                      <a16:creationId xmlns:a16="http://schemas.microsoft.com/office/drawing/2014/main" id="{46F281D7-8973-70EC-BA7D-B41A20A46CD3}"/>
                    </a:ext>
                  </a:extLst>
                </p:cNvPr>
                <p:cNvSpPr/>
                <p:nvPr/>
              </p:nvSpPr>
              <p:spPr>
                <a:xfrm>
                  <a:off x="2542190" y="50645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5" name="Group 724">
                  <a:extLst>
                    <a:ext uri="{FF2B5EF4-FFF2-40B4-BE49-F238E27FC236}">
                      <a16:creationId xmlns:a16="http://schemas.microsoft.com/office/drawing/2014/main" id="{FE6D5843-1FF5-DC47-1EAE-B821F056C38D}"/>
                    </a:ext>
                  </a:extLst>
                </p:cNvPr>
                <p:cNvGrpSpPr/>
                <p:nvPr/>
              </p:nvGrpSpPr>
              <p:grpSpPr>
                <a:xfrm>
                  <a:off x="2550705" y="5032782"/>
                  <a:ext cx="24613" cy="21746"/>
                  <a:chOff x="2696755" y="5305832"/>
                  <a:chExt cx="24613" cy="21746"/>
                </a:xfrm>
              </p:grpSpPr>
              <p:sp>
                <p:nvSpPr>
                  <p:cNvPr id="726" name="Google Shape;165;p13">
                    <a:extLst>
                      <a:ext uri="{FF2B5EF4-FFF2-40B4-BE49-F238E27FC236}">
                        <a16:creationId xmlns:a16="http://schemas.microsoft.com/office/drawing/2014/main" id="{CC2D5AE9-0458-FEB5-D715-E35043AAAA8C}"/>
                      </a:ext>
                    </a:extLst>
                  </p:cNvPr>
                  <p:cNvSpPr/>
                  <p:nvPr/>
                </p:nvSpPr>
                <p:spPr>
                  <a:xfrm>
                    <a:off x="2707395" y="53058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169;p13">
                    <a:extLst>
                      <a:ext uri="{FF2B5EF4-FFF2-40B4-BE49-F238E27FC236}">
                        <a16:creationId xmlns:a16="http://schemas.microsoft.com/office/drawing/2014/main" id="{9310C035-8521-150B-311A-BD396F47B9FA}"/>
                      </a:ext>
                    </a:extLst>
                  </p:cNvPr>
                  <p:cNvSpPr/>
                  <p:nvPr/>
                </p:nvSpPr>
                <p:spPr>
                  <a:xfrm>
                    <a:off x="2696755" y="532059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9" name="Group 108">
                <a:extLst>
                  <a:ext uri="{FF2B5EF4-FFF2-40B4-BE49-F238E27FC236}">
                    <a16:creationId xmlns:a16="http://schemas.microsoft.com/office/drawing/2014/main" id="{A09F7EA3-B6E9-E587-34FB-D979AA7555B4}"/>
                  </a:ext>
                </a:extLst>
              </p:cNvPr>
              <p:cNvGrpSpPr/>
              <p:nvPr/>
            </p:nvGrpSpPr>
            <p:grpSpPr>
              <a:xfrm>
                <a:off x="7555400" y="2309935"/>
                <a:ext cx="24773" cy="28967"/>
                <a:chOff x="2542190" y="5032782"/>
                <a:chExt cx="33128" cy="38736"/>
              </a:xfrm>
            </p:grpSpPr>
            <p:sp>
              <p:nvSpPr>
                <p:cNvPr id="720" name="Google Shape;140;p13">
                  <a:extLst>
                    <a:ext uri="{FF2B5EF4-FFF2-40B4-BE49-F238E27FC236}">
                      <a16:creationId xmlns:a16="http://schemas.microsoft.com/office/drawing/2014/main" id="{645A7050-65FB-326B-95E4-DD7B8BFA57A5}"/>
                    </a:ext>
                  </a:extLst>
                </p:cNvPr>
                <p:cNvSpPr/>
                <p:nvPr/>
              </p:nvSpPr>
              <p:spPr>
                <a:xfrm>
                  <a:off x="2542190" y="50645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1" name="Group 720">
                  <a:extLst>
                    <a:ext uri="{FF2B5EF4-FFF2-40B4-BE49-F238E27FC236}">
                      <a16:creationId xmlns:a16="http://schemas.microsoft.com/office/drawing/2014/main" id="{FB80054C-743B-7A26-728A-5A9C59FADC83}"/>
                    </a:ext>
                  </a:extLst>
                </p:cNvPr>
                <p:cNvGrpSpPr/>
                <p:nvPr/>
              </p:nvGrpSpPr>
              <p:grpSpPr>
                <a:xfrm>
                  <a:off x="2550705" y="5032782"/>
                  <a:ext cx="24613" cy="21746"/>
                  <a:chOff x="2696755" y="5305832"/>
                  <a:chExt cx="24613" cy="21746"/>
                </a:xfrm>
              </p:grpSpPr>
              <p:sp>
                <p:nvSpPr>
                  <p:cNvPr id="722" name="Google Shape;165;p13">
                    <a:extLst>
                      <a:ext uri="{FF2B5EF4-FFF2-40B4-BE49-F238E27FC236}">
                        <a16:creationId xmlns:a16="http://schemas.microsoft.com/office/drawing/2014/main" id="{AA57DA55-C5EC-2807-4EF7-BE1434B2C5F9}"/>
                      </a:ext>
                    </a:extLst>
                  </p:cNvPr>
                  <p:cNvSpPr/>
                  <p:nvPr/>
                </p:nvSpPr>
                <p:spPr>
                  <a:xfrm>
                    <a:off x="2707395" y="53058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169;p13">
                    <a:extLst>
                      <a:ext uri="{FF2B5EF4-FFF2-40B4-BE49-F238E27FC236}">
                        <a16:creationId xmlns:a16="http://schemas.microsoft.com/office/drawing/2014/main" id="{0BAE3B37-72B4-05A4-927B-4E85CBAEF3D9}"/>
                      </a:ext>
                    </a:extLst>
                  </p:cNvPr>
                  <p:cNvSpPr/>
                  <p:nvPr/>
                </p:nvSpPr>
                <p:spPr>
                  <a:xfrm>
                    <a:off x="2696755" y="532059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0" name="Group 109">
                <a:extLst>
                  <a:ext uri="{FF2B5EF4-FFF2-40B4-BE49-F238E27FC236}">
                    <a16:creationId xmlns:a16="http://schemas.microsoft.com/office/drawing/2014/main" id="{4C05459A-E01D-1D68-281F-302249B697D2}"/>
                  </a:ext>
                </a:extLst>
              </p:cNvPr>
              <p:cNvGrpSpPr/>
              <p:nvPr/>
            </p:nvGrpSpPr>
            <p:grpSpPr>
              <a:xfrm>
                <a:off x="7992268" y="2488007"/>
                <a:ext cx="24773" cy="28967"/>
                <a:chOff x="2542190" y="5032782"/>
                <a:chExt cx="33128" cy="38736"/>
              </a:xfrm>
            </p:grpSpPr>
            <p:sp>
              <p:nvSpPr>
                <p:cNvPr id="716" name="Google Shape;140;p13">
                  <a:extLst>
                    <a:ext uri="{FF2B5EF4-FFF2-40B4-BE49-F238E27FC236}">
                      <a16:creationId xmlns:a16="http://schemas.microsoft.com/office/drawing/2014/main" id="{7679866C-504A-C5E1-603F-6BF75BCB85D5}"/>
                    </a:ext>
                  </a:extLst>
                </p:cNvPr>
                <p:cNvSpPr/>
                <p:nvPr/>
              </p:nvSpPr>
              <p:spPr>
                <a:xfrm>
                  <a:off x="2542190" y="50645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7" name="Group 716">
                  <a:extLst>
                    <a:ext uri="{FF2B5EF4-FFF2-40B4-BE49-F238E27FC236}">
                      <a16:creationId xmlns:a16="http://schemas.microsoft.com/office/drawing/2014/main" id="{461E1A45-F077-2446-5283-BD21625009BB}"/>
                    </a:ext>
                  </a:extLst>
                </p:cNvPr>
                <p:cNvGrpSpPr/>
                <p:nvPr/>
              </p:nvGrpSpPr>
              <p:grpSpPr>
                <a:xfrm>
                  <a:off x="2550705" y="5032782"/>
                  <a:ext cx="24613" cy="21746"/>
                  <a:chOff x="2696755" y="5305832"/>
                  <a:chExt cx="24613" cy="21746"/>
                </a:xfrm>
              </p:grpSpPr>
              <p:sp>
                <p:nvSpPr>
                  <p:cNvPr id="718" name="Google Shape;165;p13">
                    <a:extLst>
                      <a:ext uri="{FF2B5EF4-FFF2-40B4-BE49-F238E27FC236}">
                        <a16:creationId xmlns:a16="http://schemas.microsoft.com/office/drawing/2014/main" id="{1654DD00-54A0-8EDC-3625-93E60E1297A6}"/>
                      </a:ext>
                    </a:extLst>
                  </p:cNvPr>
                  <p:cNvSpPr/>
                  <p:nvPr/>
                </p:nvSpPr>
                <p:spPr>
                  <a:xfrm>
                    <a:off x="2707395" y="53058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169;p13">
                    <a:extLst>
                      <a:ext uri="{FF2B5EF4-FFF2-40B4-BE49-F238E27FC236}">
                        <a16:creationId xmlns:a16="http://schemas.microsoft.com/office/drawing/2014/main" id="{3A2F02FF-9F28-C6AD-0D15-C88013B6ECEB}"/>
                      </a:ext>
                    </a:extLst>
                  </p:cNvPr>
                  <p:cNvSpPr/>
                  <p:nvPr/>
                </p:nvSpPr>
                <p:spPr>
                  <a:xfrm>
                    <a:off x="2696755" y="532059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1" name="Group 110">
                <a:extLst>
                  <a:ext uri="{FF2B5EF4-FFF2-40B4-BE49-F238E27FC236}">
                    <a16:creationId xmlns:a16="http://schemas.microsoft.com/office/drawing/2014/main" id="{22D68451-20C7-2F7A-444C-C3288A512751}"/>
                  </a:ext>
                </a:extLst>
              </p:cNvPr>
              <p:cNvGrpSpPr/>
              <p:nvPr/>
            </p:nvGrpSpPr>
            <p:grpSpPr>
              <a:xfrm>
                <a:off x="8013636" y="2445270"/>
                <a:ext cx="24773" cy="28967"/>
                <a:chOff x="2542190" y="5032782"/>
                <a:chExt cx="33128" cy="38736"/>
              </a:xfrm>
            </p:grpSpPr>
            <p:sp>
              <p:nvSpPr>
                <p:cNvPr id="712" name="Google Shape;140;p13">
                  <a:extLst>
                    <a:ext uri="{FF2B5EF4-FFF2-40B4-BE49-F238E27FC236}">
                      <a16:creationId xmlns:a16="http://schemas.microsoft.com/office/drawing/2014/main" id="{E827E5A2-8272-A9A1-4F1E-C054A378CEBA}"/>
                    </a:ext>
                  </a:extLst>
                </p:cNvPr>
                <p:cNvSpPr/>
                <p:nvPr/>
              </p:nvSpPr>
              <p:spPr>
                <a:xfrm>
                  <a:off x="2542190" y="50645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3" name="Group 712">
                  <a:extLst>
                    <a:ext uri="{FF2B5EF4-FFF2-40B4-BE49-F238E27FC236}">
                      <a16:creationId xmlns:a16="http://schemas.microsoft.com/office/drawing/2014/main" id="{C197F3C4-A9DB-019F-6F49-052355EB259D}"/>
                    </a:ext>
                  </a:extLst>
                </p:cNvPr>
                <p:cNvGrpSpPr/>
                <p:nvPr/>
              </p:nvGrpSpPr>
              <p:grpSpPr>
                <a:xfrm>
                  <a:off x="2550705" y="5032782"/>
                  <a:ext cx="24613" cy="21746"/>
                  <a:chOff x="2696755" y="5305832"/>
                  <a:chExt cx="24613" cy="21746"/>
                </a:xfrm>
              </p:grpSpPr>
              <p:sp>
                <p:nvSpPr>
                  <p:cNvPr id="714" name="Google Shape;165;p13">
                    <a:extLst>
                      <a:ext uri="{FF2B5EF4-FFF2-40B4-BE49-F238E27FC236}">
                        <a16:creationId xmlns:a16="http://schemas.microsoft.com/office/drawing/2014/main" id="{1C996CF4-3072-E2DB-76D4-40D68922DB0F}"/>
                      </a:ext>
                    </a:extLst>
                  </p:cNvPr>
                  <p:cNvSpPr/>
                  <p:nvPr/>
                </p:nvSpPr>
                <p:spPr>
                  <a:xfrm>
                    <a:off x="2707395" y="53058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169;p13">
                    <a:extLst>
                      <a:ext uri="{FF2B5EF4-FFF2-40B4-BE49-F238E27FC236}">
                        <a16:creationId xmlns:a16="http://schemas.microsoft.com/office/drawing/2014/main" id="{38E50101-FD3F-8DCA-E6B7-F3471F911723}"/>
                      </a:ext>
                    </a:extLst>
                  </p:cNvPr>
                  <p:cNvSpPr/>
                  <p:nvPr/>
                </p:nvSpPr>
                <p:spPr>
                  <a:xfrm>
                    <a:off x="2696755" y="532059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2" name="Group 111">
                <a:extLst>
                  <a:ext uri="{FF2B5EF4-FFF2-40B4-BE49-F238E27FC236}">
                    <a16:creationId xmlns:a16="http://schemas.microsoft.com/office/drawing/2014/main" id="{6EB4F102-1F45-7E21-5EF2-A8C60A6A9963}"/>
                  </a:ext>
                </a:extLst>
              </p:cNvPr>
              <p:cNvGrpSpPr/>
              <p:nvPr/>
            </p:nvGrpSpPr>
            <p:grpSpPr>
              <a:xfrm>
                <a:off x="8042128" y="2395410"/>
                <a:ext cx="24773" cy="28967"/>
                <a:chOff x="2542190" y="5032782"/>
                <a:chExt cx="33128" cy="38736"/>
              </a:xfrm>
            </p:grpSpPr>
            <p:sp>
              <p:nvSpPr>
                <p:cNvPr id="708" name="Google Shape;140;p13">
                  <a:extLst>
                    <a:ext uri="{FF2B5EF4-FFF2-40B4-BE49-F238E27FC236}">
                      <a16:creationId xmlns:a16="http://schemas.microsoft.com/office/drawing/2014/main" id="{83CC6841-FE24-5AC7-1E0C-56C1EF6BBD3D}"/>
                    </a:ext>
                  </a:extLst>
                </p:cNvPr>
                <p:cNvSpPr/>
                <p:nvPr/>
              </p:nvSpPr>
              <p:spPr>
                <a:xfrm>
                  <a:off x="2542190" y="50645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9" name="Group 708">
                  <a:extLst>
                    <a:ext uri="{FF2B5EF4-FFF2-40B4-BE49-F238E27FC236}">
                      <a16:creationId xmlns:a16="http://schemas.microsoft.com/office/drawing/2014/main" id="{A8EC72BC-D730-B57A-11BB-6C2C16E53FDB}"/>
                    </a:ext>
                  </a:extLst>
                </p:cNvPr>
                <p:cNvGrpSpPr/>
                <p:nvPr/>
              </p:nvGrpSpPr>
              <p:grpSpPr>
                <a:xfrm>
                  <a:off x="2550705" y="5032782"/>
                  <a:ext cx="24613" cy="21746"/>
                  <a:chOff x="2696755" y="5305832"/>
                  <a:chExt cx="24613" cy="21746"/>
                </a:xfrm>
              </p:grpSpPr>
              <p:sp>
                <p:nvSpPr>
                  <p:cNvPr id="710" name="Google Shape;165;p13">
                    <a:extLst>
                      <a:ext uri="{FF2B5EF4-FFF2-40B4-BE49-F238E27FC236}">
                        <a16:creationId xmlns:a16="http://schemas.microsoft.com/office/drawing/2014/main" id="{3B5B7E6F-C0AE-5635-5877-3EBB7FC26BAE}"/>
                      </a:ext>
                    </a:extLst>
                  </p:cNvPr>
                  <p:cNvSpPr/>
                  <p:nvPr/>
                </p:nvSpPr>
                <p:spPr>
                  <a:xfrm>
                    <a:off x="2707395" y="53058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169;p13">
                    <a:extLst>
                      <a:ext uri="{FF2B5EF4-FFF2-40B4-BE49-F238E27FC236}">
                        <a16:creationId xmlns:a16="http://schemas.microsoft.com/office/drawing/2014/main" id="{4754ACD2-28AB-96D7-05FD-5083C9D2322C}"/>
                      </a:ext>
                    </a:extLst>
                  </p:cNvPr>
                  <p:cNvSpPr/>
                  <p:nvPr/>
                </p:nvSpPr>
                <p:spPr>
                  <a:xfrm>
                    <a:off x="2696755" y="532059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3" name="Group 112">
                <a:extLst>
                  <a:ext uri="{FF2B5EF4-FFF2-40B4-BE49-F238E27FC236}">
                    <a16:creationId xmlns:a16="http://schemas.microsoft.com/office/drawing/2014/main" id="{65636F89-3EDD-FAEF-F3FB-73012D928CE9}"/>
                  </a:ext>
                </a:extLst>
              </p:cNvPr>
              <p:cNvGrpSpPr/>
              <p:nvPr/>
            </p:nvGrpSpPr>
            <p:grpSpPr>
              <a:xfrm rot="734232">
                <a:off x="8126960" y="2376545"/>
                <a:ext cx="23301" cy="29342"/>
                <a:chOff x="2542190" y="5032280"/>
                <a:chExt cx="31159" cy="39238"/>
              </a:xfrm>
            </p:grpSpPr>
            <p:sp>
              <p:nvSpPr>
                <p:cNvPr id="704" name="Google Shape;140;p13">
                  <a:extLst>
                    <a:ext uri="{FF2B5EF4-FFF2-40B4-BE49-F238E27FC236}">
                      <a16:creationId xmlns:a16="http://schemas.microsoft.com/office/drawing/2014/main" id="{80E68DEB-0ABF-176B-C6C2-A8FF9604A8EA}"/>
                    </a:ext>
                  </a:extLst>
                </p:cNvPr>
                <p:cNvSpPr/>
                <p:nvPr/>
              </p:nvSpPr>
              <p:spPr>
                <a:xfrm>
                  <a:off x="2542190" y="50645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5" name="Group 704">
                  <a:extLst>
                    <a:ext uri="{FF2B5EF4-FFF2-40B4-BE49-F238E27FC236}">
                      <a16:creationId xmlns:a16="http://schemas.microsoft.com/office/drawing/2014/main" id="{5C252C52-70A9-773B-6B76-C24CDF017C38}"/>
                    </a:ext>
                  </a:extLst>
                </p:cNvPr>
                <p:cNvGrpSpPr/>
                <p:nvPr/>
              </p:nvGrpSpPr>
              <p:grpSpPr>
                <a:xfrm>
                  <a:off x="2550705" y="5032280"/>
                  <a:ext cx="22644" cy="22248"/>
                  <a:chOff x="2696755" y="5305330"/>
                  <a:chExt cx="22644" cy="22248"/>
                </a:xfrm>
              </p:grpSpPr>
              <p:sp>
                <p:nvSpPr>
                  <p:cNvPr id="706" name="Google Shape;165;p13">
                    <a:extLst>
                      <a:ext uri="{FF2B5EF4-FFF2-40B4-BE49-F238E27FC236}">
                        <a16:creationId xmlns:a16="http://schemas.microsoft.com/office/drawing/2014/main" id="{353BA4C7-06CB-4BA7-F418-16D71F8A71BB}"/>
                      </a:ext>
                    </a:extLst>
                  </p:cNvPr>
                  <p:cNvSpPr/>
                  <p:nvPr/>
                </p:nvSpPr>
                <p:spPr>
                  <a:xfrm>
                    <a:off x="2705426" y="5305330"/>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169;p13">
                    <a:extLst>
                      <a:ext uri="{FF2B5EF4-FFF2-40B4-BE49-F238E27FC236}">
                        <a16:creationId xmlns:a16="http://schemas.microsoft.com/office/drawing/2014/main" id="{28BB73F2-21B5-E4F4-4841-A13BF3075704}"/>
                      </a:ext>
                    </a:extLst>
                  </p:cNvPr>
                  <p:cNvSpPr/>
                  <p:nvPr/>
                </p:nvSpPr>
                <p:spPr>
                  <a:xfrm>
                    <a:off x="2696755" y="532059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4" name="Group 113">
                <a:extLst>
                  <a:ext uri="{FF2B5EF4-FFF2-40B4-BE49-F238E27FC236}">
                    <a16:creationId xmlns:a16="http://schemas.microsoft.com/office/drawing/2014/main" id="{C3C6C3AE-D2D6-CDAB-B51F-E601C92F413E}"/>
                  </a:ext>
                </a:extLst>
              </p:cNvPr>
              <p:cNvGrpSpPr/>
              <p:nvPr/>
            </p:nvGrpSpPr>
            <p:grpSpPr>
              <a:xfrm rot="387568">
                <a:off x="8082531" y="2432745"/>
                <a:ext cx="24022" cy="29566"/>
                <a:chOff x="2542190" y="5031981"/>
                <a:chExt cx="32123" cy="39537"/>
              </a:xfrm>
            </p:grpSpPr>
            <p:sp>
              <p:nvSpPr>
                <p:cNvPr id="700" name="Google Shape;140;p13">
                  <a:extLst>
                    <a:ext uri="{FF2B5EF4-FFF2-40B4-BE49-F238E27FC236}">
                      <a16:creationId xmlns:a16="http://schemas.microsoft.com/office/drawing/2014/main" id="{F52ADF1C-C0F1-EF9F-7983-0FE50D96B359}"/>
                    </a:ext>
                  </a:extLst>
                </p:cNvPr>
                <p:cNvSpPr/>
                <p:nvPr/>
              </p:nvSpPr>
              <p:spPr>
                <a:xfrm>
                  <a:off x="2542190" y="50645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1" name="Group 700">
                  <a:extLst>
                    <a:ext uri="{FF2B5EF4-FFF2-40B4-BE49-F238E27FC236}">
                      <a16:creationId xmlns:a16="http://schemas.microsoft.com/office/drawing/2014/main" id="{2C8B25DD-4121-F132-0F84-F9F07022E63D}"/>
                    </a:ext>
                  </a:extLst>
                </p:cNvPr>
                <p:cNvGrpSpPr/>
                <p:nvPr/>
              </p:nvGrpSpPr>
              <p:grpSpPr>
                <a:xfrm>
                  <a:off x="2550705" y="5031981"/>
                  <a:ext cx="23608" cy="22547"/>
                  <a:chOff x="2696755" y="5305031"/>
                  <a:chExt cx="23608" cy="22547"/>
                </a:xfrm>
              </p:grpSpPr>
              <p:sp>
                <p:nvSpPr>
                  <p:cNvPr id="702" name="Google Shape;165;p13">
                    <a:extLst>
                      <a:ext uri="{FF2B5EF4-FFF2-40B4-BE49-F238E27FC236}">
                        <a16:creationId xmlns:a16="http://schemas.microsoft.com/office/drawing/2014/main" id="{81C283D4-5CAC-B0BA-4053-2D2D294F59C5}"/>
                      </a:ext>
                    </a:extLst>
                  </p:cNvPr>
                  <p:cNvSpPr/>
                  <p:nvPr/>
                </p:nvSpPr>
                <p:spPr>
                  <a:xfrm>
                    <a:off x="2706390" y="5305031"/>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169;p13">
                    <a:extLst>
                      <a:ext uri="{FF2B5EF4-FFF2-40B4-BE49-F238E27FC236}">
                        <a16:creationId xmlns:a16="http://schemas.microsoft.com/office/drawing/2014/main" id="{C12F69DC-27F7-F3B8-FF56-B16CB24925AC}"/>
                      </a:ext>
                    </a:extLst>
                  </p:cNvPr>
                  <p:cNvSpPr/>
                  <p:nvPr/>
                </p:nvSpPr>
                <p:spPr>
                  <a:xfrm>
                    <a:off x="2696755" y="532059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5" name="Group 114">
                <a:extLst>
                  <a:ext uri="{FF2B5EF4-FFF2-40B4-BE49-F238E27FC236}">
                    <a16:creationId xmlns:a16="http://schemas.microsoft.com/office/drawing/2014/main" id="{0AAA926D-C97C-34C7-2D57-AA7C672FE44E}"/>
                  </a:ext>
                </a:extLst>
              </p:cNvPr>
              <p:cNvGrpSpPr/>
              <p:nvPr/>
            </p:nvGrpSpPr>
            <p:grpSpPr>
              <a:xfrm>
                <a:off x="8039774" y="2525305"/>
                <a:ext cx="22734" cy="29647"/>
                <a:chOff x="2542190" y="5031873"/>
                <a:chExt cx="30401" cy="39645"/>
              </a:xfrm>
            </p:grpSpPr>
            <p:sp>
              <p:nvSpPr>
                <p:cNvPr id="698" name="Google Shape;140;p13">
                  <a:extLst>
                    <a:ext uri="{FF2B5EF4-FFF2-40B4-BE49-F238E27FC236}">
                      <a16:creationId xmlns:a16="http://schemas.microsoft.com/office/drawing/2014/main" id="{C536656D-9998-E0DD-189A-894C1A6155C8}"/>
                    </a:ext>
                  </a:extLst>
                </p:cNvPr>
                <p:cNvSpPr/>
                <p:nvPr/>
              </p:nvSpPr>
              <p:spPr>
                <a:xfrm>
                  <a:off x="2542190" y="50645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165;p13">
                  <a:extLst>
                    <a:ext uri="{FF2B5EF4-FFF2-40B4-BE49-F238E27FC236}">
                      <a16:creationId xmlns:a16="http://schemas.microsoft.com/office/drawing/2014/main" id="{3588299E-8D35-E3A6-73CA-87A124EABF13}"/>
                    </a:ext>
                  </a:extLst>
                </p:cNvPr>
                <p:cNvSpPr/>
                <p:nvPr/>
              </p:nvSpPr>
              <p:spPr>
                <a:xfrm>
                  <a:off x="2558618" y="5031873"/>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 name="Group 115">
                <a:extLst>
                  <a:ext uri="{FF2B5EF4-FFF2-40B4-BE49-F238E27FC236}">
                    <a16:creationId xmlns:a16="http://schemas.microsoft.com/office/drawing/2014/main" id="{144108C0-7848-0AB9-D4C5-EB64A65AD44A}"/>
                  </a:ext>
                </a:extLst>
              </p:cNvPr>
              <p:cNvGrpSpPr/>
              <p:nvPr/>
            </p:nvGrpSpPr>
            <p:grpSpPr>
              <a:xfrm rot="21233450">
                <a:off x="8016011" y="2575854"/>
                <a:ext cx="24773" cy="28967"/>
                <a:chOff x="2542190" y="5032782"/>
                <a:chExt cx="33128" cy="38736"/>
              </a:xfrm>
            </p:grpSpPr>
            <p:sp>
              <p:nvSpPr>
                <p:cNvPr id="694" name="Google Shape;140;p13">
                  <a:extLst>
                    <a:ext uri="{FF2B5EF4-FFF2-40B4-BE49-F238E27FC236}">
                      <a16:creationId xmlns:a16="http://schemas.microsoft.com/office/drawing/2014/main" id="{ECCF4AF7-6B0B-CAC5-DEE9-52F8D657D8EB}"/>
                    </a:ext>
                  </a:extLst>
                </p:cNvPr>
                <p:cNvSpPr/>
                <p:nvPr/>
              </p:nvSpPr>
              <p:spPr>
                <a:xfrm>
                  <a:off x="2542190" y="50645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5" name="Group 694">
                  <a:extLst>
                    <a:ext uri="{FF2B5EF4-FFF2-40B4-BE49-F238E27FC236}">
                      <a16:creationId xmlns:a16="http://schemas.microsoft.com/office/drawing/2014/main" id="{5D199556-E12F-BA36-B6B3-890E360D4448}"/>
                    </a:ext>
                  </a:extLst>
                </p:cNvPr>
                <p:cNvGrpSpPr/>
                <p:nvPr/>
              </p:nvGrpSpPr>
              <p:grpSpPr>
                <a:xfrm>
                  <a:off x="2550705" y="5032782"/>
                  <a:ext cx="24613" cy="21746"/>
                  <a:chOff x="2696755" y="5305832"/>
                  <a:chExt cx="24613" cy="21746"/>
                </a:xfrm>
              </p:grpSpPr>
              <p:sp>
                <p:nvSpPr>
                  <p:cNvPr id="696" name="Google Shape;165;p13">
                    <a:extLst>
                      <a:ext uri="{FF2B5EF4-FFF2-40B4-BE49-F238E27FC236}">
                        <a16:creationId xmlns:a16="http://schemas.microsoft.com/office/drawing/2014/main" id="{AE08E1A5-7843-6191-7050-73F4DEE0E017}"/>
                      </a:ext>
                    </a:extLst>
                  </p:cNvPr>
                  <p:cNvSpPr/>
                  <p:nvPr/>
                </p:nvSpPr>
                <p:spPr>
                  <a:xfrm>
                    <a:off x="2707395" y="53058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169;p13">
                    <a:extLst>
                      <a:ext uri="{FF2B5EF4-FFF2-40B4-BE49-F238E27FC236}">
                        <a16:creationId xmlns:a16="http://schemas.microsoft.com/office/drawing/2014/main" id="{E2E1EFCE-10ED-507D-374D-D7BF2EA4BAE1}"/>
                      </a:ext>
                    </a:extLst>
                  </p:cNvPr>
                  <p:cNvSpPr/>
                  <p:nvPr/>
                </p:nvSpPr>
                <p:spPr>
                  <a:xfrm>
                    <a:off x="2696755" y="532059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7" name="Group 116">
                <a:extLst>
                  <a:ext uri="{FF2B5EF4-FFF2-40B4-BE49-F238E27FC236}">
                    <a16:creationId xmlns:a16="http://schemas.microsoft.com/office/drawing/2014/main" id="{CCF3E943-7E8B-E92E-CA0B-CD4D8B90CDBD}"/>
                  </a:ext>
                </a:extLst>
              </p:cNvPr>
              <p:cNvGrpSpPr/>
              <p:nvPr/>
            </p:nvGrpSpPr>
            <p:grpSpPr>
              <a:xfrm>
                <a:off x="7822938" y="2485632"/>
                <a:ext cx="18406" cy="16262"/>
                <a:chOff x="2712630" y="5283607"/>
                <a:chExt cx="24613" cy="21746"/>
              </a:xfrm>
            </p:grpSpPr>
            <p:sp>
              <p:nvSpPr>
                <p:cNvPr id="692" name="Google Shape;165;p13">
                  <a:extLst>
                    <a:ext uri="{FF2B5EF4-FFF2-40B4-BE49-F238E27FC236}">
                      <a16:creationId xmlns:a16="http://schemas.microsoft.com/office/drawing/2014/main" id="{CAF7DC34-1310-C49A-B7E8-9E2012374A50}"/>
                    </a:ext>
                  </a:extLst>
                </p:cNvPr>
                <p:cNvSpPr/>
                <p:nvPr/>
              </p:nvSpPr>
              <p:spPr>
                <a:xfrm>
                  <a:off x="2723270" y="5283607"/>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169;p13">
                  <a:extLst>
                    <a:ext uri="{FF2B5EF4-FFF2-40B4-BE49-F238E27FC236}">
                      <a16:creationId xmlns:a16="http://schemas.microsoft.com/office/drawing/2014/main" id="{BCAABE1A-E0AB-EC5F-8F05-4B8637D27B3F}"/>
                    </a:ext>
                  </a:extLst>
                </p:cNvPr>
                <p:cNvSpPr/>
                <p:nvPr/>
              </p:nvSpPr>
              <p:spPr>
                <a:xfrm>
                  <a:off x="2712630" y="5298367"/>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 name="Group 117">
                <a:extLst>
                  <a:ext uri="{FF2B5EF4-FFF2-40B4-BE49-F238E27FC236}">
                    <a16:creationId xmlns:a16="http://schemas.microsoft.com/office/drawing/2014/main" id="{A6D4B505-169B-B88D-C6AD-967E02BA8F7B}"/>
                  </a:ext>
                </a:extLst>
              </p:cNvPr>
              <p:cNvGrpSpPr/>
              <p:nvPr/>
            </p:nvGrpSpPr>
            <p:grpSpPr>
              <a:xfrm>
                <a:off x="7844307" y="2502252"/>
                <a:ext cx="18406" cy="16262"/>
                <a:chOff x="2712630" y="5283607"/>
                <a:chExt cx="24613" cy="21746"/>
              </a:xfrm>
            </p:grpSpPr>
            <p:sp>
              <p:nvSpPr>
                <p:cNvPr id="690" name="Google Shape;165;p13">
                  <a:extLst>
                    <a:ext uri="{FF2B5EF4-FFF2-40B4-BE49-F238E27FC236}">
                      <a16:creationId xmlns:a16="http://schemas.microsoft.com/office/drawing/2014/main" id="{3308E11C-1F46-E01C-E6A5-A8626D234456}"/>
                    </a:ext>
                  </a:extLst>
                </p:cNvPr>
                <p:cNvSpPr/>
                <p:nvPr/>
              </p:nvSpPr>
              <p:spPr>
                <a:xfrm>
                  <a:off x="2723270" y="5283607"/>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169;p13">
                  <a:extLst>
                    <a:ext uri="{FF2B5EF4-FFF2-40B4-BE49-F238E27FC236}">
                      <a16:creationId xmlns:a16="http://schemas.microsoft.com/office/drawing/2014/main" id="{EF524CEF-229A-EC13-4E62-41D2C78B1825}"/>
                    </a:ext>
                  </a:extLst>
                </p:cNvPr>
                <p:cNvSpPr/>
                <p:nvPr/>
              </p:nvSpPr>
              <p:spPr>
                <a:xfrm>
                  <a:off x="2712630" y="5298367"/>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 name="Group 118">
                <a:extLst>
                  <a:ext uri="{FF2B5EF4-FFF2-40B4-BE49-F238E27FC236}">
                    <a16:creationId xmlns:a16="http://schemas.microsoft.com/office/drawing/2014/main" id="{5A92276A-A0BE-8A69-9673-3E87263CD683}"/>
                  </a:ext>
                </a:extLst>
              </p:cNvPr>
              <p:cNvGrpSpPr/>
              <p:nvPr/>
            </p:nvGrpSpPr>
            <p:grpSpPr>
              <a:xfrm>
                <a:off x="7865676" y="2525995"/>
                <a:ext cx="18406" cy="16262"/>
                <a:chOff x="2712630" y="5283607"/>
                <a:chExt cx="24613" cy="21746"/>
              </a:xfrm>
            </p:grpSpPr>
            <p:sp>
              <p:nvSpPr>
                <p:cNvPr id="688" name="Google Shape;165;p13">
                  <a:extLst>
                    <a:ext uri="{FF2B5EF4-FFF2-40B4-BE49-F238E27FC236}">
                      <a16:creationId xmlns:a16="http://schemas.microsoft.com/office/drawing/2014/main" id="{53FD6EB3-2362-2950-F53C-311F559C3289}"/>
                    </a:ext>
                  </a:extLst>
                </p:cNvPr>
                <p:cNvSpPr/>
                <p:nvPr/>
              </p:nvSpPr>
              <p:spPr>
                <a:xfrm>
                  <a:off x="2723270" y="5283607"/>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169;p13">
                  <a:extLst>
                    <a:ext uri="{FF2B5EF4-FFF2-40B4-BE49-F238E27FC236}">
                      <a16:creationId xmlns:a16="http://schemas.microsoft.com/office/drawing/2014/main" id="{2EB650A1-F808-4A33-F9EC-181B6BD562AD}"/>
                    </a:ext>
                  </a:extLst>
                </p:cNvPr>
                <p:cNvSpPr/>
                <p:nvPr/>
              </p:nvSpPr>
              <p:spPr>
                <a:xfrm>
                  <a:off x="2712630" y="5298367"/>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 name="Group 119">
                <a:extLst>
                  <a:ext uri="{FF2B5EF4-FFF2-40B4-BE49-F238E27FC236}">
                    <a16:creationId xmlns:a16="http://schemas.microsoft.com/office/drawing/2014/main" id="{B6E05F6C-0B9D-09B5-3C9A-A5375A160737}"/>
                  </a:ext>
                </a:extLst>
              </p:cNvPr>
              <p:cNvGrpSpPr/>
              <p:nvPr/>
            </p:nvGrpSpPr>
            <p:grpSpPr>
              <a:xfrm>
                <a:off x="7898915" y="2540241"/>
                <a:ext cx="18406" cy="16262"/>
                <a:chOff x="2712630" y="5283607"/>
                <a:chExt cx="24613" cy="21746"/>
              </a:xfrm>
            </p:grpSpPr>
            <p:sp>
              <p:nvSpPr>
                <p:cNvPr id="686" name="Google Shape;165;p13">
                  <a:extLst>
                    <a:ext uri="{FF2B5EF4-FFF2-40B4-BE49-F238E27FC236}">
                      <a16:creationId xmlns:a16="http://schemas.microsoft.com/office/drawing/2014/main" id="{C4E89671-1DA2-909F-A6C2-D74ACC9672B8}"/>
                    </a:ext>
                  </a:extLst>
                </p:cNvPr>
                <p:cNvSpPr/>
                <p:nvPr/>
              </p:nvSpPr>
              <p:spPr>
                <a:xfrm>
                  <a:off x="2723270" y="5283607"/>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169;p13">
                  <a:extLst>
                    <a:ext uri="{FF2B5EF4-FFF2-40B4-BE49-F238E27FC236}">
                      <a16:creationId xmlns:a16="http://schemas.microsoft.com/office/drawing/2014/main" id="{1DF30E56-DE7F-BC8B-B7BF-7FC13C09B237}"/>
                    </a:ext>
                  </a:extLst>
                </p:cNvPr>
                <p:cNvSpPr/>
                <p:nvPr/>
              </p:nvSpPr>
              <p:spPr>
                <a:xfrm>
                  <a:off x="2712630" y="5298367"/>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 name="Group 120">
                <a:extLst>
                  <a:ext uri="{FF2B5EF4-FFF2-40B4-BE49-F238E27FC236}">
                    <a16:creationId xmlns:a16="http://schemas.microsoft.com/office/drawing/2014/main" id="{60DAA43B-278A-5C6B-FBB9-BB2D2517A037}"/>
                  </a:ext>
                </a:extLst>
              </p:cNvPr>
              <p:cNvGrpSpPr/>
              <p:nvPr/>
            </p:nvGrpSpPr>
            <p:grpSpPr>
              <a:xfrm>
                <a:off x="7932155" y="2542615"/>
                <a:ext cx="18406" cy="16262"/>
                <a:chOff x="2712630" y="5283607"/>
                <a:chExt cx="24613" cy="21746"/>
              </a:xfrm>
            </p:grpSpPr>
            <p:sp>
              <p:nvSpPr>
                <p:cNvPr id="684" name="Google Shape;165;p13">
                  <a:extLst>
                    <a:ext uri="{FF2B5EF4-FFF2-40B4-BE49-F238E27FC236}">
                      <a16:creationId xmlns:a16="http://schemas.microsoft.com/office/drawing/2014/main" id="{20D313CB-46C0-21C6-E139-44119AF96244}"/>
                    </a:ext>
                  </a:extLst>
                </p:cNvPr>
                <p:cNvSpPr/>
                <p:nvPr/>
              </p:nvSpPr>
              <p:spPr>
                <a:xfrm>
                  <a:off x="2723270" y="5283607"/>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169;p13">
                  <a:extLst>
                    <a:ext uri="{FF2B5EF4-FFF2-40B4-BE49-F238E27FC236}">
                      <a16:creationId xmlns:a16="http://schemas.microsoft.com/office/drawing/2014/main" id="{4AB1BC2D-962E-4A81-0D56-27C42F7C800A}"/>
                    </a:ext>
                  </a:extLst>
                </p:cNvPr>
                <p:cNvSpPr/>
                <p:nvPr/>
              </p:nvSpPr>
              <p:spPr>
                <a:xfrm>
                  <a:off x="2712630" y="5298367"/>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roup 121">
                <a:extLst>
                  <a:ext uri="{FF2B5EF4-FFF2-40B4-BE49-F238E27FC236}">
                    <a16:creationId xmlns:a16="http://schemas.microsoft.com/office/drawing/2014/main" id="{1EC0C532-33A1-A509-99E1-4A88306F1F9B}"/>
                  </a:ext>
                </a:extLst>
              </p:cNvPr>
              <p:cNvGrpSpPr/>
              <p:nvPr/>
            </p:nvGrpSpPr>
            <p:grpSpPr>
              <a:xfrm rot="20998061">
                <a:off x="7809448" y="2428650"/>
                <a:ext cx="24773" cy="28967"/>
                <a:chOff x="2542190" y="5032782"/>
                <a:chExt cx="33128" cy="38736"/>
              </a:xfrm>
            </p:grpSpPr>
            <p:sp>
              <p:nvSpPr>
                <p:cNvPr id="680" name="Google Shape;140;p13">
                  <a:extLst>
                    <a:ext uri="{FF2B5EF4-FFF2-40B4-BE49-F238E27FC236}">
                      <a16:creationId xmlns:a16="http://schemas.microsoft.com/office/drawing/2014/main" id="{AFB13E19-746A-F5F1-2848-95442EEE77E0}"/>
                    </a:ext>
                  </a:extLst>
                </p:cNvPr>
                <p:cNvSpPr/>
                <p:nvPr/>
              </p:nvSpPr>
              <p:spPr>
                <a:xfrm>
                  <a:off x="2542190" y="50645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nvGrpSpPr>
                <p:cNvPr id="681" name="Group 680">
                  <a:extLst>
                    <a:ext uri="{FF2B5EF4-FFF2-40B4-BE49-F238E27FC236}">
                      <a16:creationId xmlns:a16="http://schemas.microsoft.com/office/drawing/2014/main" id="{BDEDF1C9-99CB-09A5-CE24-0D839810E893}"/>
                    </a:ext>
                  </a:extLst>
                </p:cNvPr>
                <p:cNvGrpSpPr/>
                <p:nvPr/>
              </p:nvGrpSpPr>
              <p:grpSpPr>
                <a:xfrm>
                  <a:off x="2550705" y="5032782"/>
                  <a:ext cx="24613" cy="21746"/>
                  <a:chOff x="2696755" y="5305832"/>
                  <a:chExt cx="24613" cy="21746"/>
                </a:xfrm>
              </p:grpSpPr>
              <p:sp>
                <p:nvSpPr>
                  <p:cNvPr id="682" name="Google Shape;165;p13">
                    <a:extLst>
                      <a:ext uri="{FF2B5EF4-FFF2-40B4-BE49-F238E27FC236}">
                        <a16:creationId xmlns:a16="http://schemas.microsoft.com/office/drawing/2014/main" id="{719517A3-F43B-C3BC-9811-861BF99AFF3D}"/>
                      </a:ext>
                    </a:extLst>
                  </p:cNvPr>
                  <p:cNvSpPr/>
                  <p:nvPr/>
                </p:nvSpPr>
                <p:spPr>
                  <a:xfrm>
                    <a:off x="2707395" y="53058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683" name="Google Shape;169;p13">
                    <a:extLst>
                      <a:ext uri="{FF2B5EF4-FFF2-40B4-BE49-F238E27FC236}">
                        <a16:creationId xmlns:a16="http://schemas.microsoft.com/office/drawing/2014/main" id="{111350CD-E16D-6EA4-E390-33E47129FB07}"/>
                      </a:ext>
                    </a:extLst>
                  </p:cNvPr>
                  <p:cNvSpPr/>
                  <p:nvPr/>
                </p:nvSpPr>
                <p:spPr>
                  <a:xfrm>
                    <a:off x="2696755" y="532059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grpSp>
          <p:grpSp>
            <p:nvGrpSpPr>
              <p:cNvPr id="123" name="Group 122">
                <a:extLst>
                  <a:ext uri="{FF2B5EF4-FFF2-40B4-BE49-F238E27FC236}">
                    <a16:creationId xmlns:a16="http://schemas.microsoft.com/office/drawing/2014/main" id="{7064BDC5-3CAD-BCE4-C020-67EB8A101F6E}"/>
                  </a:ext>
                </a:extLst>
              </p:cNvPr>
              <p:cNvGrpSpPr/>
              <p:nvPr/>
            </p:nvGrpSpPr>
            <p:grpSpPr>
              <a:xfrm>
                <a:off x="8097751" y="2504627"/>
                <a:ext cx="24773" cy="28967"/>
                <a:chOff x="2542190" y="5032782"/>
                <a:chExt cx="33128" cy="38736"/>
              </a:xfrm>
            </p:grpSpPr>
            <p:sp>
              <p:nvSpPr>
                <p:cNvPr id="676" name="Google Shape;140;p13">
                  <a:extLst>
                    <a:ext uri="{FF2B5EF4-FFF2-40B4-BE49-F238E27FC236}">
                      <a16:creationId xmlns:a16="http://schemas.microsoft.com/office/drawing/2014/main" id="{384A497B-9440-1747-2C8A-14D9834F943C}"/>
                    </a:ext>
                  </a:extLst>
                </p:cNvPr>
                <p:cNvSpPr/>
                <p:nvPr/>
              </p:nvSpPr>
              <p:spPr>
                <a:xfrm>
                  <a:off x="2542190" y="50645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7" name="Group 676">
                  <a:extLst>
                    <a:ext uri="{FF2B5EF4-FFF2-40B4-BE49-F238E27FC236}">
                      <a16:creationId xmlns:a16="http://schemas.microsoft.com/office/drawing/2014/main" id="{D9918F28-ADE4-A152-93C2-E09D00D1AEC6}"/>
                    </a:ext>
                  </a:extLst>
                </p:cNvPr>
                <p:cNvGrpSpPr/>
                <p:nvPr/>
              </p:nvGrpSpPr>
              <p:grpSpPr>
                <a:xfrm>
                  <a:off x="2550705" y="5032782"/>
                  <a:ext cx="24613" cy="21746"/>
                  <a:chOff x="2696755" y="5305832"/>
                  <a:chExt cx="24613" cy="21746"/>
                </a:xfrm>
              </p:grpSpPr>
              <p:sp>
                <p:nvSpPr>
                  <p:cNvPr id="678" name="Google Shape;165;p13">
                    <a:extLst>
                      <a:ext uri="{FF2B5EF4-FFF2-40B4-BE49-F238E27FC236}">
                        <a16:creationId xmlns:a16="http://schemas.microsoft.com/office/drawing/2014/main" id="{9035ABB4-5178-8A5B-B6A4-2693D319DC95}"/>
                      </a:ext>
                    </a:extLst>
                  </p:cNvPr>
                  <p:cNvSpPr/>
                  <p:nvPr/>
                </p:nvSpPr>
                <p:spPr>
                  <a:xfrm>
                    <a:off x="2707395" y="53058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169;p13">
                    <a:extLst>
                      <a:ext uri="{FF2B5EF4-FFF2-40B4-BE49-F238E27FC236}">
                        <a16:creationId xmlns:a16="http://schemas.microsoft.com/office/drawing/2014/main" id="{9CEBF528-0C36-AED2-82FF-B23413C97D5C}"/>
                      </a:ext>
                    </a:extLst>
                  </p:cNvPr>
                  <p:cNvSpPr/>
                  <p:nvPr/>
                </p:nvSpPr>
                <p:spPr>
                  <a:xfrm>
                    <a:off x="2696755" y="532059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4" name="Group 123">
                <a:extLst>
                  <a:ext uri="{FF2B5EF4-FFF2-40B4-BE49-F238E27FC236}">
                    <a16:creationId xmlns:a16="http://schemas.microsoft.com/office/drawing/2014/main" id="{74047F86-66B9-28FA-1928-599E83E42724}"/>
                  </a:ext>
                </a:extLst>
              </p:cNvPr>
              <p:cNvGrpSpPr/>
              <p:nvPr/>
            </p:nvGrpSpPr>
            <p:grpSpPr>
              <a:xfrm rot="21233450">
                <a:off x="8075368" y="2554486"/>
                <a:ext cx="24773" cy="28967"/>
                <a:chOff x="2542190" y="5032782"/>
                <a:chExt cx="33128" cy="38736"/>
              </a:xfrm>
            </p:grpSpPr>
            <p:sp>
              <p:nvSpPr>
                <p:cNvPr id="672" name="Google Shape;140;p13">
                  <a:extLst>
                    <a:ext uri="{FF2B5EF4-FFF2-40B4-BE49-F238E27FC236}">
                      <a16:creationId xmlns:a16="http://schemas.microsoft.com/office/drawing/2014/main" id="{602826C4-EB99-DE77-6F63-DE56FBC2C5A0}"/>
                    </a:ext>
                  </a:extLst>
                </p:cNvPr>
                <p:cNvSpPr/>
                <p:nvPr/>
              </p:nvSpPr>
              <p:spPr>
                <a:xfrm>
                  <a:off x="2542190" y="50645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3" name="Group 672">
                  <a:extLst>
                    <a:ext uri="{FF2B5EF4-FFF2-40B4-BE49-F238E27FC236}">
                      <a16:creationId xmlns:a16="http://schemas.microsoft.com/office/drawing/2014/main" id="{AD48E56C-BBD5-6ABF-6B0A-2306B82B9B27}"/>
                    </a:ext>
                  </a:extLst>
                </p:cNvPr>
                <p:cNvGrpSpPr/>
                <p:nvPr/>
              </p:nvGrpSpPr>
              <p:grpSpPr>
                <a:xfrm>
                  <a:off x="2550705" y="5032782"/>
                  <a:ext cx="24613" cy="21746"/>
                  <a:chOff x="2696755" y="5305832"/>
                  <a:chExt cx="24613" cy="21746"/>
                </a:xfrm>
              </p:grpSpPr>
              <p:sp>
                <p:nvSpPr>
                  <p:cNvPr id="674" name="Google Shape;165;p13">
                    <a:extLst>
                      <a:ext uri="{FF2B5EF4-FFF2-40B4-BE49-F238E27FC236}">
                        <a16:creationId xmlns:a16="http://schemas.microsoft.com/office/drawing/2014/main" id="{AC2BAFA8-3C8C-4F9D-0624-0226C3DA70C1}"/>
                      </a:ext>
                    </a:extLst>
                  </p:cNvPr>
                  <p:cNvSpPr/>
                  <p:nvPr/>
                </p:nvSpPr>
                <p:spPr>
                  <a:xfrm>
                    <a:off x="2707395" y="53058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169;p13">
                    <a:extLst>
                      <a:ext uri="{FF2B5EF4-FFF2-40B4-BE49-F238E27FC236}">
                        <a16:creationId xmlns:a16="http://schemas.microsoft.com/office/drawing/2014/main" id="{2D3996CA-1AA5-05FB-E24C-7398B9884412}"/>
                      </a:ext>
                    </a:extLst>
                  </p:cNvPr>
                  <p:cNvSpPr/>
                  <p:nvPr/>
                </p:nvSpPr>
                <p:spPr>
                  <a:xfrm>
                    <a:off x="2696755" y="532059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5" name="Group 124">
                <a:extLst>
                  <a:ext uri="{FF2B5EF4-FFF2-40B4-BE49-F238E27FC236}">
                    <a16:creationId xmlns:a16="http://schemas.microsoft.com/office/drawing/2014/main" id="{59D49D34-4309-CD95-96A1-DCAFE8175711}"/>
                  </a:ext>
                </a:extLst>
              </p:cNvPr>
              <p:cNvGrpSpPr/>
              <p:nvPr/>
            </p:nvGrpSpPr>
            <p:grpSpPr>
              <a:xfrm rot="588881">
                <a:off x="8151694" y="2422787"/>
                <a:ext cx="23288" cy="29288"/>
                <a:chOff x="2542190" y="5032353"/>
                <a:chExt cx="31142" cy="39165"/>
              </a:xfrm>
            </p:grpSpPr>
            <p:sp>
              <p:nvSpPr>
                <p:cNvPr id="668" name="Google Shape;140;p13">
                  <a:extLst>
                    <a:ext uri="{FF2B5EF4-FFF2-40B4-BE49-F238E27FC236}">
                      <a16:creationId xmlns:a16="http://schemas.microsoft.com/office/drawing/2014/main" id="{3FD37FA4-C1FA-1284-CFD9-CB21DDB17D1F}"/>
                    </a:ext>
                  </a:extLst>
                </p:cNvPr>
                <p:cNvSpPr/>
                <p:nvPr/>
              </p:nvSpPr>
              <p:spPr>
                <a:xfrm>
                  <a:off x="2542190" y="50645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9" name="Group 668">
                  <a:extLst>
                    <a:ext uri="{FF2B5EF4-FFF2-40B4-BE49-F238E27FC236}">
                      <a16:creationId xmlns:a16="http://schemas.microsoft.com/office/drawing/2014/main" id="{45D2C2D0-6ADC-09F4-F958-059615343901}"/>
                    </a:ext>
                  </a:extLst>
                </p:cNvPr>
                <p:cNvGrpSpPr/>
                <p:nvPr/>
              </p:nvGrpSpPr>
              <p:grpSpPr>
                <a:xfrm>
                  <a:off x="2550705" y="5032353"/>
                  <a:ext cx="22627" cy="22175"/>
                  <a:chOff x="2696755" y="5305403"/>
                  <a:chExt cx="22627" cy="22175"/>
                </a:xfrm>
              </p:grpSpPr>
              <p:sp>
                <p:nvSpPr>
                  <p:cNvPr id="670" name="Google Shape;165;p13">
                    <a:extLst>
                      <a:ext uri="{FF2B5EF4-FFF2-40B4-BE49-F238E27FC236}">
                        <a16:creationId xmlns:a16="http://schemas.microsoft.com/office/drawing/2014/main" id="{C2B23A25-DC3F-7566-F29C-908318B80A35}"/>
                      </a:ext>
                    </a:extLst>
                  </p:cNvPr>
                  <p:cNvSpPr/>
                  <p:nvPr/>
                </p:nvSpPr>
                <p:spPr>
                  <a:xfrm>
                    <a:off x="2705409" y="5305403"/>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169;p13">
                    <a:extLst>
                      <a:ext uri="{FF2B5EF4-FFF2-40B4-BE49-F238E27FC236}">
                        <a16:creationId xmlns:a16="http://schemas.microsoft.com/office/drawing/2014/main" id="{953AD7E5-1A51-787F-4FAC-EA39658B1E1E}"/>
                      </a:ext>
                    </a:extLst>
                  </p:cNvPr>
                  <p:cNvSpPr/>
                  <p:nvPr/>
                </p:nvSpPr>
                <p:spPr>
                  <a:xfrm>
                    <a:off x="2696755" y="532059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6" name="Group 125">
                <a:extLst>
                  <a:ext uri="{FF2B5EF4-FFF2-40B4-BE49-F238E27FC236}">
                    <a16:creationId xmlns:a16="http://schemas.microsoft.com/office/drawing/2014/main" id="{3403A6E3-BF37-F636-827E-D62B713C9A0D}"/>
                  </a:ext>
                </a:extLst>
              </p:cNvPr>
              <p:cNvGrpSpPr/>
              <p:nvPr/>
            </p:nvGrpSpPr>
            <p:grpSpPr>
              <a:xfrm rot="495230">
                <a:off x="8121147" y="2466085"/>
                <a:ext cx="23330" cy="29445"/>
                <a:chOff x="2542190" y="5032143"/>
                <a:chExt cx="31198" cy="39375"/>
              </a:xfrm>
            </p:grpSpPr>
            <p:sp>
              <p:nvSpPr>
                <p:cNvPr id="664" name="Google Shape;140;p13">
                  <a:extLst>
                    <a:ext uri="{FF2B5EF4-FFF2-40B4-BE49-F238E27FC236}">
                      <a16:creationId xmlns:a16="http://schemas.microsoft.com/office/drawing/2014/main" id="{0B5C59A1-C35A-4ECD-5463-3A46955BE890}"/>
                    </a:ext>
                  </a:extLst>
                </p:cNvPr>
                <p:cNvSpPr/>
                <p:nvPr/>
              </p:nvSpPr>
              <p:spPr>
                <a:xfrm>
                  <a:off x="2542190" y="50645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5" name="Group 664">
                  <a:extLst>
                    <a:ext uri="{FF2B5EF4-FFF2-40B4-BE49-F238E27FC236}">
                      <a16:creationId xmlns:a16="http://schemas.microsoft.com/office/drawing/2014/main" id="{D476C207-DB76-A134-BE38-04DC2533916A}"/>
                    </a:ext>
                  </a:extLst>
                </p:cNvPr>
                <p:cNvGrpSpPr/>
                <p:nvPr/>
              </p:nvGrpSpPr>
              <p:grpSpPr>
                <a:xfrm>
                  <a:off x="2550705" y="5032143"/>
                  <a:ext cx="22683" cy="22385"/>
                  <a:chOff x="2696755" y="5305193"/>
                  <a:chExt cx="22683" cy="22385"/>
                </a:xfrm>
              </p:grpSpPr>
              <p:sp>
                <p:nvSpPr>
                  <p:cNvPr id="666" name="Google Shape;165;p13">
                    <a:extLst>
                      <a:ext uri="{FF2B5EF4-FFF2-40B4-BE49-F238E27FC236}">
                        <a16:creationId xmlns:a16="http://schemas.microsoft.com/office/drawing/2014/main" id="{DBCD46B9-E0FF-7D3E-7A13-4D810C5D8DFE}"/>
                      </a:ext>
                    </a:extLst>
                  </p:cNvPr>
                  <p:cNvSpPr/>
                  <p:nvPr/>
                </p:nvSpPr>
                <p:spPr>
                  <a:xfrm>
                    <a:off x="2705465" y="5305193"/>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169;p13">
                    <a:extLst>
                      <a:ext uri="{FF2B5EF4-FFF2-40B4-BE49-F238E27FC236}">
                        <a16:creationId xmlns:a16="http://schemas.microsoft.com/office/drawing/2014/main" id="{E6DB2DE0-55E4-DEC3-E44E-502D70BA7EA6}"/>
                      </a:ext>
                    </a:extLst>
                  </p:cNvPr>
                  <p:cNvSpPr/>
                  <p:nvPr/>
                </p:nvSpPr>
                <p:spPr>
                  <a:xfrm>
                    <a:off x="2696755" y="532059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7" name="Group 126">
                <a:extLst>
                  <a:ext uri="{FF2B5EF4-FFF2-40B4-BE49-F238E27FC236}">
                    <a16:creationId xmlns:a16="http://schemas.microsoft.com/office/drawing/2014/main" id="{7405AB01-48F5-C957-ADB7-AB602072C882}"/>
                  </a:ext>
                </a:extLst>
              </p:cNvPr>
              <p:cNvGrpSpPr/>
              <p:nvPr/>
            </p:nvGrpSpPr>
            <p:grpSpPr>
              <a:xfrm rot="861780">
                <a:off x="8033220" y="2141434"/>
                <a:ext cx="23595" cy="33567"/>
                <a:chOff x="2542190" y="5026631"/>
                <a:chExt cx="31552" cy="44887"/>
              </a:xfrm>
            </p:grpSpPr>
            <p:sp>
              <p:nvSpPr>
                <p:cNvPr id="660" name="Google Shape;140;p13">
                  <a:extLst>
                    <a:ext uri="{FF2B5EF4-FFF2-40B4-BE49-F238E27FC236}">
                      <a16:creationId xmlns:a16="http://schemas.microsoft.com/office/drawing/2014/main" id="{68A40F42-333F-3023-F6E8-B8CC953F2ECC}"/>
                    </a:ext>
                  </a:extLst>
                </p:cNvPr>
                <p:cNvSpPr/>
                <p:nvPr/>
              </p:nvSpPr>
              <p:spPr>
                <a:xfrm>
                  <a:off x="2542190" y="50645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1" name="Group 660">
                  <a:extLst>
                    <a:ext uri="{FF2B5EF4-FFF2-40B4-BE49-F238E27FC236}">
                      <a16:creationId xmlns:a16="http://schemas.microsoft.com/office/drawing/2014/main" id="{889DD2E7-FA55-DB1C-1CC0-A911DAA08D48}"/>
                    </a:ext>
                  </a:extLst>
                </p:cNvPr>
                <p:cNvGrpSpPr/>
                <p:nvPr/>
              </p:nvGrpSpPr>
              <p:grpSpPr>
                <a:xfrm>
                  <a:off x="2550705" y="5026631"/>
                  <a:ext cx="23037" cy="27897"/>
                  <a:chOff x="2696755" y="5299681"/>
                  <a:chExt cx="23037" cy="27897"/>
                </a:xfrm>
              </p:grpSpPr>
              <p:sp>
                <p:nvSpPr>
                  <p:cNvPr id="662" name="Google Shape;165;p13">
                    <a:extLst>
                      <a:ext uri="{FF2B5EF4-FFF2-40B4-BE49-F238E27FC236}">
                        <a16:creationId xmlns:a16="http://schemas.microsoft.com/office/drawing/2014/main" id="{ADAC3198-7F4A-EB1F-3574-0347D114A36C}"/>
                      </a:ext>
                    </a:extLst>
                  </p:cNvPr>
                  <p:cNvSpPr/>
                  <p:nvPr/>
                </p:nvSpPr>
                <p:spPr>
                  <a:xfrm>
                    <a:off x="2705819" y="5299681"/>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169;p13">
                    <a:extLst>
                      <a:ext uri="{FF2B5EF4-FFF2-40B4-BE49-F238E27FC236}">
                        <a16:creationId xmlns:a16="http://schemas.microsoft.com/office/drawing/2014/main" id="{E060C5CB-F046-AA7F-E8C6-E590834D1939}"/>
                      </a:ext>
                    </a:extLst>
                  </p:cNvPr>
                  <p:cNvSpPr/>
                  <p:nvPr/>
                </p:nvSpPr>
                <p:spPr>
                  <a:xfrm>
                    <a:off x="2696755" y="532059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8" name="Group 127">
                <a:extLst>
                  <a:ext uri="{FF2B5EF4-FFF2-40B4-BE49-F238E27FC236}">
                    <a16:creationId xmlns:a16="http://schemas.microsoft.com/office/drawing/2014/main" id="{F8CFE78E-8126-82E5-DB46-C5020433DC59}"/>
                  </a:ext>
                </a:extLst>
              </p:cNvPr>
              <p:cNvGrpSpPr/>
              <p:nvPr/>
            </p:nvGrpSpPr>
            <p:grpSpPr>
              <a:xfrm rot="11404407">
                <a:off x="7798166" y="2260149"/>
                <a:ext cx="23595" cy="33567"/>
                <a:chOff x="2542190" y="5026631"/>
                <a:chExt cx="31552" cy="44887"/>
              </a:xfrm>
            </p:grpSpPr>
            <p:sp>
              <p:nvSpPr>
                <p:cNvPr id="656" name="Google Shape;140;p13">
                  <a:extLst>
                    <a:ext uri="{FF2B5EF4-FFF2-40B4-BE49-F238E27FC236}">
                      <a16:creationId xmlns:a16="http://schemas.microsoft.com/office/drawing/2014/main" id="{A478A44A-8B5F-E609-BB31-D15E68C3B577}"/>
                    </a:ext>
                  </a:extLst>
                </p:cNvPr>
                <p:cNvSpPr/>
                <p:nvPr/>
              </p:nvSpPr>
              <p:spPr>
                <a:xfrm>
                  <a:off x="2542190" y="50645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7" name="Group 656">
                  <a:extLst>
                    <a:ext uri="{FF2B5EF4-FFF2-40B4-BE49-F238E27FC236}">
                      <a16:creationId xmlns:a16="http://schemas.microsoft.com/office/drawing/2014/main" id="{25023D0C-9BC1-369D-384C-C5FC2068D0AD}"/>
                    </a:ext>
                  </a:extLst>
                </p:cNvPr>
                <p:cNvGrpSpPr/>
                <p:nvPr/>
              </p:nvGrpSpPr>
              <p:grpSpPr>
                <a:xfrm>
                  <a:off x="2550705" y="5026631"/>
                  <a:ext cx="23037" cy="27897"/>
                  <a:chOff x="2696755" y="5299681"/>
                  <a:chExt cx="23037" cy="27897"/>
                </a:xfrm>
              </p:grpSpPr>
              <p:sp>
                <p:nvSpPr>
                  <p:cNvPr id="658" name="Google Shape;165;p13">
                    <a:extLst>
                      <a:ext uri="{FF2B5EF4-FFF2-40B4-BE49-F238E27FC236}">
                        <a16:creationId xmlns:a16="http://schemas.microsoft.com/office/drawing/2014/main" id="{F8948962-CC0D-4E68-E891-51A5D8675D86}"/>
                      </a:ext>
                    </a:extLst>
                  </p:cNvPr>
                  <p:cNvSpPr/>
                  <p:nvPr/>
                </p:nvSpPr>
                <p:spPr>
                  <a:xfrm>
                    <a:off x="2705819" y="5299681"/>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169;p13">
                    <a:extLst>
                      <a:ext uri="{FF2B5EF4-FFF2-40B4-BE49-F238E27FC236}">
                        <a16:creationId xmlns:a16="http://schemas.microsoft.com/office/drawing/2014/main" id="{BBC6795D-8040-FB35-8E89-C67E938FA4C3}"/>
                      </a:ext>
                    </a:extLst>
                  </p:cNvPr>
                  <p:cNvSpPr/>
                  <p:nvPr/>
                </p:nvSpPr>
                <p:spPr>
                  <a:xfrm>
                    <a:off x="2696755" y="532059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9" name="Group 128">
                <a:extLst>
                  <a:ext uri="{FF2B5EF4-FFF2-40B4-BE49-F238E27FC236}">
                    <a16:creationId xmlns:a16="http://schemas.microsoft.com/office/drawing/2014/main" id="{525B18ED-04A3-FA72-2652-6592763E0D4C}"/>
                  </a:ext>
                </a:extLst>
              </p:cNvPr>
              <p:cNvGrpSpPr/>
              <p:nvPr/>
            </p:nvGrpSpPr>
            <p:grpSpPr>
              <a:xfrm rot="861780">
                <a:off x="8078331" y="2141434"/>
                <a:ext cx="23595" cy="33567"/>
                <a:chOff x="2542190" y="5026631"/>
                <a:chExt cx="31552" cy="44887"/>
              </a:xfrm>
            </p:grpSpPr>
            <p:sp>
              <p:nvSpPr>
                <p:cNvPr id="652" name="Google Shape;140;p13">
                  <a:extLst>
                    <a:ext uri="{FF2B5EF4-FFF2-40B4-BE49-F238E27FC236}">
                      <a16:creationId xmlns:a16="http://schemas.microsoft.com/office/drawing/2014/main" id="{36B4736C-10CD-F803-92C9-CE6A81BCE18C}"/>
                    </a:ext>
                  </a:extLst>
                </p:cNvPr>
                <p:cNvSpPr/>
                <p:nvPr/>
              </p:nvSpPr>
              <p:spPr>
                <a:xfrm>
                  <a:off x="2542190" y="50645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3" name="Group 652">
                  <a:extLst>
                    <a:ext uri="{FF2B5EF4-FFF2-40B4-BE49-F238E27FC236}">
                      <a16:creationId xmlns:a16="http://schemas.microsoft.com/office/drawing/2014/main" id="{749B563A-47B1-4323-E6AD-DBB6AFFFBDC0}"/>
                    </a:ext>
                  </a:extLst>
                </p:cNvPr>
                <p:cNvGrpSpPr/>
                <p:nvPr/>
              </p:nvGrpSpPr>
              <p:grpSpPr>
                <a:xfrm>
                  <a:off x="2550705" y="5026631"/>
                  <a:ext cx="23037" cy="27897"/>
                  <a:chOff x="2696755" y="5299681"/>
                  <a:chExt cx="23037" cy="27897"/>
                </a:xfrm>
              </p:grpSpPr>
              <p:sp>
                <p:nvSpPr>
                  <p:cNvPr id="654" name="Google Shape;165;p13">
                    <a:extLst>
                      <a:ext uri="{FF2B5EF4-FFF2-40B4-BE49-F238E27FC236}">
                        <a16:creationId xmlns:a16="http://schemas.microsoft.com/office/drawing/2014/main" id="{E1598A59-62CA-2378-6AA2-D6392D442E9F}"/>
                      </a:ext>
                    </a:extLst>
                  </p:cNvPr>
                  <p:cNvSpPr/>
                  <p:nvPr/>
                </p:nvSpPr>
                <p:spPr>
                  <a:xfrm>
                    <a:off x="2705819" y="5299681"/>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169;p13">
                    <a:extLst>
                      <a:ext uri="{FF2B5EF4-FFF2-40B4-BE49-F238E27FC236}">
                        <a16:creationId xmlns:a16="http://schemas.microsoft.com/office/drawing/2014/main" id="{D2A1AFC7-B604-DAD3-27BA-D33F7261A98B}"/>
                      </a:ext>
                    </a:extLst>
                  </p:cNvPr>
                  <p:cNvSpPr/>
                  <p:nvPr/>
                </p:nvSpPr>
                <p:spPr>
                  <a:xfrm>
                    <a:off x="2696755" y="532059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0" name="Group 129">
                <a:extLst>
                  <a:ext uri="{FF2B5EF4-FFF2-40B4-BE49-F238E27FC236}">
                    <a16:creationId xmlns:a16="http://schemas.microsoft.com/office/drawing/2014/main" id="{6D2F5D61-2FFD-F676-F1FE-97FFFA13C80E}"/>
                  </a:ext>
                </a:extLst>
              </p:cNvPr>
              <p:cNvGrpSpPr/>
              <p:nvPr/>
            </p:nvGrpSpPr>
            <p:grpSpPr>
              <a:xfrm rot="1312333">
                <a:off x="8132938" y="2174674"/>
                <a:ext cx="23595" cy="33567"/>
                <a:chOff x="2542190" y="5026631"/>
                <a:chExt cx="31552" cy="44887"/>
              </a:xfrm>
            </p:grpSpPr>
            <p:sp>
              <p:nvSpPr>
                <p:cNvPr id="648" name="Google Shape;140;p13">
                  <a:extLst>
                    <a:ext uri="{FF2B5EF4-FFF2-40B4-BE49-F238E27FC236}">
                      <a16:creationId xmlns:a16="http://schemas.microsoft.com/office/drawing/2014/main" id="{B064B079-2B46-2BF5-6A34-0EE6901504B6}"/>
                    </a:ext>
                  </a:extLst>
                </p:cNvPr>
                <p:cNvSpPr/>
                <p:nvPr/>
              </p:nvSpPr>
              <p:spPr>
                <a:xfrm>
                  <a:off x="2542190" y="50645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9" name="Group 648">
                  <a:extLst>
                    <a:ext uri="{FF2B5EF4-FFF2-40B4-BE49-F238E27FC236}">
                      <a16:creationId xmlns:a16="http://schemas.microsoft.com/office/drawing/2014/main" id="{E34793C8-A056-A28D-4924-F979FBBEC171}"/>
                    </a:ext>
                  </a:extLst>
                </p:cNvPr>
                <p:cNvGrpSpPr/>
                <p:nvPr/>
              </p:nvGrpSpPr>
              <p:grpSpPr>
                <a:xfrm>
                  <a:off x="2550705" y="5026631"/>
                  <a:ext cx="23037" cy="27897"/>
                  <a:chOff x="2696755" y="5299681"/>
                  <a:chExt cx="23037" cy="27897"/>
                </a:xfrm>
              </p:grpSpPr>
              <p:sp>
                <p:nvSpPr>
                  <p:cNvPr id="650" name="Google Shape;165;p13">
                    <a:extLst>
                      <a:ext uri="{FF2B5EF4-FFF2-40B4-BE49-F238E27FC236}">
                        <a16:creationId xmlns:a16="http://schemas.microsoft.com/office/drawing/2014/main" id="{AA6DC4C7-7469-02CB-414A-F33D8EAE0CAA}"/>
                      </a:ext>
                    </a:extLst>
                  </p:cNvPr>
                  <p:cNvSpPr/>
                  <p:nvPr/>
                </p:nvSpPr>
                <p:spPr>
                  <a:xfrm>
                    <a:off x="2705819" y="5299681"/>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169;p13">
                    <a:extLst>
                      <a:ext uri="{FF2B5EF4-FFF2-40B4-BE49-F238E27FC236}">
                        <a16:creationId xmlns:a16="http://schemas.microsoft.com/office/drawing/2014/main" id="{A41AC31D-74FD-38FF-DCB0-8DBB02E6B4BD}"/>
                      </a:ext>
                    </a:extLst>
                  </p:cNvPr>
                  <p:cNvSpPr/>
                  <p:nvPr/>
                </p:nvSpPr>
                <p:spPr>
                  <a:xfrm>
                    <a:off x="2696755" y="532059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1" name="Group 130">
                <a:extLst>
                  <a:ext uri="{FF2B5EF4-FFF2-40B4-BE49-F238E27FC236}">
                    <a16:creationId xmlns:a16="http://schemas.microsoft.com/office/drawing/2014/main" id="{B41EFF15-461A-2888-570C-A3E1510D0981}"/>
                  </a:ext>
                </a:extLst>
              </p:cNvPr>
              <p:cNvGrpSpPr/>
              <p:nvPr/>
            </p:nvGrpSpPr>
            <p:grpSpPr>
              <a:xfrm rot="1043569">
                <a:off x="7864409" y="2599691"/>
                <a:ext cx="27247" cy="57441"/>
                <a:chOff x="716802" y="5208788"/>
                <a:chExt cx="36436" cy="76813"/>
              </a:xfrm>
            </p:grpSpPr>
            <p:grpSp>
              <p:nvGrpSpPr>
                <p:cNvPr id="638" name="Group 637">
                  <a:extLst>
                    <a:ext uri="{FF2B5EF4-FFF2-40B4-BE49-F238E27FC236}">
                      <a16:creationId xmlns:a16="http://schemas.microsoft.com/office/drawing/2014/main" id="{76DCD674-EDD1-E30D-91E9-19292538E0AC}"/>
                    </a:ext>
                  </a:extLst>
                </p:cNvPr>
                <p:cNvGrpSpPr/>
                <p:nvPr/>
              </p:nvGrpSpPr>
              <p:grpSpPr>
                <a:xfrm rot="20470563">
                  <a:off x="722074" y="5208788"/>
                  <a:ext cx="31164" cy="40095"/>
                  <a:chOff x="2542190" y="5031423"/>
                  <a:chExt cx="31164" cy="40095"/>
                </a:xfrm>
              </p:grpSpPr>
              <p:sp>
                <p:nvSpPr>
                  <p:cNvPr id="644" name="Google Shape;140;p13">
                    <a:extLst>
                      <a:ext uri="{FF2B5EF4-FFF2-40B4-BE49-F238E27FC236}">
                        <a16:creationId xmlns:a16="http://schemas.microsoft.com/office/drawing/2014/main" id="{30441910-590D-FE1C-C490-0AC813227401}"/>
                      </a:ext>
                    </a:extLst>
                  </p:cNvPr>
                  <p:cNvSpPr/>
                  <p:nvPr/>
                </p:nvSpPr>
                <p:spPr>
                  <a:xfrm>
                    <a:off x="2542190" y="50645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5" name="Group 644">
                    <a:extLst>
                      <a:ext uri="{FF2B5EF4-FFF2-40B4-BE49-F238E27FC236}">
                        <a16:creationId xmlns:a16="http://schemas.microsoft.com/office/drawing/2014/main" id="{DCA7256F-1456-C9DA-734B-DE13A5020CE7}"/>
                      </a:ext>
                    </a:extLst>
                  </p:cNvPr>
                  <p:cNvGrpSpPr/>
                  <p:nvPr/>
                </p:nvGrpSpPr>
                <p:grpSpPr>
                  <a:xfrm>
                    <a:off x="2550705" y="5031423"/>
                    <a:ext cx="22649" cy="23105"/>
                    <a:chOff x="2696755" y="5304473"/>
                    <a:chExt cx="22649" cy="23105"/>
                  </a:xfrm>
                </p:grpSpPr>
                <p:sp>
                  <p:nvSpPr>
                    <p:cNvPr id="646" name="Google Shape;165;p13">
                      <a:extLst>
                        <a:ext uri="{FF2B5EF4-FFF2-40B4-BE49-F238E27FC236}">
                          <a16:creationId xmlns:a16="http://schemas.microsoft.com/office/drawing/2014/main" id="{D85BDCB3-E48F-5B22-9972-86B7145DD977}"/>
                        </a:ext>
                      </a:extLst>
                    </p:cNvPr>
                    <p:cNvSpPr/>
                    <p:nvPr/>
                  </p:nvSpPr>
                  <p:spPr>
                    <a:xfrm>
                      <a:off x="2705431" y="5304473"/>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169;p13">
                      <a:extLst>
                        <a:ext uri="{FF2B5EF4-FFF2-40B4-BE49-F238E27FC236}">
                          <a16:creationId xmlns:a16="http://schemas.microsoft.com/office/drawing/2014/main" id="{AB976176-3E2B-A9DC-9878-263ADEE60142}"/>
                        </a:ext>
                      </a:extLst>
                    </p:cNvPr>
                    <p:cNvSpPr/>
                    <p:nvPr/>
                  </p:nvSpPr>
                  <p:spPr>
                    <a:xfrm>
                      <a:off x="2696755" y="532059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39" name="Group 638">
                  <a:extLst>
                    <a:ext uri="{FF2B5EF4-FFF2-40B4-BE49-F238E27FC236}">
                      <a16:creationId xmlns:a16="http://schemas.microsoft.com/office/drawing/2014/main" id="{411A608F-D0A2-8167-2C70-30E360274DF6}"/>
                    </a:ext>
                  </a:extLst>
                </p:cNvPr>
                <p:cNvGrpSpPr/>
                <p:nvPr/>
              </p:nvGrpSpPr>
              <p:grpSpPr>
                <a:xfrm rot="20065886">
                  <a:off x="716802" y="5246865"/>
                  <a:ext cx="33128" cy="38736"/>
                  <a:chOff x="2542190" y="5032782"/>
                  <a:chExt cx="33128" cy="38736"/>
                </a:xfrm>
              </p:grpSpPr>
              <p:sp>
                <p:nvSpPr>
                  <p:cNvPr id="640" name="Google Shape;140;p13">
                    <a:extLst>
                      <a:ext uri="{FF2B5EF4-FFF2-40B4-BE49-F238E27FC236}">
                        <a16:creationId xmlns:a16="http://schemas.microsoft.com/office/drawing/2014/main" id="{120F48AE-FB0C-DCE1-DBB3-52A7C3AEBD5B}"/>
                      </a:ext>
                    </a:extLst>
                  </p:cNvPr>
                  <p:cNvSpPr/>
                  <p:nvPr/>
                </p:nvSpPr>
                <p:spPr>
                  <a:xfrm>
                    <a:off x="2542190" y="50645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1" name="Group 640">
                    <a:extLst>
                      <a:ext uri="{FF2B5EF4-FFF2-40B4-BE49-F238E27FC236}">
                        <a16:creationId xmlns:a16="http://schemas.microsoft.com/office/drawing/2014/main" id="{FC10EF9F-07B0-D00F-45BF-718AEB0C3746}"/>
                      </a:ext>
                    </a:extLst>
                  </p:cNvPr>
                  <p:cNvGrpSpPr/>
                  <p:nvPr/>
                </p:nvGrpSpPr>
                <p:grpSpPr>
                  <a:xfrm>
                    <a:off x="2550705" y="5032782"/>
                    <a:ext cx="24613" cy="21746"/>
                    <a:chOff x="2696755" y="5305832"/>
                    <a:chExt cx="24613" cy="21746"/>
                  </a:xfrm>
                </p:grpSpPr>
                <p:sp>
                  <p:nvSpPr>
                    <p:cNvPr id="642" name="Google Shape;165;p13">
                      <a:extLst>
                        <a:ext uri="{FF2B5EF4-FFF2-40B4-BE49-F238E27FC236}">
                          <a16:creationId xmlns:a16="http://schemas.microsoft.com/office/drawing/2014/main" id="{7C4E8D84-3EED-7081-A78C-4EB23AD77857}"/>
                        </a:ext>
                      </a:extLst>
                    </p:cNvPr>
                    <p:cNvSpPr/>
                    <p:nvPr/>
                  </p:nvSpPr>
                  <p:spPr>
                    <a:xfrm>
                      <a:off x="2707395" y="53058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169;p13">
                      <a:extLst>
                        <a:ext uri="{FF2B5EF4-FFF2-40B4-BE49-F238E27FC236}">
                          <a16:creationId xmlns:a16="http://schemas.microsoft.com/office/drawing/2014/main" id="{B877274A-6782-100A-815A-510C0E89877E}"/>
                        </a:ext>
                      </a:extLst>
                    </p:cNvPr>
                    <p:cNvSpPr/>
                    <p:nvPr/>
                  </p:nvSpPr>
                  <p:spPr>
                    <a:xfrm>
                      <a:off x="2696755" y="532059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32" name="Group 131">
                <a:extLst>
                  <a:ext uri="{FF2B5EF4-FFF2-40B4-BE49-F238E27FC236}">
                    <a16:creationId xmlns:a16="http://schemas.microsoft.com/office/drawing/2014/main" id="{476851C0-673A-1B46-3B55-0E5A5446C29A}"/>
                  </a:ext>
                </a:extLst>
              </p:cNvPr>
              <p:cNvGrpSpPr/>
              <p:nvPr/>
            </p:nvGrpSpPr>
            <p:grpSpPr>
              <a:xfrm rot="21189111">
                <a:off x="7927830" y="2588229"/>
                <a:ext cx="24773" cy="28967"/>
                <a:chOff x="2542190" y="5032782"/>
                <a:chExt cx="33128" cy="38736"/>
              </a:xfrm>
            </p:grpSpPr>
            <p:sp>
              <p:nvSpPr>
                <p:cNvPr id="634" name="Google Shape;140;p13">
                  <a:extLst>
                    <a:ext uri="{FF2B5EF4-FFF2-40B4-BE49-F238E27FC236}">
                      <a16:creationId xmlns:a16="http://schemas.microsoft.com/office/drawing/2014/main" id="{58A09FF9-65CD-FFAC-1B7C-26F64E05D371}"/>
                    </a:ext>
                  </a:extLst>
                </p:cNvPr>
                <p:cNvSpPr/>
                <p:nvPr/>
              </p:nvSpPr>
              <p:spPr>
                <a:xfrm>
                  <a:off x="2542190" y="50645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5" name="Group 634">
                  <a:extLst>
                    <a:ext uri="{FF2B5EF4-FFF2-40B4-BE49-F238E27FC236}">
                      <a16:creationId xmlns:a16="http://schemas.microsoft.com/office/drawing/2014/main" id="{C5411FDD-927D-6BCF-E3F8-2D323BBBB471}"/>
                    </a:ext>
                  </a:extLst>
                </p:cNvPr>
                <p:cNvGrpSpPr/>
                <p:nvPr/>
              </p:nvGrpSpPr>
              <p:grpSpPr>
                <a:xfrm>
                  <a:off x="2550705" y="5032782"/>
                  <a:ext cx="24613" cy="21746"/>
                  <a:chOff x="2696755" y="5305832"/>
                  <a:chExt cx="24613" cy="21746"/>
                </a:xfrm>
              </p:grpSpPr>
              <p:sp>
                <p:nvSpPr>
                  <p:cNvPr id="636" name="Google Shape;165;p13">
                    <a:extLst>
                      <a:ext uri="{FF2B5EF4-FFF2-40B4-BE49-F238E27FC236}">
                        <a16:creationId xmlns:a16="http://schemas.microsoft.com/office/drawing/2014/main" id="{C4AB5E16-8899-AEC6-BDF8-0BB7550AE3C2}"/>
                      </a:ext>
                    </a:extLst>
                  </p:cNvPr>
                  <p:cNvSpPr/>
                  <p:nvPr/>
                </p:nvSpPr>
                <p:spPr>
                  <a:xfrm>
                    <a:off x="2707395" y="53058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169;p13">
                    <a:extLst>
                      <a:ext uri="{FF2B5EF4-FFF2-40B4-BE49-F238E27FC236}">
                        <a16:creationId xmlns:a16="http://schemas.microsoft.com/office/drawing/2014/main" id="{8C028B91-288A-A118-4BF2-BC7AF88CFCF5}"/>
                      </a:ext>
                    </a:extLst>
                  </p:cNvPr>
                  <p:cNvSpPr/>
                  <p:nvPr/>
                </p:nvSpPr>
                <p:spPr>
                  <a:xfrm>
                    <a:off x="2696755" y="532059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3" name="Group 132">
                <a:extLst>
                  <a:ext uri="{FF2B5EF4-FFF2-40B4-BE49-F238E27FC236}">
                    <a16:creationId xmlns:a16="http://schemas.microsoft.com/office/drawing/2014/main" id="{6C96F81C-63B2-12C3-7C52-CB25C59A6C00}"/>
                  </a:ext>
                </a:extLst>
              </p:cNvPr>
              <p:cNvGrpSpPr/>
              <p:nvPr/>
            </p:nvGrpSpPr>
            <p:grpSpPr>
              <a:xfrm rot="20808392">
                <a:off x="7911444" y="2631471"/>
                <a:ext cx="24172" cy="29937"/>
                <a:chOff x="2542190" y="5031485"/>
                <a:chExt cx="32324" cy="40033"/>
              </a:xfrm>
            </p:grpSpPr>
            <p:sp>
              <p:nvSpPr>
                <p:cNvPr id="630" name="Google Shape;140;p13">
                  <a:extLst>
                    <a:ext uri="{FF2B5EF4-FFF2-40B4-BE49-F238E27FC236}">
                      <a16:creationId xmlns:a16="http://schemas.microsoft.com/office/drawing/2014/main" id="{A9E95812-CB8D-83E7-43C7-78F8B12EC46C}"/>
                    </a:ext>
                  </a:extLst>
                </p:cNvPr>
                <p:cNvSpPr/>
                <p:nvPr/>
              </p:nvSpPr>
              <p:spPr>
                <a:xfrm>
                  <a:off x="2542190" y="50645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1" name="Group 630">
                  <a:extLst>
                    <a:ext uri="{FF2B5EF4-FFF2-40B4-BE49-F238E27FC236}">
                      <a16:creationId xmlns:a16="http://schemas.microsoft.com/office/drawing/2014/main" id="{1C5EEE60-DAF1-6F2B-406E-5575135B68BE}"/>
                    </a:ext>
                  </a:extLst>
                </p:cNvPr>
                <p:cNvGrpSpPr/>
                <p:nvPr/>
              </p:nvGrpSpPr>
              <p:grpSpPr>
                <a:xfrm>
                  <a:off x="2550705" y="5031485"/>
                  <a:ext cx="23809" cy="23043"/>
                  <a:chOff x="2696755" y="5304535"/>
                  <a:chExt cx="23809" cy="23043"/>
                </a:xfrm>
              </p:grpSpPr>
              <p:sp>
                <p:nvSpPr>
                  <p:cNvPr id="632" name="Google Shape;165;p13">
                    <a:extLst>
                      <a:ext uri="{FF2B5EF4-FFF2-40B4-BE49-F238E27FC236}">
                        <a16:creationId xmlns:a16="http://schemas.microsoft.com/office/drawing/2014/main" id="{58C54C00-E26B-77DB-DEB3-BCEB1DDC9ABB}"/>
                      </a:ext>
                    </a:extLst>
                  </p:cNvPr>
                  <p:cNvSpPr/>
                  <p:nvPr/>
                </p:nvSpPr>
                <p:spPr>
                  <a:xfrm>
                    <a:off x="2706591" y="5304535"/>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169;p13">
                    <a:extLst>
                      <a:ext uri="{FF2B5EF4-FFF2-40B4-BE49-F238E27FC236}">
                        <a16:creationId xmlns:a16="http://schemas.microsoft.com/office/drawing/2014/main" id="{67597165-ADD0-11DA-230E-1FDEC0FB1A19}"/>
                      </a:ext>
                    </a:extLst>
                  </p:cNvPr>
                  <p:cNvSpPr/>
                  <p:nvPr/>
                </p:nvSpPr>
                <p:spPr>
                  <a:xfrm>
                    <a:off x="2696755" y="532059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4" name="Group 133">
                <a:extLst>
                  <a:ext uri="{FF2B5EF4-FFF2-40B4-BE49-F238E27FC236}">
                    <a16:creationId xmlns:a16="http://schemas.microsoft.com/office/drawing/2014/main" id="{C4103395-A50A-EB0E-E45B-053B732F598D}"/>
                  </a:ext>
                </a:extLst>
              </p:cNvPr>
              <p:cNvGrpSpPr/>
              <p:nvPr/>
            </p:nvGrpSpPr>
            <p:grpSpPr>
              <a:xfrm>
                <a:off x="8066333" y="2455842"/>
                <a:ext cx="24773" cy="28967"/>
                <a:chOff x="2542190" y="5032782"/>
                <a:chExt cx="33128" cy="38736"/>
              </a:xfrm>
            </p:grpSpPr>
            <p:sp>
              <p:nvSpPr>
                <p:cNvPr id="626" name="Google Shape;140;p13">
                  <a:extLst>
                    <a:ext uri="{FF2B5EF4-FFF2-40B4-BE49-F238E27FC236}">
                      <a16:creationId xmlns:a16="http://schemas.microsoft.com/office/drawing/2014/main" id="{78636900-C1D9-815D-F170-63DB08E04F00}"/>
                    </a:ext>
                  </a:extLst>
                </p:cNvPr>
                <p:cNvSpPr/>
                <p:nvPr/>
              </p:nvSpPr>
              <p:spPr>
                <a:xfrm>
                  <a:off x="2542190" y="50645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7" name="Group 626">
                  <a:extLst>
                    <a:ext uri="{FF2B5EF4-FFF2-40B4-BE49-F238E27FC236}">
                      <a16:creationId xmlns:a16="http://schemas.microsoft.com/office/drawing/2014/main" id="{B103F2D0-0985-8458-1577-424B73D8ADA6}"/>
                    </a:ext>
                  </a:extLst>
                </p:cNvPr>
                <p:cNvGrpSpPr/>
                <p:nvPr/>
              </p:nvGrpSpPr>
              <p:grpSpPr>
                <a:xfrm>
                  <a:off x="2551614" y="5032782"/>
                  <a:ext cx="23704" cy="22655"/>
                  <a:chOff x="2697664" y="5305832"/>
                  <a:chExt cx="23704" cy="22655"/>
                </a:xfrm>
              </p:grpSpPr>
              <p:sp>
                <p:nvSpPr>
                  <p:cNvPr id="628" name="Google Shape;165;p13">
                    <a:extLst>
                      <a:ext uri="{FF2B5EF4-FFF2-40B4-BE49-F238E27FC236}">
                        <a16:creationId xmlns:a16="http://schemas.microsoft.com/office/drawing/2014/main" id="{3D67AD66-9B04-6A46-C341-830A4BF97D4A}"/>
                      </a:ext>
                    </a:extLst>
                  </p:cNvPr>
                  <p:cNvSpPr/>
                  <p:nvPr/>
                </p:nvSpPr>
                <p:spPr>
                  <a:xfrm>
                    <a:off x="2707395" y="53058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169;p13">
                    <a:extLst>
                      <a:ext uri="{FF2B5EF4-FFF2-40B4-BE49-F238E27FC236}">
                        <a16:creationId xmlns:a16="http://schemas.microsoft.com/office/drawing/2014/main" id="{3D5681EE-7C7E-913C-9177-6969F3F7AADA}"/>
                      </a:ext>
                    </a:extLst>
                  </p:cNvPr>
                  <p:cNvSpPr/>
                  <p:nvPr/>
                </p:nvSpPr>
                <p:spPr>
                  <a:xfrm>
                    <a:off x="2697664" y="5321501"/>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5" name="Group 134">
                <a:extLst>
                  <a:ext uri="{FF2B5EF4-FFF2-40B4-BE49-F238E27FC236}">
                    <a16:creationId xmlns:a16="http://schemas.microsoft.com/office/drawing/2014/main" id="{24CA41D3-AE69-6A29-07BF-E0571B5FD865}"/>
                  </a:ext>
                </a:extLst>
              </p:cNvPr>
              <p:cNvGrpSpPr/>
              <p:nvPr/>
            </p:nvGrpSpPr>
            <p:grpSpPr>
              <a:xfrm rot="616066">
                <a:off x="7759646" y="2616997"/>
                <a:ext cx="24185" cy="43257"/>
                <a:chOff x="721234" y="5209760"/>
                <a:chExt cx="32341" cy="57845"/>
              </a:xfrm>
            </p:grpSpPr>
            <p:grpSp>
              <p:nvGrpSpPr>
                <p:cNvPr id="618" name="Group 617">
                  <a:extLst>
                    <a:ext uri="{FF2B5EF4-FFF2-40B4-BE49-F238E27FC236}">
                      <a16:creationId xmlns:a16="http://schemas.microsoft.com/office/drawing/2014/main" id="{CFCD93ED-A482-9B24-389C-C8B3B708E23D}"/>
                    </a:ext>
                  </a:extLst>
                </p:cNvPr>
                <p:cNvGrpSpPr/>
                <p:nvPr/>
              </p:nvGrpSpPr>
              <p:grpSpPr>
                <a:xfrm rot="20470563">
                  <a:off x="722234" y="5209760"/>
                  <a:ext cx="31341" cy="39068"/>
                  <a:chOff x="2542190" y="5032450"/>
                  <a:chExt cx="31341" cy="39068"/>
                </a:xfrm>
              </p:grpSpPr>
              <p:sp>
                <p:nvSpPr>
                  <p:cNvPr id="622" name="Google Shape;140;p13">
                    <a:extLst>
                      <a:ext uri="{FF2B5EF4-FFF2-40B4-BE49-F238E27FC236}">
                        <a16:creationId xmlns:a16="http://schemas.microsoft.com/office/drawing/2014/main" id="{4869A27D-58CC-3F4A-403C-077F19484B3F}"/>
                      </a:ext>
                    </a:extLst>
                  </p:cNvPr>
                  <p:cNvSpPr/>
                  <p:nvPr/>
                </p:nvSpPr>
                <p:spPr>
                  <a:xfrm>
                    <a:off x="2542190" y="50645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3" name="Group 622">
                    <a:extLst>
                      <a:ext uri="{FF2B5EF4-FFF2-40B4-BE49-F238E27FC236}">
                        <a16:creationId xmlns:a16="http://schemas.microsoft.com/office/drawing/2014/main" id="{082D3183-364B-1DCA-0773-B59A9A331CC2}"/>
                      </a:ext>
                    </a:extLst>
                  </p:cNvPr>
                  <p:cNvGrpSpPr/>
                  <p:nvPr/>
                </p:nvGrpSpPr>
                <p:grpSpPr>
                  <a:xfrm>
                    <a:off x="2550705" y="5032450"/>
                    <a:ext cx="22826" cy="22078"/>
                    <a:chOff x="2696755" y="5305500"/>
                    <a:chExt cx="22826" cy="22078"/>
                  </a:xfrm>
                </p:grpSpPr>
                <p:sp>
                  <p:nvSpPr>
                    <p:cNvPr id="624" name="Google Shape;165;p13">
                      <a:extLst>
                        <a:ext uri="{FF2B5EF4-FFF2-40B4-BE49-F238E27FC236}">
                          <a16:creationId xmlns:a16="http://schemas.microsoft.com/office/drawing/2014/main" id="{10E1095C-DB9C-B186-B82B-E0173B2CF44C}"/>
                        </a:ext>
                      </a:extLst>
                    </p:cNvPr>
                    <p:cNvSpPr/>
                    <p:nvPr/>
                  </p:nvSpPr>
                  <p:spPr>
                    <a:xfrm>
                      <a:off x="2705608" y="5305500"/>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169;p13">
                      <a:extLst>
                        <a:ext uri="{FF2B5EF4-FFF2-40B4-BE49-F238E27FC236}">
                          <a16:creationId xmlns:a16="http://schemas.microsoft.com/office/drawing/2014/main" id="{9A6F6E86-4E5E-13CD-40E0-5099D3DE4787}"/>
                        </a:ext>
                      </a:extLst>
                    </p:cNvPr>
                    <p:cNvSpPr/>
                    <p:nvPr/>
                  </p:nvSpPr>
                  <p:spPr>
                    <a:xfrm>
                      <a:off x="2696755" y="532059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19" name="Group 618">
                  <a:extLst>
                    <a:ext uri="{FF2B5EF4-FFF2-40B4-BE49-F238E27FC236}">
                      <a16:creationId xmlns:a16="http://schemas.microsoft.com/office/drawing/2014/main" id="{DCE38A1B-10C3-ACF2-DF5F-A877EC22F2B4}"/>
                    </a:ext>
                  </a:extLst>
                </p:cNvPr>
                <p:cNvGrpSpPr/>
                <p:nvPr/>
              </p:nvGrpSpPr>
              <p:grpSpPr>
                <a:xfrm rot="20065886">
                  <a:off x="721234" y="5245859"/>
                  <a:ext cx="24613" cy="21746"/>
                  <a:chOff x="2696755" y="5305832"/>
                  <a:chExt cx="24613" cy="21746"/>
                </a:xfrm>
              </p:grpSpPr>
              <p:sp>
                <p:nvSpPr>
                  <p:cNvPr id="620" name="Google Shape;165;p13">
                    <a:extLst>
                      <a:ext uri="{FF2B5EF4-FFF2-40B4-BE49-F238E27FC236}">
                        <a16:creationId xmlns:a16="http://schemas.microsoft.com/office/drawing/2014/main" id="{07A32959-CA93-E20F-30E1-F9CF853914BE}"/>
                      </a:ext>
                    </a:extLst>
                  </p:cNvPr>
                  <p:cNvSpPr/>
                  <p:nvPr/>
                </p:nvSpPr>
                <p:spPr>
                  <a:xfrm>
                    <a:off x="2707395" y="53058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169;p13">
                    <a:extLst>
                      <a:ext uri="{FF2B5EF4-FFF2-40B4-BE49-F238E27FC236}">
                        <a16:creationId xmlns:a16="http://schemas.microsoft.com/office/drawing/2014/main" id="{C79E2DCD-C2BF-BB25-5739-160C9115BBF8}"/>
                      </a:ext>
                    </a:extLst>
                  </p:cNvPr>
                  <p:cNvSpPr/>
                  <p:nvPr/>
                </p:nvSpPr>
                <p:spPr>
                  <a:xfrm>
                    <a:off x="2696755" y="532059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6" name="Group 135">
                <a:extLst>
                  <a:ext uri="{FF2B5EF4-FFF2-40B4-BE49-F238E27FC236}">
                    <a16:creationId xmlns:a16="http://schemas.microsoft.com/office/drawing/2014/main" id="{E140DBB8-3FFE-39AC-FD2D-614E599D0742}"/>
                  </a:ext>
                </a:extLst>
              </p:cNvPr>
              <p:cNvGrpSpPr/>
              <p:nvPr/>
            </p:nvGrpSpPr>
            <p:grpSpPr>
              <a:xfrm rot="11797577">
                <a:off x="7738859" y="2032166"/>
                <a:ext cx="23595" cy="33567"/>
                <a:chOff x="2542190" y="5026631"/>
                <a:chExt cx="31552" cy="44887"/>
              </a:xfrm>
            </p:grpSpPr>
            <p:sp>
              <p:nvSpPr>
                <p:cNvPr id="614" name="Google Shape;140;p13">
                  <a:extLst>
                    <a:ext uri="{FF2B5EF4-FFF2-40B4-BE49-F238E27FC236}">
                      <a16:creationId xmlns:a16="http://schemas.microsoft.com/office/drawing/2014/main" id="{482BF799-DE2D-84C7-F91F-B5DDD1CB1C64}"/>
                    </a:ext>
                  </a:extLst>
                </p:cNvPr>
                <p:cNvSpPr/>
                <p:nvPr/>
              </p:nvSpPr>
              <p:spPr>
                <a:xfrm>
                  <a:off x="2542190" y="50645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5" name="Group 614">
                  <a:extLst>
                    <a:ext uri="{FF2B5EF4-FFF2-40B4-BE49-F238E27FC236}">
                      <a16:creationId xmlns:a16="http://schemas.microsoft.com/office/drawing/2014/main" id="{5D68601B-80EA-358E-2760-96C588C9701D}"/>
                    </a:ext>
                  </a:extLst>
                </p:cNvPr>
                <p:cNvGrpSpPr/>
                <p:nvPr/>
              </p:nvGrpSpPr>
              <p:grpSpPr>
                <a:xfrm>
                  <a:off x="2550705" y="5026631"/>
                  <a:ext cx="23037" cy="27897"/>
                  <a:chOff x="2696755" y="5299681"/>
                  <a:chExt cx="23037" cy="27897"/>
                </a:xfrm>
              </p:grpSpPr>
              <p:sp>
                <p:nvSpPr>
                  <p:cNvPr id="616" name="Google Shape;165;p13">
                    <a:extLst>
                      <a:ext uri="{FF2B5EF4-FFF2-40B4-BE49-F238E27FC236}">
                        <a16:creationId xmlns:a16="http://schemas.microsoft.com/office/drawing/2014/main" id="{A8352064-71C6-9847-2C37-0A2F43637E41}"/>
                      </a:ext>
                    </a:extLst>
                  </p:cNvPr>
                  <p:cNvSpPr/>
                  <p:nvPr/>
                </p:nvSpPr>
                <p:spPr>
                  <a:xfrm>
                    <a:off x="2705819" y="5299681"/>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169;p13">
                    <a:extLst>
                      <a:ext uri="{FF2B5EF4-FFF2-40B4-BE49-F238E27FC236}">
                        <a16:creationId xmlns:a16="http://schemas.microsoft.com/office/drawing/2014/main" id="{6BEEF486-BD79-2461-D3BB-220AECCA5C92}"/>
                      </a:ext>
                    </a:extLst>
                  </p:cNvPr>
                  <p:cNvSpPr/>
                  <p:nvPr/>
                </p:nvSpPr>
                <p:spPr>
                  <a:xfrm>
                    <a:off x="2696755" y="532059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7" name="Group 136">
                <a:extLst>
                  <a:ext uri="{FF2B5EF4-FFF2-40B4-BE49-F238E27FC236}">
                    <a16:creationId xmlns:a16="http://schemas.microsoft.com/office/drawing/2014/main" id="{8147E67F-A430-820A-E5E6-F96164C78E01}"/>
                  </a:ext>
                </a:extLst>
              </p:cNvPr>
              <p:cNvGrpSpPr/>
              <p:nvPr/>
            </p:nvGrpSpPr>
            <p:grpSpPr>
              <a:xfrm rot="2278055">
                <a:off x="8090769" y="2058949"/>
                <a:ext cx="25464" cy="58054"/>
                <a:chOff x="716802" y="5207968"/>
                <a:chExt cx="34052" cy="77633"/>
              </a:xfrm>
            </p:grpSpPr>
            <p:grpSp>
              <p:nvGrpSpPr>
                <p:cNvPr id="604" name="Group 603">
                  <a:extLst>
                    <a:ext uri="{FF2B5EF4-FFF2-40B4-BE49-F238E27FC236}">
                      <a16:creationId xmlns:a16="http://schemas.microsoft.com/office/drawing/2014/main" id="{B6398D49-3E17-6716-87BC-D07F7D9A1DB5}"/>
                    </a:ext>
                  </a:extLst>
                </p:cNvPr>
                <p:cNvGrpSpPr/>
                <p:nvPr/>
              </p:nvGrpSpPr>
              <p:grpSpPr>
                <a:xfrm rot="20470563">
                  <a:off x="721938" y="5207968"/>
                  <a:ext cx="28916" cy="41310"/>
                  <a:chOff x="2542190" y="5030208"/>
                  <a:chExt cx="28916" cy="41310"/>
                </a:xfrm>
              </p:grpSpPr>
              <p:sp>
                <p:nvSpPr>
                  <p:cNvPr id="610" name="Google Shape;140;p13">
                    <a:extLst>
                      <a:ext uri="{FF2B5EF4-FFF2-40B4-BE49-F238E27FC236}">
                        <a16:creationId xmlns:a16="http://schemas.microsoft.com/office/drawing/2014/main" id="{E72252DA-2286-3855-F9B1-2D38C79AFF35}"/>
                      </a:ext>
                    </a:extLst>
                  </p:cNvPr>
                  <p:cNvSpPr/>
                  <p:nvPr/>
                </p:nvSpPr>
                <p:spPr>
                  <a:xfrm>
                    <a:off x="2542190" y="50645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1" name="Group 610">
                    <a:extLst>
                      <a:ext uri="{FF2B5EF4-FFF2-40B4-BE49-F238E27FC236}">
                        <a16:creationId xmlns:a16="http://schemas.microsoft.com/office/drawing/2014/main" id="{10E52D02-486B-3E4C-59D8-A0BA7DBEEBE3}"/>
                      </a:ext>
                    </a:extLst>
                  </p:cNvPr>
                  <p:cNvGrpSpPr/>
                  <p:nvPr/>
                </p:nvGrpSpPr>
                <p:grpSpPr>
                  <a:xfrm>
                    <a:off x="2550705" y="5030208"/>
                    <a:ext cx="20401" cy="24320"/>
                    <a:chOff x="2696755" y="5303258"/>
                    <a:chExt cx="20401" cy="24320"/>
                  </a:xfrm>
                </p:grpSpPr>
                <p:sp>
                  <p:nvSpPr>
                    <p:cNvPr id="612" name="Google Shape;165;p13">
                      <a:extLst>
                        <a:ext uri="{FF2B5EF4-FFF2-40B4-BE49-F238E27FC236}">
                          <a16:creationId xmlns:a16="http://schemas.microsoft.com/office/drawing/2014/main" id="{0DB3E377-FD1C-C497-0FAF-DF857007BDA1}"/>
                        </a:ext>
                      </a:extLst>
                    </p:cNvPr>
                    <p:cNvSpPr/>
                    <p:nvPr/>
                  </p:nvSpPr>
                  <p:spPr>
                    <a:xfrm>
                      <a:off x="2703183" y="5303258"/>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169;p13">
                      <a:extLst>
                        <a:ext uri="{FF2B5EF4-FFF2-40B4-BE49-F238E27FC236}">
                          <a16:creationId xmlns:a16="http://schemas.microsoft.com/office/drawing/2014/main" id="{046F9AFD-0F99-45BA-01E3-4C13185F9B43}"/>
                        </a:ext>
                      </a:extLst>
                    </p:cNvPr>
                    <p:cNvSpPr/>
                    <p:nvPr/>
                  </p:nvSpPr>
                  <p:spPr>
                    <a:xfrm>
                      <a:off x="2696755" y="532059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05" name="Group 604">
                  <a:extLst>
                    <a:ext uri="{FF2B5EF4-FFF2-40B4-BE49-F238E27FC236}">
                      <a16:creationId xmlns:a16="http://schemas.microsoft.com/office/drawing/2014/main" id="{C024D741-AA26-BC2B-E8F0-542B92021B5D}"/>
                    </a:ext>
                  </a:extLst>
                </p:cNvPr>
                <p:cNvGrpSpPr/>
                <p:nvPr/>
              </p:nvGrpSpPr>
              <p:grpSpPr>
                <a:xfrm rot="20065886">
                  <a:off x="716802" y="5246865"/>
                  <a:ext cx="33128" cy="38736"/>
                  <a:chOff x="2542190" y="5032782"/>
                  <a:chExt cx="33128" cy="38736"/>
                </a:xfrm>
              </p:grpSpPr>
              <p:sp>
                <p:nvSpPr>
                  <p:cNvPr id="606" name="Google Shape;140;p13">
                    <a:extLst>
                      <a:ext uri="{FF2B5EF4-FFF2-40B4-BE49-F238E27FC236}">
                        <a16:creationId xmlns:a16="http://schemas.microsoft.com/office/drawing/2014/main" id="{355F2642-9B20-1E82-0B2A-04292097C050}"/>
                      </a:ext>
                    </a:extLst>
                  </p:cNvPr>
                  <p:cNvSpPr/>
                  <p:nvPr/>
                </p:nvSpPr>
                <p:spPr>
                  <a:xfrm>
                    <a:off x="2542190" y="50645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7" name="Group 606">
                    <a:extLst>
                      <a:ext uri="{FF2B5EF4-FFF2-40B4-BE49-F238E27FC236}">
                        <a16:creationId xmlns:a16="http://schemas.microsoft.com/office/drawing/2014/main" id="{32668FD0-89BA-6F3F-CDCD-8DB13374148D}"/>
                      </a:ext>
                    </a:extLst>
                  </p:cNvPr>
                  <p:cNvGrpSpPr/>
                  <p:nvPr/>
                </p:nvGrpSpPr>
                <p:grpSpPr>
                  <a:xfrm>
                    <a:off x="2550705" y="5032782"/>
                    <a:ext cx="24613" cy="21746"/>
                    <a:chOff x="2696755" y="5305832"/>
                    <a:chExt cx="24613" cy="21746"/>
                  </a:xfrm>
                </p:grpSpPr>
                <p:sp>
                  <p:nvSpPr>
                    <p:cNvPr id="608" name="Google Shape;165;p13">
                      <a:extLst>
                        <a:ext uri="{FF2B5EF4-FFF2-40B4-BE49-F238E27FC236}">
                          <a16:creationId xmlns:a16="http://schemas.microsoft.com/office/drawing/2014/main" id="{62562D01-34AE-970B-8988-3ADBB9296B07}"/>
                        </a:ext>
                      </a:extLst>
                    </p:cNvPr>
                    <p:cNvSpPr/>
                    <p:nvPr/>
                  </p:nvSpPr>
                  <p:spPr>
                    <a:xfrm>
                      <a:off x="2707395" y="53058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169;p13">
                      <a:extLst>
                        <a:ext uri="{FF2B5EF4-FFF2-40B4-BE49-F238E27FC236}">
                          <a16:creationId xmlns:a16="http://schemas.microsoft.com/office/drawing/2014/main" id="{0A8B792E-F854-260E-0466-7EBA38F8E6DD}"/>
                        </a:ext>
                      </a:extLst>
                    </p:cNvPr>
                    <p:cNvSpPr/>
                    <p:nvPr/>
                  </p:nvSpPr>
                  <p:spPr>
                    <a:xfrm>
                      <a:off x="2696755" y="532059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38" name="Group 137">
                <a:extLst>
                  <a:ext uri="{FF2B5EF4-FFF2-40B4-BE49-F238E27FC236}">
                    <a16:creationId xmlns:a16="http://schemas.microsoft.com/office/drawing/2014/main" id="{4D21C126-90FE-A706-3D72-D15A6E95A522}"/>
                  </a:ext>
                </a:extLst>
              </p:cNvPr>
              <p:cNvGrpSpPr/>
              <p:nvPr/>
            </p:nvGrpSpPr>
            <p:grpSpPr>
              <a:xfrm rot="21104395">
                <a:off x="7551193" y="2435500"/>
                <a:ext cx="18406" cy="16262"/>
                <a:chOff x="461428" y="4938572"/>
                <a:chExt cx="24613" cy="21746"/>
              </a:xfrm>
            </p:grpSpPr>
            <p:sp>
              <p:nvSpPr>
                <p:cNvPr id="602" name="Google Shape;165;p13">
                  <a:extLst>
                    <a:ext uri="{FF2B5EF4-FFF2-40B4-BE49-F238E27FC236}">
                      <a16:creationId xmlns:a16="http://schemas.microsoft.com/office/drawing/2014/main" id="{77744E7A-0AAA-B283-7BF4-E5766815DD2D}"/>
                    </a:ext>
                  </a:extLst>
                </p:cNvPr>
                <p:cNvSpPr/>
                <p:nvPr/>
              </p:nvSpPr>
              <p:spPr>
                <a:xfrm>
                  <a:off x="472068" y="493857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169;p13">
                  <a:extLst>
                    <a:ext uri="{FF2B5EF4-FFF2-40B4-BE49-F238E27FC236}">
                      <a16:creationId xmlns:a16="http://schemas.microsoft.com/office/drawing/2014/main" id="{E6836B6D-4B5E-D18A-2EED-20E8AD3A0E7E}"/>
                    </a:ext>
                  </a:extLst>
                </p:cNvPr>
                <p:cNvSpPr/>
                <p:nvPr/>
              </p:nvSpPr>
              <p:spPr>
                <a:xfrm>
                  <a:off x="461428" y="49533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 name="Group 138">
                <a:extLst>
                  <a:ext uri="{FF2B5EF4-FFF2-40B4-BE49-F238E27FC236}">
                    <a16:creationId xmlns:a16="http://schemas.microsoft.com/office/drawing/2014/main" id="{FD5B7D3A-22FB-54DD-0156-23B11F7F12A5}"/>
                  </a:ext>
                </a:extLst>
              </p:cNvPr>
              <p:cNvGrpSpPr/>
              <p:nvPr/>
            </p:nvGrpSpPr>
            <p:grpSpPr>
              <a:xfrm rot="21196230">
                <a:off x="7517878" y="2398072"/>
                <a:ext cx="18406" cy="16262"/>
                <a:chOff x="461428" y="4938572"/>
                <a:chExt cx="24613" cy="21746"/>
              </a:xfrm>
            </p:grpSpPr>
            <p:sp>
              <p:nvSpPr>
                <p:cNvPr id="600" name="Google Shape;165;p13">
                  <a:extLst>
                    <a:ext uri="{FF2B5EF4-FFF2-40B4-BE49-F238E27FC236}">
                      <a16:creationId xmlns:a16="http://schemas.microsoft.com/office/drawing/2014/main" id="{F70642EB-8FA8-6050-B026-8148164A6305}"/>
                    </a:ext>
                  </a:extLst>
                </p:cNvPr>
                <p:cNvSpPr/>
                <p:nvPr/>
              </p:nvSpPr>
              <p:spPr>
                <a:xfrm>
                  <a:off x="472068" y="493857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169;p13">
                  <a:extLst>
                    <a:ext uri="{FF2B5EF4-FFF2-40B4-BE49-F238E27FC236}">
                      <a16:creationId xmlns:a16="http://schemas.microsoft.com/office/drawing/2014/main" id="{5C59E9C0-256B-022B-97FE-C2A307954D48}"/>
                    </a:ext>
                  </a:extLst>
                </p:cNvPr>
                <p:cNvSpPr/>
                <p:nvPr/>
              </p:nvSpPr>
              <p:spPr>
                <a:xfrm>
                  <a:off x="461428" y="49533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 name="Group 139">
                <a:extLst>
                  <a:ext uri="{FF2B5EF4-FFF2-40B4-BE49-F238E27FC236}">
                    <a16:creationId xmlns:a16="http://schemas.microsoft.com/office/drawing/2014/main" id="{22EDA49F-0106-46A2-EB18-33B0F405BF21}"/>
                  </a:ext>
                </a:extLst>
              </p:cNvPr>
              <p:cNvGrpSpPr/>
              <p:nvPr/>
            </p:nvGrpSpPr>
            <p:grpSpPr>
              <a:xfrm rot="21087690">
                <a:off x="7470423" y="2372789"/>
                <a:ext cx="18406" cy="16262"/>
                <a:chOff x="461428" y="4938572"/>
                <a:chExt cx="24613" cy="21746"/>
              </a:xfrm>
            </p:grpSpPr>
            <p:sp>
              <p:nvSpPr>
                <p:cNvPr id="598" name="Google Shape;165;p13">
                  <a:extLst>
                    <a:ext uri="{FF2B5EF4-FFF2-40B4-BE49-F238E27FC236}">
                      <a16:creationId xmlns:a16="http://schemas.microsoft.com/office/drawing/2014/main" id="{187C9345-92FA-8E79-6FCF-88C9835364CC}"/>
                    </a:ext>
                  </a:extLst>
                </p:cNvPr>
                <p:cNvSpPr/>
                <p:nvPr/>
              </p:nvSpPr>
              <p:spPr>
                <a:xfrm>
                  <a:off x="472068" y="493857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169;p13">
                  <a:extLst>
                    <a:ext uri="{FF2B5EF4-FFF2-40B4-BE49-F238E27FC236}">
                      <a16:creationId xmlns:a16="http://schemas.microsoft.com/office/drawing/2014/main" id="{DF868902-9D23-A1C7-8D4C-2ED42B6D8D94}"/>
                    </a:ext>
                  </a:extLst>
                </p:cNvPr>
                <p:cNvSpPr/>
                <p:nvPr/>
              </p:nvSpPr>
              <p:spPr>
                <a:xfrm>
                  <a:off x="461428" y="49533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roup 140">
                <a:extLst>
                  <a:ext uri="{FF2B5EF4-FFF2-40B4-BE49-F238E27FC236}">
                    <a16:creationId xmlns:a16="http://schemas.microsoft.com/office/drawing/2014/main" id="{F5A2D512-F5EA-B7CC-4487-AA9C16148867}"/>
                  </a:ext>
                </a:extLst>
              </p:cNvPr>
              <p:cNvGrpSpPr/>
              <p:nvPr/>
            </p:nvGrpSpPr>
            <p:grpSpPr>
              <a:xfrm rot="21134759">
                <a:off x="7451986" y="2319074"/>
                <a:ext cx="18406" cy="16262"/>
                <a:chOff x="461428" y="4938572"/>
                <a:chExt cx="24613" cy="21746"/>
              </a:xfrm>
            </p:grpSpPr>
            <p:sp>
              <p:nvSpPr>
                <p:cNvPr id="596" name="Google Shape;165;p13">
                  <a:extLst>
                    <a:ext uri="{FF2B5EF4-FFF2-40B4-BE49-F238E27FC236}">
                      <a16:creationId xmlns:a16="http://schemas.microsoft.com/office/drawing/2014/main" id="{CD184BAF-F06D-321C-71DA-B2AD9848E594}"/>
                    </a:ext>
                  </a:extLst>
                </p:cNvPr>
                <p:cNvSpPr/>
                <p:nvPr/>
              </p:nvSpPr>
              <p:spPr>
                <a:xfrm>
                  <a:off x="472068" y="493857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169;p13">
                  <a:extLst>
                    <a:ext uri="{FF2B5EF4-FFF2-40B4-BE49-F238E27FC236}">
                      <a16:creationId xmlns:a16="http://schemas.microsoft.com/office/drawing/2014/main" id="{D3E531D2-4CAA-FEFF-7C0D-D5C53FFF6208}"/>
                    </a:ext>
                  </a:extLst>
                </p:cNvPr>
                <p:cNvSpPr/>
                <p:nvPr/>
              </p:nvSpPr>
              <p:spPr>
                <a:xfrm>
                  <a:off x="461428" y="49533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2" name="Google Shape;169;p13">
                <a:extLst>
                  <a:ext uri="{FF2B5EF4-FFF2-40B4-BE49-F238E27FC236}">
                    <a16:creationId xmlns:a16="http://schemas.microsoft.com/office/drawing/2014/main" id="{AFE6A726-C5E9-C449-F342-4BB1C2A24C69}"/>
                  </a:ext>
                </a:extLst>
              </p:cNvPr>
              <p:cNvSpPr/>
              <p:nvPr/>
            </p:nvSpPr>
            <p:spPr>
              <a:xfrm rot="21134759">
                <a:off x="7490480" y="2351095"/>
                <a:ext cx="10449" cy="5224"/>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65;p13">
                <a:extLst>
                  <a:ext uri="{FF2B5EF4-FFF2-40B4-BE49-F238E27FC236}">
                    <a16:creationId xmlns:a16="http://schemas.microsoft.com/office/drawing/2014/main" id="{008D12C5-B23F-B9D4-854D-CBB5EBC6C38E}"/>
                  </a:ext>
                </a:extLst>
              </p:cNvPr>
              <p:cNvSpPr/>
              <p:nvPr/>
            </p:nvSpPr>
            <p:spPr>
              <a:xfrm rot="21134759">
                <a:off x="7448502" y="2293172"/>
                <a:ext cx="10449" cy="5224"/>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4" name="Group 143">
                <a:extLst>
                  <a:ext uri="{FF2B5EF4-FFF2-40B4-BE49-F238E27FC236}">
                    <a16:creationId xmlns:a16="http://schemas.microsoft.com/office/drawing/2014/main" id="{D63E2A2B-D961-B377-AB5F-F99259411EED}"/>
                  </a:ext>
                </a:extLst>
              </p:cNvPr>
              <p:cNvGrpSpPr/>
              <p:nvPr/>
            </p:nvGrpSpPr>
            <p:grpSpPr>
              <a:xfrm rot="10800000">
                <a:off x="7440450" y="2197188"/>
                <a:ext cx="23595" cy="33567"/>
                <a:chOff x="2542190" y="5026631"/>
                <a:chExt cx="31552" cy="44887"/>
              </a:xfrm>
            </p:grpSpPr>
            <p:sp>
              <p:nvSpPr>
                <p:cNvPr id="592" name="Google Shape;140;p13">
                  <a:extLst>
                    <a:ext uri="{FF2B5EF4-FFF2-40B4-BE49-F238E27FC236}">
                      <a16:creationId xmlns:a16="http://schemas.microsoft.com/office/drawing/2014/main" id="{6F7BE4CE-3835-6457-962B-A0520B0D1ECC}"/>
                    </a:ext>
                  </a:extLst>
                </p:cNvPr>
                <p:cNvSpPr/>
                <p:nvPr/>
              </p:nvSpPr>
              <p:spPr>
                <a:xfrm>
                  <a:off x="2542190" y="50645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3" name="Group 592">
                  <a:extLst>
                    <a:ext uri="{FF2B5EF4-FFF2-40B4-BE49-F238E27FC236}">
                      <a16:creationId xmlns:a16="http://schemas.microsoft.com/office/drawing/2014/main" id="{74C412D0-600A-FD35-BA53-5F55C8867E5E}"/>
                    </a:ext>
                  </a:extLst>
                </p:cNvPr>
                <p:cNvGrpSpPr/>
                <p:nvPr/>
              </p:nvGrpSpPr>
              <p:grpSpPr>
                <a:xfrm>
                  <a:off x="2550705" y="5026631"/>
                  <a:ext cx="23037" cy="27897"/>
                  <a:chOff x="2696755" y="5299681"/>
                  <a:chExt cx="23037" cy="27897"/>
                </a:xfrm>
              </p:grpSpPr>
              <p:sp>
                <p:nvSpPr>
                  <p:cNvPr id="594" name="Google Shape;165;p13">
                    <a:extLst>
                      <a:ext uri="{FF2B5EF4-FFF2-40B4-BE49-F238E27FC236}">
                        <a16:creationId xmlns:a16="http://schemas.microsoft.com/office/drawing/2014/main" id="{785399D8-A79A-A344-187C-AAC2D8248712}"/>
                      </a:ext>
                    </a:extLst>
                  </p:cNvPr>
                  <p:cNvSpPr/>
                  <p:nvPr/>
                </p:nvSpPr>
                <p:spPr>
                  <a:xfrm>
                    <a:off x="2705819" y="5299681"/>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169;p13">
                    <a:extLst>
                      <a:ext uri="{FF2B5EF4-FFF2-40B4-BE49-F238E27FC236}">
                        <a16:creationId xmlns:a16="http://schemas.microsoft.com/office/drawing/2014/main" id="{A2E72684-BCE5-5B01-90B8-8CABE3010271}"/>
                      </a:ext>
                    </a:extLst>
                  </p:cNvPr>
                  <p:cNvSpPr/>
                  <p:nvPr/>
                </p:nvSpPr>
                <p:spPr>
                  <a:xfrm>
                    <a:off x="2696755" y="532059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5" name="Group 144">
                <a:extLst>
                  <a:ext uri="{FF2B5EF4-FFF2-40B4-BE49-F238E27FC236}">
                    <a16:creationId xmlns:a16="http://schemas.microsoft.com/office/drawing/2014/main" id="{998A6A7E-9F79-1034-3C23-67F44EA5F95D}"/>
                  </a:ext>
                </a:extLst>
              </p:cNvPr>
              <p:cNvGrpSpPr/>
              <p:nvPr/>
            </p:nvGrpSpPr>
            <p:grpSpPr>
              <a:xfrm>
                <a:off x="7809496" y="2376457"/>
                <a:ext cx="24773" cy="28967"/>
                <a:chOff x="2542190" y="5032782"/>
                <a:chExt cx="33128" cy="38736"/>
              </a:xfrm>
            </p:grpSpPr>
            <p:sp>
              <p:nvSpPr>
                <p:cNvPr id="588" name="Google Shape;140;p13">
                  <a:extLst>
                    <a:ext uri="{FF2B5EF4-FFF2-40B4-BE49-F238E27FC236}">
                      <a16:creationId xmlns:a16="http://schemas.microsoft.com/office/drawing/2014/main" id="{B2726B43-AF43-9212-4856-8C8F2725A0DA}"/>
                    </a:ext>
                  </a:extLst>
                </p:cNvPr>
                <p:cNvSpPr/>
                <p:nvPr/>
              </p:nvSpPr>
              <p:spPr>
                <a:xfrm>
                  <a:off x="2542190" y="50645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9" name="Group 588">
                  <a:extLst>
                    <a:ext uri="{FF2B5EF4-FFF2-40B4-BE49-F238E27FC236}">
                      <a16:creationId xmlns:a16="http://schemas.microsoft.com/office/drawing/2014/main" id="{F577109E-1BD9-D7FF-2D14-365A54291D78}"/>
                    </a:ext>
                  </a:extLst>
                </p:cNvPr>
                <p:cNvGrpSpPr/>
                <p:nvPr/>
              </p:nvGrpSpPr>
              <p:grpSpPr>
                <a:xfrm>
                  <a:off x="2550705" y="5032782"/>
                  <a:ext cx="24613" cy="21746"/>
                  <a:chOff x="2696755" y="5305832"/>
                  <a:chExt cx="24613" cy="21746"/>
                </a:xfrm>
              </p:grpSpPr>
              <p:sp>
                <p:nvSpPr>
                  <p:cNvPr id="590" name="Google Shape;165;p13">
                    <a:extLst>
                      <a:ext uri="{FF2B5EF4-FFF2-40B4-BE49-F238E27FC236}">
                        <a16:creationId xmlns:a16="http://schemas.microsoft.com/office/drawing/2014/main" id="{7708B0B5-D92C-5E31-D2DD-417446F592D7}"/>
                      </a:ext>
                    </a:extLst>
                  </p:cNvPr>
                  <p:cNvSpPr/>
                  <p:nvPr/>
                </p:nvSpPr>
                <p:spPr>
                  <a:xfrm>
                    <a:off x="2707395" y="53058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169;p13">
                    <a:extLst>
                      <a:ext uri="{FF2B5EF4-FFF2-40B4-BE49-F238E27FC236}">
                        <a16:creationId xmlns:a16="http://schemas.microsoft.com/office/drawing/2014/main" id="{5E979DEB-9DCC-D8B7-B6BA-E967C184B9FA}"/>
                      </a:ext>
                    </a:extLst>
                  </p:cNvPr>
                  <p:cNvSpPr/>
                  <p:nvPr/>
                </p:nvSpPr>
                <p:spPr>
                  <a:xfrm>
                    <a:off x="2696755" y="532059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6" name="Group 145">
                <a:extLst>
                  <a:ext uri="{FF2B5EF4-FFF2-40B4-BE49-F238E27FC236}">
                    <a16:creationId xmlns:a16="http://schemas.microsoft.com/office/drawing/2014/main" id="{43E1DD47-BA3C-7897-FDD2-58FD52AF4970}"/>
                  </a:ext>
                </a:extLst>
              </p:cNvPr>
              <p:cNvGrpSpPr/>
              <p:nvPr/>
            </p:nvGrpSpPr>
            <p:grpSpPr>
              <a:xfrm rot="443917">
                <a:off x="7471613" y="2137591"/>
                <a:ext cx="21849" cy="31219"/>
                <a:chOff x="2542190" y="5029771"/>
                <a:chExt cx="29218" cy="41747"/>
              </a:xfrm>
            </p:grpSpPr>
            <p:sp>
              <p:nvSpPr>
                <p:cNvPr id="584" name="Google Shape;140;p13">
                  <a:extLst>
                    <a:ext uri="{FF2B5EF4-FFF2-40B4-BE49-F238E27FC236}">
                      <a16:creationId xmlns:a16="http://schemas.microsoft.com/office/drawing/2014/main" id="{FCDBC279-4359-375B-5265-D8192ABE8D57}"/>
                    </a:ext>
                  </a:extLst>
                </p:cNvPr>
                <p:cNvSpPr/>
                <p:nvPr/>
              </p:nvSpPr>
              <p:spPr>
                <a:xfrm>
                  <a:off x="2542190" y="50645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5" name="Group 584">
                  <a:extLst>
                    <a:ext uri="{FF2B5EF4-FFF2-40B4-BE49-F238E27FC236}">
                      <a16:creationId xmlns:a16="http://schemas.microsoft.com/office/drawing/2014/main" id="{A11CBD10-B3B4-08A2-7780-E9FEB6EE95EF}"/>
                    </a:ext>
                  </a:extLst>
                </p:cNvPr>
                <p:cNvGrpSpPr/>
                <p:nvPr/>
              </p:nvGrpSpPr>
              <p:grpSpPr>
                <a:xfrm>
                  <a:off x="2550705" y="5029771"/>
                  <a:ext cx="20703" cy="24757"/>
                  <a:chOff x="2696755" y="5302821"/>
                  <a:chExt cx="20703" cy="24757"/>
                </a:xfrm>
              </p:grpSpPr>
              <p:sp>
                <p:nvSpPr>
                  <p:cNvPr id="586" name="Google Shape;165;p13">
                    <a:extLst>
                      <a:ext uri="{FF2B5EF4-FFF2-40B4-BE49-F238E27FC236}">
                        <a16:creationId xmlns:a16="http://schemas.microsoft.com/office/drawing/2014/main" id="{71F29C5D-2BC7-FBC9-D995-E65E732A083F}"/>
                      </a:ext>
                    </a:extLst>
                  </p:cNvPr>
                  <p:cNvSpPr/>
                  <p:nvPr/>
                </p:nvSpPr>
                <p:spPr>
                  <a:xfrm>
                    <a:off x="2703485" y="5302821"/>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169;p13">
                    <a:extLst>
                      <a:ext uri="{FF2B5EF4-FFF2-40B4-BE49-F238E27FC236}">
                        <a16:creationId xmlns:a16="http://schemas.microsoft.com/office/drawing/2014/main" id="{752B190B-54F6-C42B-04FC-7A72F1BC92DA}"/>
                      </a:ext>
                    </a:extLst>
                  </p:cNvPr>
                  <p:cNvSpPr/>
                  <p:nvPr/>
                </p:nvSpPr>
                <p:spPr>
                  <a:xfrm>
                    <a:off x="2696755" y="532059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7" name="Group 146">
                <a:extLst>
                  <a:ext uri="{FF2B5EF4-FFF2-40B4-BE49-F238E27FC236}">
                    <a16:creationId xmlns:a16="http://schemas.microsoft.com/office/drawing/2014/main" id="{89959614-1479-4F56-3884-EDFC20C4B7E1}"/>
                  </a:ext>
                </a:extLst>
              </p:cNvPr>
              <p:cNvGrpSpPr/>
              <p:nvPr/>
            </p:nvGrpSpPr>
            <p:grpSpPr>
              <a:xfrm rot="11365040">
                <a:off x="7499451" y="2097572"/>
                <a:ext cx="21849" cy="31219"/>
                <a:chOff x="2542190" y="5029771"/>
                <a:chExt cx="29218" cy="41747"/>
              </a:xfrm>
            </p:grpSpPr>
            <p:sp>
              <p:nvSpPr>
                <p:cNvPr id="580" name="Google Shape;140;p13">
                  <a:extLst>
                    <a:ext uri="{FF2B5EF4-FFF2-40B4-BE49-F238E27FC236}">
                      <a16:creationId xmlns:a16="http://schemas.microsoft.com/office/drawing/2014/main" id="{B248026F-E08A-C7ED-648A-76110496ACCC}"/>
                    </a:ext>
                  </a:extLst>
                </p:cNvPr>
                <p:cNvSpPr/>
                <p:nvPr/>
              </p:nvSpPr>
              <p:spPr>
                <a:xfrm>
                  <a:off x="2542190" y="50645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1" name="Group 580">
                  <a:extLst>
                    <a:ext uri="{FF2B5EF4-FFF2-40B4-BE49-F238E27FC236}">
                      <a16:creationId xmlns:a16="http://schemas.microsoft.com/office/drawing/2014/main" id="{6DB5601D-6F12-8A39-6BC7-E68DD94E0E37}"/>
                    </a:ext>
                  </a:extLst>
                </p:cNvPr>
                <p:cNvGrpSpPr/>
                <p:nvPr/>
              </p:nvGrpSpPr>
              <p:grpSpPr>
                <a:xfrm>
                  <a:off x="2550705" y="5029771"/>
                  <a:ext cx="20703" cy="24757"/>
                  <a:chOff x="2696755" y="5302821"/>
                  <a:chExt cx="20703" cy="24757"/>
                </a:xfrm>
              </p:grpSpPr>
              <p:sp>
                <p:nvSpPr>
                  <p:cNvPr id="582" name="Google Shape;165;p13">
                    <a:extLst>
                      <a:ext uri="{FF2B5EF4-FFF2-40B4-BE49-F238E27FC236}">
                        <a16:creationId xmlns:a16="http://schemas.microsoft.com/office/drawing/2014/main" id="{7F20775C-11C5-781D-F8B0-CF3886E7841F}"/>
                      </a:ext>
                    </a:extLst>
                  </p:cNvPr>
                  <p:cNvSpPr/>
                  <p:nvPr/>
                </p:nvSpPr>
                <p:spPr>
                  <a:xfrm>
                    <a:off x="2703485" y="5302821"/>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169;p13">
                    <a:extLst>
                      <a:ext uri="{FF2B5EF4-FFF2-40B4-BE49-F238E27FC236}">
                        <a16:creationId xmlns:a16="http://schemas.microsoft.com/office/drawing/2014/main" id="{E4F66D53-EAE0-A78B-4FF9-7B1BAC2C7AEA}"/>
                      </a:ext>
                    </a:extLst>
                  </p:cNvPr>
                  <p:cNvSpPr/>
                  <p:nvPr/>
                </p:nvSpPr>
                <p:spPr>
                  <a:xfrm>
                    <a:off x="2696755" y="532059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8" name="Group 147">
                <a:extLst>
                  <a:ext uri="{FF2B5EF4-FFF2-40B4-BE49-F238E27FC236}">
                    <a16:creationId xmlns:a16="http://schemas.microsoft.com/office/drawing/2014/main" id="{C1617AEB-6174-9D91-F0DC-AADB9C5E4F75}"/>
                  </a:ext>
                </a:extLst>
              </p:cNvPr>
              <p:cNvGrpSpPr/>
              <p:nvPr/>
            </p:nvGrpSpPr>
            <p:grpSpPr>
              <a:xfrm rot="1031029">
                <a:off x="7470744" y="2079302"/>
                <a:ext cx="21849" cy="31219"/>
                <a:chOff x="2542190" y="5029771"/>
                <a:chExt cx="29218" cy="41747"/>
              </a:xfrm>
            </p:grpSpPr>
            <p:sp>
              <p:nvSpPr>
                <p:cNvPr id="576" name="Google Shape;140;p13">
                  <a:extLst>
                    <a:ext uri="{FF2B5EF4-FFF2-40B4-BE49-F238E27FC236}">
                      <a16:creationId xmlns:a16="http://schemas.microsoft.com/office/drawing/2014/main" id="{2BD1C6D7-8F7B-0346-9A19-86355E7707F5}"/>
                    </a:ext>
                  </a:extLst>
                </p:cNvPr>
                <p:cNvSpPr/>
                <p:nvPr/>
              </p:nvSpPr>
              <p:spPr>
                <a:xfrm>
                  <a:off x="2542190" y="50645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7" name="Group 576">
                  <a:extLst>
                    <a:ext uri="{FF2B5EF4-FFF2-40B4-BE49-F238E27FC236}">
                      <a16:creationId xmlns:a16="http://schemas.microsoft.com/office/drawing/2014/main" id="{81B3DDEB-6BB0-565B-E08D-4917E3E98EC4}"/>
                    </a:ext>
                  </a:extLst>
                </p:cNvPr>
                <p:cNvGrpSpPr/>
                <p:nvPr/>
              </p:nvGrpSpPr>
              <p:grpSpPr>
                <a:xfrm>
                  <a:off x="2550705" y="5029771"/>
                  <a:ext cx="20703" cy="24757"/>
                  <a:chOff x="2696755" y="5302821"/>
                  <a:chExt cx="20703" cy="24757"/>
                </a:xfrm>
              </p:grpSpPr>
              <p:sp>
                <p:nvSpPr>
                  <p:cNvPr id="578" name="Google Shape;165;p13">
                    <a:extLst>
                      <a:ext uri="{FF2B5EF4-FFF2-40B4-BE49-F238E27FC236}">
                        <a16:creationId xmlns:a16="http://schemas.microsoft.com/office/drawing/2014/main" id="{F532F8AC-9FA5-5D82-4547-0A96B1812AB0}"/>
                      </a:ext>
                    </a:extLst>
                  </p:cNvPr>
                  <p:cNvSpPr/>
                  <p:nvPr/>
                </p:nvSpPr>
                <p:spPr>
                  <a:xfrm>
                    <a:off x="2703485" y="5302821"/>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169;p13">
                    <a:extLst>
                      <a:ext uri="{FF2B5EF4-FFF2-40B4-BE49-F238E27FC236}">
                        <a16:creationId xmlns:a16="http://schemas.microsoft.com/office/drawing/2014/main" id="{47767270-899F-6855-EEF7-806D5B27C70A}"/>
                      </a:ext>
                    </a:extLst>
                  </p:cNvPr>
                  <p:cNvSpPr/>
                  <p:nvPr/>
                </p:nvSpPr>
                <p:spPr>
                  <a:xfrm>
                    <a:off x="2696755" y="532059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9" name="Group 148">
                <a:extLst>
                  <a:ext uri="{FF2B5EF4-FFF2-40B4-BE49-F238E27FC236}">
                    <a16:creationId xmlns:a16="http://schemas.microsoft.com/office/drawing/2014/main" id="{C0223C98-0B8A-1510-3179-903694AFD062}"/>
                  </a:ext>
                </a:extLst>
              </p:cNvPr>
              <p:cNvGrpSpPr/>
              <p:nvPr/>
            </p:nvGrpSpPr>
            <p:grpSpPr>
              <a:xfrm rot="1564854">
                <a:off x="7683209" y="1945824"/>
                <a:ext cx="36216" cy="73907"/>
                <a:chOff x="1182114" y="5093506"/>
                <a:chExt cx="48430" cy="98832"/>
              </a:xfrm>
            </p:grpSpPr>
            <p:grpSp>
              <p:nvGrpSpPr>
                <p:cNvPr id="566" name="Group 565">
                  <a:extLst>
                    <a:ext uri="{FF2B5EF4-FFF2-40B4-BE49-F238E27FC236}">
                      <a16:creationId xmlns:a16="http://schemas.microsoft.com/office/drawing/2014/main" id="{11D33A55-C54E-0BC6-7465-2993462B4317}"/>
                    </a:ext>
                  </a:extLst>
                </p:cNvPr>
                <p:cNvGrpSpPr/>
                <p:nvPr/>
              </p:nvGrpSpPr>
              <p:grpSpPr>
                <a:xfrm rot="20857476">
                  <a:off x="1197416" y="5093506"/>
                  <a:ext cx="33128" cy="38736"/>
                  <a:chOff x="2542190" y="5032782"/>
                  <a:chExt cx="33128" cy="38736"/>
                </a:xfrm>
              </p:grpSpPr>
              <p:sp>
                <p:nvSpPr>
                  <p:cNvPr id="572" name="Google Shape;140;p13">
                    <a:extLst>
                      <a:ext uri="{FF2B5EF4-FFF2-40B4-BE49-F238E27FC236}">
                        <a16:creationId xmlns:a16="http://schemas.microsoft.com/office/drawing/2014/main" id="{F72D0C39-5703-3384-9DE7-7328CD64B0A1}"/>
                      </a:ext>
                    </a:extLst>
                  </p:cNvPr>
                  <p:cNvSpPr/>
                  <p:nvPr/>
                </p:nvSpPr>
                <p:spPr>
                  <a:xfrm>
                    <a:off x="2542190" y="50645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3" name="Group 572">
                    <a:extLst>
                      <a:ext uri="{FF2B5EF4-FFF2-40B4-BE49-F238E27FC236}">
                        <a16:creationId xmlns:a16="http://schemas.microsoft.com/office/drawing/2014/main" id="{72F159F6-50DC-6268-5A4C-853A0DD6D983}"/>
                      </a:ext>
                    </a:extLst>
                  </p:cNvPr>
                  <p:cNvGrpSpPr/>
                  <p:nvPr/>
                </p:nvGrpSpPr>
                <p:grpSpPr>
                  <a:xfrm>
                    <a:off x="2550705" y="5032782"/>
                    <a:ext cx="24613" cy="21746"/>
                    <a:chOff x="2696755" y="5305832"/>
                    <a:chExt cx="24613" cy="21746"/>
                  </a:xfrm>
                </p:grpSpPr>
                <p:sp>
                  <p:nvSpPr>
                    <p:cNvPr id="574" name="Google Shape;165;p13">
                      <a:extLst>
                        <a:ext uri="{FF2B5EF4-FFF2-40B4-BE49-F238E27FC236}">
                          <a16:creationId xmlns:a16="http://schemas.microsoft.com/office/drawing/2014/main" id="{A6DBABF1-7782-A388-8C54-F6093B62FE68}"/>
                        </a:ext>
                      </a:extLst>
                    </p:cNvPr>
                    <p:cNvSpPr/>
                    <p:nvPr/>
                  </p:nvSpPr>
                  <p:spPr>
                    <a:xfrm>
                      <a:off x="2707395" y="53058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169;p13">
                      <a:extLst>
                        <a:ext uri="{FF2B5EF4-FFF2-40B4-BE49-F238E27FC236}">
                          <a16:creationId xmlns:a16="http://schemas.microsoft.com/office/drawing/2014/main" id="{B30457AC-0EA5-D6EE-2A90-4E0AFD5CD5A3}"/>
                        </a:ext>
                      </a:extLst>
                    </p:cNvPr>
                    <p:cNvSpPr/>
                    <p:nvPr/>
                  </p:nvSpPr>
                  <p:spPr>
                    <a:xfrm>
                      <a:off x="2696755" y="532059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67" name="Group 566">
                  <a:extLst>
                    <a:ext uri="{FF2B5EF4-FFF2-40B4-BE49-F238E27FC236}">
                      <a16:creationId xmlns:a16="http://schemas.microsoft.com/office/drawing/2014/main" id="{8D93DA0D-171A-25F0-EB44-FFF66DAAF08A}"/>
                    </a:ext>
                  </a:extLst>
                </p:cNvPr>
                <p:cNvGrpSpPr/>
                <p:nvPr/>
              </p:nvGrpSpPr>
              <p:grpSpPr>
                <a:xfrm rot="20490926">
                  <a:off x="1182114" y="5153602"/>
                  <a:ext cx="33128" cy="38736"/>
                  <a:chOff x="2542190" y="5032782"/>
                  <a:chExt cx="33128" cy="38736"/>
                </a:xfrm>
              </p:grpSpPr>
              <p:sp>
                <p:nvSpPr>
                  <p:cNvPr id="568" name="Google Shape;140;p13">
                    <a:extLst>
                      <a:ext uri="{FF2B5EF4-FFF2-40B4-BE49-F238E27FC236}">
                        <a16:creationId xmlns:a16="http://schemas.microsoft.com/office/drawing/2014/main" id="{D5949C1C-D0F0-34A9-1B33-4D5B030E489A}"/>
                      </a:ext>
                    </a:extLst>
                  </p:cNvPr>
                  <p:cNvSpPr/>
                  <p:nvPr/>
                </p:nvSpPr>
                <p:spPr>
                  <a:xfrm>
                    <a:off x="2542190" y="50645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9" name="Group 568">
                    <a:extLst>
                      <a:ext uri="{FF2B5EF4-FFF2-40B4-BE49-F238E27FC236}">
                        <a16:creationId xmlns:a16="http://schemas.microsoft.com/office/drawing/2014/main" id="{6B072DC5-8F1C-0EB2-7D0C-CABB5733E900}"/>
                      </a:ext>
                    </a:extLst>
                  </p:cNvPr>
                  <p:cNvGrpSpPr/>
                  <p:nvPr/>
                </p:nvGrpSpPr>
                <p:grpSpPr>
                  <a:xfrm>
                    <a:off x="2550705" y="5032782"/>
                    <a:ext cx="24613" cy="21746"/>
                    <a:chOff x="2696755" y="5305832"/>
                    <a:chExt cx="24613" cy="21746"/>
                  </a:xfrm>
                </p:grpSpPr>
                <p:sp>
                  <p:nvSpPr>
                    <p:cNvPr id="570" name="Google Shape;165;p13">
                      <a:extLst>
                        <a:ext uri="{FF2B5EF4-FFF2-40B4-BE49-F238E27FC236}">
                          <a16:creationId xmlns:a16="http://schemas.microsoft.com/office/drawing/2014/main" id="{CD0161EA-1D9B-E0AD-155A-006A41E52AEB}"/>
                        </a:ext>
                      </a:extLst>
                    </p:cNvPr>
                    <p:cNvSpPr/>
                    <p:nvPr/>
                  </p:nvSpPr>
                  <p:spPr>
                    <a:xfrm>
                      <a:off x="2707395" y="53058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169;p13">
                      <a:extLst>
                        <a:ext uri="{FF2B5EF4-FFF2-40B4-BE49-F238E27FC236}">
                          <a16:creationId xmlns:a16="http://schemas.microsoft.com/office/drawing/2014/main" id="{EFEBF641-620D-926C-CADF-14493EA11941}"/>
                        </a:ext>
                      </a:extLst>
                    </p:cNvPr>
                    <p:cNvSpPr/>
                    <p:nvPr/>
                  </p:nvSpPr>
                  <p:spPr>
                    <a:xfrm>
                      <a:off x="2696755" y="532059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50" name="Group 149">
                <a:extLst>
                  <a:ext uri="{FF2B5EF4-FFF2-40B4-BE49-F238E27FC236}">
                    <a16:creationId xmlns:a16="http://schemas.microsoft.com/office/drawing/2014/main" id="{DFF57F97-AA5C-0B09-5BE1-70E73EA019D7}"/>
                  </a:ext>
                </a:extLst>
              </p:cNvPr>
              <p:cNvGrpSpPr/>
              <p:nvPr/>
            </p:nvGrpSpPr>
            <p:grpSpPr>
              <a:xfrm rot="2257318">
                <a:off x="7989889" y="2017679"/>
                <a:ext cx="25464" cy="58054"/>
                <a:chOff x="716802" y="5207968"/>
                <a:chExt cx="34052" cy="77633"/>
              </a:xfrm>
            </p:grpSpPr>
            <p:grpSp>
              <p:nvGrpSpPr>
                <p:cNvPr id="556" name="Group 555">
                  <a:extLst>
                    <a:ext uri="{FF2B5EF4-FFF2-40B4-BE49-F238E27FC236}">
                      <a16:creationId xmlns:a16="http://schemas.microsoft.com/office/drawing/2014/main" id="{D3FF9772-29B8-9D18-B2A4-47DC148130AF}"/>
                    </a:ext>
                  </a:extLst>
                </p:cNvPr>
                <p:cNvGrpSpPr/>
                <p:nvPr/>
              </p:nvGrpSpPr>
              <p:grpSpPr>
                <a:xfrm rot="20470563">
                  <a:off x="721938" y="5207968"/>
                  <a:ext cx="28916" cy="41310"/>
                  <a:chOff x="2542190" y="5030208"/>
                  <a:chExt cx="28916" cy="41310"/>
                </a:xfrm>
              </p:grpSpPr>
              <p:sp>
                <p:nvSpPr>
                  <p:cNvPr id="562" name="Google Shape;140;p13">
                    <a:extLst>
                      <a:ext uri="{FF2B5EF4-FFF2-40B4-BE49-F238E27FC236}">
                        <a16:creationId xmlns:a16="http://schemas.microsoft.com/office/drawing/2014/main" id="{0386CB59-8E0E-B668-34B6-5955AA8CC1CC}"/>
                      </a:ext>
                    </a:extLst>
                  </p:cNvPr>
                  <p:cNvSpPr/>
                  <p:nvPr/>
                </p:nvSpPr>
                <p:spPr>
                  <a:xfrm>
                    <a:off x="2542190" y="50645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3" name="Group 562">
                    <a:extLst>
                      <a:ext uri="{FF2B5EF4-FFF2-40B4-BE49-F238E27FC236}">
                        <a16:creationId xmlns:a16="http://schemas.microsoft.com/office/drawing/2014/main" id="{0DEA8DD0-4C94-708C-7A32-682A13C5C38D}"/>
                      </a:ext>
                    </a:extLst>
                  </p:cNvPr>
                  <p:cNvGrpSpPr/>
                  <p:nvPr/>
                </p:nvGrpSpPr>
                <p:grpSpPr>
                  <a:xfrm>
                    <a:off x="2550705" y="5030208"/>
                    <a:ext cx="20401" cy="24320"/>
                    <a:chOff x="2696755" y="5303258"/>
                    <a:chExt cx="20401" cy="24320"/>
                  </a:xfrm>
                </p:grpSpPr>
                <p:sp>
                  <p:nvSpPr>
                    <p:cNvPr id="564" name="Google Shape;165;p13">
                      <a:extLst>
                        <a:ext uri="{FF2B5EF4-FFF2-40B4-BE49-F238E27FC236}">
                          <a16:creationId xmlns:a16="http://schemas.microsoft.com/office/drawing/2014/main" id="{6486F855-B460-425A-4C2B-D34A1843E5DB}"/>
                        </a:ext>
                      </a:extLst>
                    </p:cNvPr>
                    <p:cNvSpPr/>
                    <p:nvPr/>
                  </p:nvSpPr>
                  <p:spPr>
                    <a:xfrm>
                      <a:off x="2703183" y="5303258"/>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169;p13">
                      <a:extLst>
                        <a:ext uri="{FF2B5EF4-FFF2-40B4-BE49-F238E27FC236}">
                          <a16:creationId xmlns:a16="http://schemas.microsoft.com/office/drawing/2014/main" id="{82DF2E4A-5DCC-05AC-60B5-09BE271B77DD}"/>
                        </a:ext>
                      </a:extLst>
                    </p:cNvPr>
                    <p:cNvSpPr/>
                    <p:nvPr/>
                  </p:nvSpPr>
                  <p:spPr>
                    <a:xfrm>
                      <a:off x="2696755" y="532059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57" name="Group 556">
                  <a:extLst>
                    <a:ext uri="{FF2B5EF4-FFF2-40B4-BE49-F238E27FC236}">
                      <a16:creationId xmlns:a16="http://schemas.microsoft.com/office/drawing/2014/main" id="{DCCAD2EF-498E-23FD-3A6A-6208148662F3}"/>
                    </a:ext>
                  </a:extLst>
                </p:cNvPr>
                <p:cNvGrpSpPr/>
                <p:nvPr/>
              </p:nvGrpSpPr>
              <p:grpSpPr>
                <a:xfrm rot="20065886">
                  <a:off x="716802" y="5246865"/>
                  <a:ext cx="33128" cy="38736"/>
                  <a:chOff x="2542190" y="5032782"/>
                  <a:chExt cx="33128" cy="38736"/>
                </a:xfrm>
              </p:grpSpPr>
              <p:sp>
                <p:nvSpPr>
                  <p:cNvPr id="558" name="Google Shape;140;p13">
                    <a:extLst>
                      <a:ext uri="{FF2B5EF4-FFF2-40B4-BE49-F238E27FC236}">
                        <a16:creationId xmlns:a16="http://schemas.microsoft.com/office/drawing/2014/main" id="{4D32B448-0A90-F879-BDBE-BFE7009A970F}"/>
                      </a:ext>
                    </a:extLst>
                  </p:cNvPr>
                  <p:cNvSpPr/>
                  <p:nvPr/>
                </p:nvSpPr>
                <p:spPr>
                  <a:xfrm>
                    <a:off x="2542190" y="50645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9" name="Group 558">
                    <a:extLst>
                      <a:ext uri="{FF2B5EF4-FFF2-40B4-BE49-F238E27FC236}">
                        <a16:creationId xmlns:a16="http://schemas.microsoft.com/office/drawing/2014/main" id="{E620BC83-26AA-807C-F44A-6FD2ECFEE60C}"/>
                      </a:ext>
                    </a:extLst>
                  </p:cNvPr>
                  <p:cNvGrpSpPr/>
                  <p:nvPr/>
                </p:nvGrpSpPr>
                <p:grpSpPr>
                  <a:xfrm>
                    <a:off x="2550705" y="5032782"/>
                    <a:ext cx="24613" cy="21746"/>
                    <a:chOff x="2696755" y="5305832"/>
                    <a:chExt cx="24613" cy="21746"/>
                  </a:xfrm>
                </p:grpSpPr>
                <p:sp>
                  <p:nvSpPr>
                    <p:cNvPr id="560" name="Google Shape;165;p13">
                      <a:extLst>
                        <a:ext uri="{FF2B5EF4-FFF2-40B4-BE49-F238E27FC236}">
                          <a16:creationId xmlns:a16="http://schemas.microsoft.com/office/drawing/2014/main" id="{EB0282A1-3EF3-CC7D-95C4-B8752844D451}"/>
                        </a:ext>
                      </a:extLst>
                    </p:cNvPr>
                    <p:cNvSpPr/>
                    <p:nvPr/>
                  </p:nvSpPr>
                  <p:spPr>
                    <a:xfrm>
                      <a:off x="2707395" y="53058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169;p13">
                      <a:extLst>
                        <a:ext uri="{FF2B5EF4-FFF2-40B4-BE49-F238E27FC236}">
                          <a16:creationId xmlns:a16="http://schemas.microsoft.com/office/drawing/2014/main" id="{5364660C-8160-413D-F950-59F0958D20C4}"/>
                        </a:ext>
                      </a:extLst>
                    </p:cNvPr>
                    <p:cNvSpPr/>
                    <p:nvPr/>
                  </p:nvSpPr>
                  <p:spPr>
                    <a:xfrm>
                      <a:off x="2696755" y="532059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51" name="Group 150">
                <a:extLst>
                  <a:ext uri="{FF2B5EF4-FFF2-40B4-BE49-F238E27FC236}">
                    <a16:creationId xmlns:a16="http://schemas.microsoft.com/office/drawing/2014/main" id="{FCC4EB3D-7457-2DD7-BCBC-4EBCA966C1B3}"/>
                  </a:ext>
                </a:extLst>
              </p:cNvPr>
              <p:cNvGrpSpPr/>
              <p:nvPr/>
            </p:nvGrpSpPr>
            <p:grpSpPr>
              <a:xfrm rot="853910">
                <a:off x="7739961" y="2611884"/>
                <a:ext cx="25464" cy="58054"/>
                <a:chOff x="716802" y="5207968"/>
                <a:chExt cx="34052" cy="77633"/>
              </a:xfrm>
            </p:grpSpPr>
            <p:grpSp>
              <p:nvGrpSpPr>
                <p:cNvPr id="546" name="Group 545">
                  <a:extLst>
                    <a:ext uri="{FF2B5EF4-FFF2-40B4-BE49-F238E27FC236}">
                      <a16:creationId xmlns:a16="http://schemas.microsoft.com/office/drawing/2014/main" id="{20327B40-09D2-20A7-A173-C6E0C480E69E}"/>
                    </a:ext>
                  </a:extLst>
                </p:cNvPr>
                <p:cNvGrpSpPr/>
                <p:nvPr/>
              </p:nvGrpSpPr>
              <p:grpSpPr>
                <a:xfrm rot="20470563">
                  <a:off x="721938" y="5207968"/>
                  <a:ext cx="28916" cy="41310"/>
                  <a:chOff x="2542190" y="5030208"/>
                  <a:chExt cx="28916" cy="41310"/>
                </a:xfrm>
              </p:grpSpPr>
              <p:sp>
                <p:nvSpPr>
                  <p:cNvPr id="552" name="Google Shape;140;p13">
                    <a:extLst>
                      <a:ext uri="{FF2B5EF4-FFF2-40B4-BE49-F238E27FC236}">
                        <a16:creationId xmlns:a16="http://schemas.microsoft.com/office/drawing/2014/main" id="{948DD01B-9A07-49A9-767C-21DCB9380409}"/>
                      </a:ext>
                    </a:extLst>
                  </p:cNvPr>
                  <p:cNvSpPr/>
                  <p:nvPr/>
                </p:nvSpPr>
                <p:spPr>
                  <a:xfrm>
                    <a:off x="2542190" y="50645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3" name="Group 552">
                    <a:extLst>
                      <a:ext uri="{FF2B5EF4-FFF2-40B4-BE49-F238E27FC236}">
                        <a16:creationId xmlns:a16="http://schemas.microsoft.com/office/drawing/2014/main" id="{78E28C5E-D8FB-6CD7-9AED-34A7DE9FAF19}"/>
                      </a:ext>
                    </a:extLst>
                  </p:cNvPr>
                  <p:cNvGrpSpPr/>
                  <p:nvPr/>
                </p:nvGrpSpPr>
                <p:grpSpPr>
                  <a:xfrm>
                    <a:off x="2550705" y="5030208"/>
                    <a:ext cx="20401" cy="24320"/>
                    <a:chOff x="2696755" y="5303258"/>
                    <a:chExt cx="20401" cy="24320"/>
                  </a:xfrm>
                </p:grpSpPr>
                <p:sp>
                  <p:nvSpPr>
                    <p:cNvPr id="554" name="Google Shape;165;p13">
                      <a:extLst>
                        <a:ext uri="{FF2B5EF4-FFF2-40B4-BE49-F238E27FC236}">
                          <a16:creationId xmlns:a16="http://schemas.microsoft.com/office/drawing/2014/main" id="{BC4DED34-CD80-E205-1DF9-3F93137568F0}"/>
                        </a:ext>
                      </a:extLst>
                    </p:cNvPr>
                    <p:cNvSpPr/>
                    <p:nvPr/>
                  </p:nvSpPr>
                  <p:spPr>
                    <a:xfrm>
                      <a:off x="2703183" y="5303258"/>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169;p13">
                      <a:extLst>
                        <a:ext uri="{FF2B5EF4-FFF2-40B4-BE49-F238E27FC236}">
                          <a16:creationId xmlns:a16="http://schemas.microsoft.com/office/drawing/2014/main" id="{D1B18AF2-DBAB-1F67-0DB9-96975AB8C86F}"/>
                        </a:ext>
                      </a:extLst>
                    </p:cNvPr>
                    <p:cNvSpPr/>
                    <p:nvPr/>
                  </p:nvSpPr>
                  <p:spPr>
                    <a:xfrm>
                      <a:off x="2696755" y="532059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47" name="Group 546">
                  <a:extLst>
                    <a:ext uri="{FF2B5EF4-FFF2-40B4-BE49-F238E27FC236}">
                      <a16:creationId xmlns:a16="http://schemas.microsoft.com/office/drawing/2014/main" id="{9E14D913-033F-89CF-7626-A65B43494A00}"/>
                    </a:ext>
                  </a:extLst>
                </p:cNvPr>
                <p:cNvGrpSpPr/>
                <p:nvPr/>
              </p:nvGrpSpPr>
              <p:grpSpPr>
                <a:xfrm rot="20065886">
                  <a:off x="716802" y="5246865"/>
                  <a:ext cx="33128" cy="38736"/>
                  <a:chOff x="2542190" y="5032782"/>
                  <a:chExt cx="33128" cy="38736"/>
                </a:xfrm>
              </p:grpSpPr>
              <p:sp>
                <p:nvSpPr>
                  <p:cNvPr id="548" name="Google Shape;140;p13">
                    <a:extLst>
                      <a:ext uri="{FF2B5EF4-FFF2-40B4-BE49-F238E27FC236}">
                        <a16:creationId xmlns:a16="http://schemas.microsoft.com/office/drawing/2014/main" id="{80E8CE18-8E7C-35A1-BE2D-0E871C13E622}"/>
                      </a:ext>
                    </a:extLst>
                  </p:cNvPr>
                  <p:cNvSpPr/>
                  <p:nvPr/>
                </p:nvSpPr>
                <p:spPr>
                  <a:xfrm>
                    <a:off x="2542190" y="50645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9" name="Group 548">
                    <a:extLst>
                      <a:ext uri="{FF2B5EF4-FFF2-40B4-BE49-F238E27FC236}">
                        <a16:creationId xmlns:a16="http://schemas.microsoft.com/office/drawing/2014/main" id="{1F488C0E-1139-DCC1-1EC7-54BFD918C8BA}"/>
                      </a:ext>
                    </a:extLst>
                  </p:cNvPr>
                  <p:cNvGrpSpPr/>
                  <p:nvPr/>
                </p:nvGrpSpPr>
                <p:grpSpPr>
                  <a:xfrm>
                    <a:off x="2550705" y="5032782"/>
                    <a:ext cx="24613" cy="21746"/>
                    <a:chOff x="2696755" y="5305832"/>
                    <a:chExt cx="24613" cy="21746"/>
                  </a:xfrm>
                </p:grpSpPr>
                <p:sp>
                  <p:nvSpPr>
                    <p:cNvPr id="550" name="Google Shape;165;p13">
                      <a:extLst>
                        <a:ext uri="{FF2B5EF4-FFF2-40B4-BE49-F238E27FC236}">
                          <a16:creationId xmlns:a16="http://schemas.microsoft.com/office/drawing/2014/main" id="{313D8B60-F831-AF22-9C51-F67176EB43F3}"/>
                        </a:ext>
                      </a:extLst>
                    </p:cNvPr>
                    <p:cNvSpPr/>
                    <p:nvPr/>
                  </p:nvSpPr>
                  <p:spPr>
                    <a:xfrm>
                      <a:off x="2707395" y="53058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169;p13">
                      <a:extLst>
                        <a:ext uri="{FF2B5EF4-FFF2-40B4-BE49-F238E27FC236}">
                          <a16:creationId xmlns:a16="http://schemas.microsoft.com/office/drawing/2014/main" id="{DB4EB0C7-48BF-51D4-EF7C-9D4AF3DE3D8F}"/>
                        </a:ext>
                      </a:extLst>
                    </p:cNvPr>
                    <p:cNvSpPr/>
                    <p:nvPr/>
                  </p:nvSpPr>
                  <p:spPr>
                    <a:xfrm>
                      <a:off x="2696755" y="532059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52" name="Group 151">
                <a:extLst>
                  <a:ext uri="{FF2B5EF4-FFF2-40B4-BE49-F238E27FC236}">
                    <a16:creationId xmlns:a16="http://schemas.microsoft.com/office/drawing/2014/main" id="{D7E29ED7-28A8-19DF-B030-A79286582FA1}"/>
                  </a:ext>
                </a:extLst>
              </p:cNvPr>
              <p:cNvGrpSpPr/>
              <p:nvPr/>
            </p:nvGrpSpPr>
            <p:grpSpPr>
              <a:xfrm rot="2240181">
                <a:off x="7715668" y="1954552"/>
                <a:ext cx="25464" cy="58054"/>
                <a:chOff x="716802" y="5207968"/>
                <a:chExt cx="34052" cy="77633"/>
              </a:xfrm>
            </p:grpSpPr>
            <p:grpSp>
              <p:nvGrpSpPr>
                <p:cNvPr id="536" name="Group 535">
                  <a:extLst>
                    <a:ext uri="{FF2B5EF4-FFF2-40B4-BE49-F238E27FC236}">
                      <a16:creationId xmlns:a16="http://schemas.microsoft.com/office/drawing/2014/main" id="{19538571-6CB8-401B-5D81-0E13F808A767}"/>
                    </a:ext>
                  </a:extLst>
                </p:cNvPr>
                <p:cNvGrpSpPr/>
                <p:nvPr/>
              </p:nvGrpSpPr>
              <p:grpSpPr>
                <a:xfrm rot="20470563">
                  <a:off x="721938" y="5207968"/>
                  <a:ext cx="28916" cy="41310"/>
                  <a:chOff x="2542190" y="5030208"/>
                  <a:chExt cx="28916" cy="41310"/>
                </a:xfrm>
              </p:grpSpPr>
              <p:sp>
                <p:nvSpPr>
                  <p:cNvPr id="542" name="Google Shape;140;p13">
                    <a:extLst>
                      <a:ext uri="{FF2B5EF4-FFF2-40B4-BE49-F238E27FC236}">
                        <a16:creationId xmlns:a16="http://schemas.microsoft.com/office/drawing/2014/main" id="{0F757C70-4DA8-720D-0B8A-4AC596B08E46}"/>
                      </a:ext>
                    </a:extLst>
                  </p:cNvPr>
                  <p:cNvSpPr/>
                  <p:nvPr/>
                </p:nvSpPr>
                <p:spPr>
                  <a:xfrm>
                    <a:off x="2542190" y="50645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3" name="Group 542">
                    <a:extLst>
                      <a:ext uri="{FF2B5EF4-FFF2-40B4-BE49-F238E27FC236}">
                        <a16:creationId xmlns:a16="http://schemas.microsoft.com/office/drawing/2014/main" id="{38A593AE-16CC-D04D-B429-8648880A504A}"/>
                      </a:ext>
                    </a:extLst>
                  </p:cNvPr>
                  <p:cNvGrpSpPr/>
                  <p:nvPr/>
                </p:nvGrpSpPr>
                <p:grpSpPr>
                  <a:xfrm>
                    <a:off x="2550705" y="5030208"/>
                    <a:ext cx="20401" cy="24320"/>
                    <a:chOff x="2696755" y="5303258"/>
                    <a:chExt cx="20401" cy="24320"/>
                  </a:xfrm>
                </p:grpSpPr>
                <p:sp>
                  <p:nvSpPr>
                    <p:cNvPr id="544" name="Google Shape;165;p13">
                      <a:extLst>
                        <a:ext uri="{FF2B5EF4-FFF2-40B4-BE49-F238E27FC236}">
                          <a16:creationId xmlns:a16="http://schemas.microsoft.com/office/drawing/2014/main" id="{A501F113-DA7D-7DBA-590D-A7302E9BE78D}"/>
                        </a:ext>
                      </a:extLst>
                    </p:cNvPr>
                    <p:cNvSpPr/>
                    <p:nvPr/>
                  </p:nvSpPr>
                  <p:spPr>
                    <a:xfrm>
                      <a:off x="2703183" y="5303258"/>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169;p13">
                      <a:extLst>
                        <a:ext uri="{FF2B5EF4-FFF2-40B4-BE49-F238E27FC236}">
                          <a16:creationId xmlns:a16="http://schemas.microsoft.com/office/drawing/2014/main" id="{922D99A9-D6E1-615B-866B-041ACEECCE39}"/>
                        </a:ext>
                      </a:extLst>
                    </p:cNvPr>
                    <p:cNvSpPr/>
                    <p:nvPr/>
                  </p:nvSpPr>
                  <p:spPr>
                    <a:xfrm>
                      <a:off x="2696755" y="532059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37" name="Group 536">
                  <a:extLst>
                    <a:ext uri="{FF2B5EF4-FFF2-40B4-BE49-F238E27FC236}">
                      <a16:creationId xmlns:a16="http://schemas.microsoft.com/office/drawing/2014/main" id="{CE06DBDA-C3E9-AADE-8E6C-F6731E609FB8}"/>
                    </a:ext>
                  </a:extLst>
                </p:cNvPr>
                <p:cNvGrpSpPr/>
                <p:nvPr/>
              </p:nvGrpSpPr>
              <p:grpSpPr>
                <a:xfrm rot="20065886">
                  <a:off x="716802" y="5246865"/>
                  <a:ext cx="33128" cy="38736"/>
                  <a:chOff x="2542190" y="5032782"/>
                  <a:chExt cx="33128" cy="38736"/>
                </a:xfrm>
              </p:grpSpPr>
              <p:sp>
                <p:nvSpPr>
                  <p:cNvPr id="538" name="Google Shape;140;p13">
                    <a:extLst>
                      <a:ext uri="{FF2B5EF4-FFF2-40B4-BE49-F238E27FC236}">
                        <a16:creationId xmlns:a16="http://schemas.microsoft.com/office/drawing/2014/main" id="{31644D9C-BDA5-D20D-2232-B546810077F1}"/>
                      </a:ext>
                    </a:extLst>
                  </p:cNvPr>
                  <p:cNvSpPr/>
                  <p:nvPr/>
                </p:nvSpPr>
                <p:spPr>
                  <a:xfrm>
                    <a:off x="2542190" y="50645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9" name="Group 538">
                    <a:extLst>
                      <a:ext uri="{FF2B5EF4-FFF2-40B4-BE49-F238E27FC236}">
                        <a16:creationId xmlns:a16="http://schemas.microsoft.com/office/drawing/2014/main" id="{5B2E4631-489A-817B-83DF-61FCD6702EC0}"/>
                      </a:ext>
                    </a:extLst>
                  </p:cNvPr>
                  <p:cNvGrpSpPr/>
                  <p:nvPr/>
                </p:nvGrpSpPr>
                <p:grpSpPr>
                  <a:xfrm>
                    <a:off x="2550705" y="5032782"/>
                    <a:ext cx="24613" cy="21746"/>
                    <a:chOff x="2696755" y="5305832"/>
                    <a:chExt cx="24613" cy="21746"/>
                  </a:xfrm>
                </p:grpSpPr>
                <p:sp>
                  <p:nvSpPr>
                    <p:cNvPr id="540" name="Google Shape;165;p13">
                      <a:extLst>
                        <a:ext uri="{FF2B5EF4-FFF2-40B4-BE49-F238E27FC236}">
                          <a16:creationId xmlns:a16="http://schemas.microsoft.com/office/drawing/2014/main" id="{C301CDEE-169E-9C6B-D2CE-F28139372D28}"/>
                        </a:ext>
                      </a:extLst>
                    </p:cNvPr>
                    <p:cNvSpPr/>
                    <p:nvPr/>
                  </p:nvSpPr>
                  <p:spPr>
                    <a:xfrm>
                      <a:off x="2707395" y="53058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169;p13">
                      <a:extLst>
                        <a:ext uri="{FF2B5EF4-FFF2-40B4-BE49-F238E27FC236}">
                          <a16:creationId xmlns:a16="http://schemas.microsoft.com/office/drawing/2014/main" id="{66328DCD-B06E-D1C2-B7CC-C36CF8E2AA67}"/>
                        </a:ext>
                      </a:extLst>
                    </p:cNvPr>
                    <p:cNvSpPr/>
                    <p:nvPr/>
                  </p:nvSpPr>
                  <p:spPr>
                    <a:xfrm>
                      <a:off x="2696755" y="532059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53" name="Group 152">
                <a:extLst>
                  <a:ext uri="{FF2B5EF4-FFF2-40B4-BE49-F238E27FC236}">
                    <a16:creationId xmlns:a16="http://schemas.microsoft.com/office/drawing/2014/main" id="{50524383-81A8-FCF8-784B-B724B63F3D52}"/>
                  </a:ext>
                </a:extLst>
              </p:cNvPr>
              <p:cNvGrpSpPr/>
              <p:nvPr/>
            </p:nvGrpSpPr>
            <p:grpSpPr>
              <a:xfrm rot="1962346">
                <a:off x="8085476" y="2289490"/>
                <a:ext cx="25464" cy="58054"/>
                <a:chOff x="716802" y="5207968"/>
                <a:chExt cx="34052" cy="77633"/>
              </a:xfrm>
            </p:grpSpPr>
            <p:grpSp>
              <p:nvGrpSpPr>
                <p:cNvPr id="526" name="Group 525">
                  <a:extLst>
                    <a:ext uri="{FF2B5EF4-FFF2-40B4-BE49-F238E27FC236}">
                      <a16:creationId xmlns:a16="http://schemas.microsoft.com/office/drawing/2014/main" id="{9628B8D3-4749-EFA4-7B69-2A046663D372}"/>
                    </a:ext>
                  </a:extLst>
                </p:cNvPr>
                <p:cNvGrpSpPr/>
                <p:nvPr/>
              </p:nvGrpSpPr>
              <p:grpSpPr>
                <a:xfrm rot="20470563">
                  <a:off x="721938" y="5207968"/>
                  <a:ext cx="28916" cy="41310"/>
                  <a:chOff x="2542190" y="5030208"/>
                  <a:chExt cx="28916" cy="41310"/>
                </a:xfrm>
              </p:grpSpPr>
              <p:sp>
                <p:nvSpPr>
                  <p:cNvPr id="532" name="Google Shape;140;p13">
                    <a:extLst>
                      <a:ext uri="{FF2B5EF4-FFF2-40B4-BE49-F238E27FC236}">
                        <a16:creationId xmlns:a16="http://schemas.microsoft.com/office/drawing/2014/main" id="{C959CA54-4E25-8527-FA9F-8E6337625D4C}"/>
                      </a:ext>
                    </a:extLst>
                  </p:cNvPr>
                  <p:cNvSpPr/>
                  <p:nvPr/>
                </p:nvSpPr>
                <p:spPr>
                  <a:xfrm>
                    <a:off x="2542190" y="50645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3" name="Group 532">
                    <a:extLst>
                      <a:ext uri="{FF2B5EF4-FFF2-40B4-BE49-F238E27FC236}">
                        <a16:creationId xmlns:a16="http://schemas.microsoft.com/office/drawing/2014/main" id="{C6ECE4F3-1E94-A14D-4FAF-7C8E3FEBAD98}"/>
                      </a:ext>
                    </a:extLst>
                  </p:cNvPr>
                  <p:cNvGrpSpPr/>
                  <p:nvPr/>
                </p:nvGrpSpPr>
                <p:grpSpPr>
                  <a:xfrm>
                    <a:off x="2550705" y="5030208"/>
                    <a:ext cx="20401" cy="24320"/>
                    <a:chOff x="2696755" y="5303258"/>
                    <a:chExt cx="20401" cy="24320"/>
                  </a:xfrm>
                </p:grpSpPr>
                <p:sp>
                  <p:nvSpPr>
                    <p:cNvPr id="534" name="Google Shape;165;p13">
                      <a:extLst>
                        <a:ext uri="{FF2B5EF4-FFF2-40B4-BE49-F238E27FC236}">
                          <a16:creationId xmlns:a16="http://schemas.microsoft.com/office/drawing/2014/main" id="{C87E246D-4A12-E9FE-C526-9A569FE6DFC3}"/>
                        </a:ext>
                      </a:extLst>
                    </p:cNvPr>
                    <p:cNvSpPr/>
                    <p:nvPr/>
                  </p:nvSpPr>
                  <p:spPr>
                    <a:xfrm>
                      <a:off x="2703183" y="5303258"/>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169;p13">
                      <a:extLst>
                        <a:ext uri="{FF2B5EF4-FFF2-40B4-BE49-F238E27FC236}">
                          <a16:creationId xmlns:a16="http://schemas.microsoft.com/office/drawing/2014/main" id="{8B8DFA54-E03E-D72A-D080-60EE541BC954}"/>
                        </a:ext>
                      </a:extLst>
                    </p:cNvPr>
                    <p:cNvSpPr/>
                    <p:nvPr/>
                  </p:nvSpPr>
                  <p:spPr>
                    <a:xfrm>
                      <a:off x="2696755" y="532059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27" name="Group 526">
                  <a:extLst>
                    <a:ext uri="{FF2B5EF4-FFF2-40B4-BE49-F238E27FC236}">
                      <a16:creationId xmlns:a16="http://schemas.microsoft.com/office/drawing/2014/main" id="{3D861CBE-575C-A327-2333-0154F2B3DF3B}"/>
                    </a:ext>
                  </a:extLst>
                </p:cNvPr>
                <p:cNvGrpSpPr/>
                <p:nvPr/>
              </p:nvGrpSpPr>
              <p:grpSpPr>
                <a:xfrm rot="20065886">
                  <a:off x="716802" y="5246865"/>
                  <a:ext cx="33128" cy="38736"/>
                  <a:chOff x="2542190" y="5032782"/>
                  <a:chExt cx="33128" cy="38736"/>
                </a:xfrm>
              </p:grpSpPr>
              <p:sp>
                <p:nvSpPr>
                  <p:cNvPr id="528" name="Google Shape;140;p13">
                    <a:extLst>
                      <a:ext uri="{FF2B5EF4-FFF2-40B4-BE49-F238E27FC236}">
                        <a16:creationId xmlns:a16="http://schemas.microsoft.com/office/drawing/2014/main" id="{41C919D7-4BBF-4157-B0E8-7331BAD4FB2C}"/>
                      </a:ext>
                    </a:extLst>
                  </p:cNvPr>
                  <p:cNvSpPr/>
                  <p:nvPr/>
                </p:nvSpPr>
                <p:spPr>
                  <a:xfrm>
                    <a:off x="2542190" y="50645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9" name="Group 528">
                    <a:extLst>
                      <a:ext uri="{FF2B5EF4-FFF2-40B4-BE49-F238E27FC236}">
                        <a16:creationId xmlns:a16="http://schemas.microsoft.com/office/drawing/2014/main" id="{4CAA8A36-9E89-3B66-4160-1466F1301358}"/>
                      </a:ext>
                    </a:extLst>
                  </p:cNvPr>
                  <p:cNvGrpSpPr/>
                  <p:nvPr/>
                </p:nvGrpSpPr>
                <p:grpSpPr>
                  <a:xfrm>
                    <a:off x="2550705" y="5032782"/>
                    <a:ext cx="24613" cy="21746"/>
                    <a:chOff x="2696755" y="5305832"/>
                    <a:chExt cx="24613" cy="21746"/>
                  </a:xfrm>
                </p:grpSpPr>
                <p:sp>
                  <p:nvSpPr>
                    <p:cNvPr id="530" name="Google Shape;165;p13">
                      <a:extLst>
                        <a:ext uri="{FF2B5EF4-FFF2-40B4-BE49-F238E27FC236}">
                          <a16:creationId xmlns:a16="http://schemas.microsoft.com/office/drawing/2014/main" id="{B2966DDD-A88B-F343-77B4-70AF17E4AD68}"/>
                        </a:ext>
                      </a:extLst>
                    </p:cNvPr>
                    <p:cNvSpPr/>
                    <p:nvPr/>
                  </p:nvSpPr>
                  <p:spPr>
                    <a:xfrm>
                      <a:off x="2707395" y="53058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169;p13">
                      <a:extLst>
                        <a:ext uri="{FF2B5EF4-FFF2-40B4-BE49-F238E27FC236}">
                          <a16:creationId xmlns:a16="http://schemas.microsoft.com/office/drawing/2014/main" id="{F929BFC0-C209-A7C3-A3A7-8B3387913421}"/>
                        </a:ext>
                      </a:extLst>
                    </p:cNvPr>
                    <p:cNvSpPr/>
                    <p:nvPr/>
                  </p:nvSpPr>
                  <p:spPr>
                    <a:xfrm>
                      <a:off x="2696755" y="532059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54" name="Group 153">
                <a:extLst>
                  <a:ext uri="{FF2B5EF4-FFF2-40B4-BE49-F238E27FC236}">
                    <a16:creationId xmlns:a16="http://schemas.microsoft.com/office/drawing/2014/main" id="{124249E1-54B8-2CE5-4EE0-4048552F0B93}"/>
                  </a:ext>
                </a:extLst>
              </p:cNvPr>
              <p:cNvGrpSpPr/>
              <p:nvPr/>
            </p:nvGrpSpPr>
            <p:grpSpPr>
              <a:xfrm rot="827301">
                <a:off x="8078457" y="2282693"/>
                <a:ext cx="23595" cy="33567"/>
                <a:chOff x="2542190" y="5026631"/>
                <a:chExt cx="31552" cy="44887"/>
              </a:xfrm>
            </p:grpSpPr>
            <p:sp>
              <p:nvSpPr>
                <p:cNvPr id="522" name="Google Shape;140;p13">
                  <a:extLst>
                    <a:ext uri="{FF2B5EF4-FFF2-40B4-BE49-F238E27FC236}">
                      <a16:creationId xmlns:a16="http://schemas.microsoft.com/office/drawing/2014/main" id="{F4864EFC-B5F9-57C8-77D9-F01721718EFE}"/>
                    </a:ext>
                  </a:extLst>
                </p:cNvPr>
                <p:cNvSpPr/>
                <p:nvPr/>
              </p:nvSpPr>
              <p:spPr>
                <a:xfrm>
                  <a:off x="2542190" y="50645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3" name="Group 522">
                  <a:extLst>
                    <a:ext uri="{FF2B5EF4-FFF2-40B4-BE49-F238E27FC236}">
                      <a16:creationId xmlns:a16="http://schemas.microsoft.com/office/drawing/2014/main" id="{C9D5EC03-0D14-ABC1-51FC-A45E286A5560}"/>
                    </a:ext>
                  </a:extLst>
                </p:cNvPr>
                <p:cNvGrpSpPr/>
                <p:nvPr/>
              </p:nvGrpSpPr>
              <p:grpSpPr>
                <a:xfrm>
                  <a:off x="2550705" y="5026631"/>
                  <a:ext cx="23037" cy="27897"/>
                  <a:chOff x="2696755" y="5299681"/>
                  <a:chExt cx="23037" cy="27897"/>
                </a:xfrm>
              </p:grpSpPr>
              <p:sp>
                <p:nvSpPr>
                  <p:cNvPr id="524" name="Google Shape;165;p13">
                    <a:extLst>
                      <a:ext uri="{FF2B5EF4-FFF2-40B4-BE49-F238E27FC236}">
                        <a16:creationId xmlns:a16="http://schemas.microsoft.com/office/drawing/2014/main" id="{1C55051B-39A2-CC12-99EF-30560665A82C}"/>
                      </a:ext>
                    </a:extLst>
                  </p:cNvPr>
                  <p:cNvSpPr/>
                  <p:nvPr/>
                </p:nvSpPr>
                <p:spPr>
                  <a:xfrm>
                    <a:off x="2705819" y="5299681"/>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169;p13">
                    <a:extLst>
                      <a:ext uri="{FF2B5EF4-FFF2-40B4-BE49-F238E27FC236}">
                        <a16:creationId xmlns:a16="http://schemas.microsoft.com/office/drawing/2014/main" id="{75549FAF-68C0-F05A-F240-D272095B270B}"/>
                      </a:ext>
                    </a:extLst>
                  </p:cNvPr>
                  <p:cNvSpPr/>
                  <p:nvPr/>
                </p:nvSpPr>
                <p:spPr>
                  <a:xfrm>
                    <a:off x="2696755" y="532059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55" name="Oval 154">
                <a:extLst>
                  <a:ext uri="{FF2B5EF4-FFF2-40B4-BE49-F238E27FC236}">
                    <a16:creationId xmlns:a16="http://schemas.microsoft.com/office/drawing/2014/main" id="{806A6014-1949-BB44-6DD9-679BE1194FF4}"/>
                  </a:ext>
                </a:extLst>
              </p:cNvPr>
              <p:cNvSpPr/>
              <p:nvPr/>
            </p:nvSpPr>
            <p:spPr>
              <a:xfrm>
                <a:off x="7593361" y="2063788"/>
                <a:ext cx="468156" cy="476448"/>
              </a:xfrm>
              <a:prstGeom prst="ellipse">
                <a:avLst/>
              </a:prstGeom>
              <a:gradFill flip="none" rotWithShape="1">
                <a:gsLst>
                  <a:gs pos="22000">
                    <a:schemeClr val="bg1">
                      <a:alpha val="0"/>
                      <a:lumMod val="100000"/>
                    </a:schemeClr>
                  </a:gs>
                  <a:gs pos="47000">
                    <a:schemeClr val="tx1">
                      <a:lumMod val="50000"/>
                      <a:lumOff val="50000"/>
                      <a:alpha val="58000"/>
                    </a:schemeClr>
                  </a:gs>
                  <a:gs pos="55000">
                    <a:schemeClr val="tx1">
                      <a:lumMod val="50000"/>
                      <a:lumOff val="50000"/>
                      <a:alpha val="26132"/>
                    </a:schemeClr>
                  </a:gs>
                  <a:gs pos="68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156" name="Oval 155">
                <a:extLst>
                  <a:ext uri="{FF2B5EF4-FFF2-40B4-BE49-F238E27FC236}">
                    <a16:creationId xmlns:a16="http://schemas.microsoft.com/office/drawing/2014/main" id="{71375BA4-294A-DF49-A782-1CEBC1E7A574}"/>
                  </a:ext>
                </a:extLst>
              </p:cNvPr>
              <p:cNvSpPr/>
              <p:nvPr/>
            </p:nvSpPr>
            <p:spPr>
              <a:xfrm>
                <a:off x="7597875" y="2072448"/>
                <a:ext cx="459128" cy="459128"/>
              </a:xfrm>
              <a:prstGeom prst="ellipse">
                <a:avLst/>
              </a:prstGeom>
              <a:noFill/>
              <a:ln w="3175">
                <a:solidFill>
                  <a:srgbClr val="1549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57" name="Oval 156">
                <a:extLst>
                  <a:ext uri="{FF2B5EF4-FFF2-40B4-BE49-F238E27FC236}">
                    <a16:creationId xmlns:a16="http://schemas.microsoft.com/office/drawing/2014/main" id="{F7A3BBBE-6988-9CD0-69DE-FBD26E1697DF}"/>
                  </a:ext>
                </a:extLst>
              </p:cNvPr>
              <p:cNvSpPr/>
              <p:nvPr/>
            </p:nvSpPr>
            <p:spPr>
              <a:xfrm>
                <a:off x="7455084" y="1929657"/>
                <a:ext cx="744709" cy="744710"/>
              </a:xfrm>
              <a:prstGeom prst="ellipse">
                <a:avLst/>
              </a:prstGeom>
              <a:noFill/>
              <a:ln w="3175">
                <a:solidFill>
                  <a:srgbClr val="1549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58" name="Oval 157">
                <a:extLst>
                  <a:ext uri="{FF2B5EF4-FFF2-40B4-BE49-F238E27FC236}">
                    <a16:creationId xmlns:a16="http://schemas.microsoft.com/office/drawing/2014/main" id="{C8DBE016-67D2-B9B2-12A0-13F46148AEE1}"/>
                  </a:ext>
                </a:extLst>
              </p:cNvPr>
              <p:cNvSpPr/>
              <p:nvPr/>
            </p:nvSpPr>
            <p:spPr>
              <a:xfrm>
                <a:off x="7689288" y="2163860"/>
                <a:ext cx="276303" cy="276302"/>
              </a:xfrm>
              <a:prstGeom prst="ellipse">
                <a:avLst/>
              </a:prstGeom>
              <a:noFill/>
              <a:ln w="3175">
                <a:solidFill>
                  <a:srgbClr val="1549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grpSp>
            <p:nvGrpSpPr>
              <p:cNvPr id="159" name="Group 158">
                <a:extLst>
                  <a:ext uri="{FF2B5EF4-FFF2-40B4-BE49-F238E27FC236}">
                    <a16:creationId xmlns:a16="http://schemas.microsoft.com/office/drawing/2014/main" id="{81AEDB01-ED5B-B4FC-8BB8-283C6CAFE474}"/>
                  </a:ext>
                </a:extLst>
              </p:cNvPr>
              <p:cNvGrpSpPr/>
              <p:nvPr/>
            </p:nvGrpSpPr>
            <p:grpSpPr>
              <a:xfrm rot="21403894">
                <a:off x="7601052" y="2437874"/>
                <a:ext cx="18406" cy="16262"/>
                <a:chOff x="461428" y="4938572"/>
                <a:chExt cx="24613" cy="21746"/>
              </a:xfrm>
            </p:grpSpPr>
            <p:sp>
              <p:nvSpPr>
                <p:cNvPr id="520" name="Google Shape;165;p13">
                  <a:extLst>
                    <a:ext uri="{FF2B5EF4-FFF2-40B4-BE49-F238E27FC236}">
                      <a16:creationId xmlns:a16="http://schemas.microsoft.com/office/drawing/2014/main" id="{BE7FEB7F-7A2B-CA03-55B5-3968B0EEE781}"/>
                    </a:ext>
                  </a:extLst>
                </p:cNvPr>
                <p:cNvSpPr/>
                <p:nvPr/>
              </p:nvSpPr>
              <p:spPr>
                <a:xfrm>
                  <a:off x="472068" y="493857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169;p13">
                  <a:extLst>
                    <a:ext uri="{FF2B5EF4-FFF2-40B4-BE49-F238E27FC236}">
                      <a16:creationId xmlns:a16="http://schemas.microsoft.com/office/drawing/2014/main" id="{29C8736B-879B-C499-F25A-2A8028C092E4}"/>
                    </a:ext>
                  </a:extLst>
                </p:cNvPr>
                <p:cNvSpPr/>
                <p:nvPr/>
              </p:nvSpPr>
              <p:spPr>
                <a:xfrm>
                  <a:off x="461428" y="49533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0" name="Group 159">
                <a:extLst>
                  <a:ext uri="{FF2B5EF4-FFF2-40B4-BE49-F238E27FC236}">
                    <a16:creationId xmlns:a16="http://schemas.microsoft.com/office/drawing/2014/main" id="{ECDAF6BD-EBB7-D27D-B64E-0FA07B72D0F6}"/>
                  </a:ext>
                </a:extLst>
              </p:cNvPr>
              <p:cNvGrpSpPr/>
              <p:nvPr/>
            </p:nvGrpSpPr>
            <p:grpSpPr>
              <a:xfrm rot="21403894">
                <a:off x="7615298" y="2442622"/>
                <a:ext cx="18406" cy="16262"/>
                <a:chOff x="461428" y="4938572"/>
                <a:chExt cx="24613" cy="21746"/>
              </a:xfrm>
            </p:grpSpPr>
            <p:sp>
              <p:nvSpPr>
                <p:cNvPr id="518" name="Google Shape;165;p13">
                  <a:extLst>
                    <a:ext uri="{FF2B5EF4-FFF2-40B4-BE49-F238E27FC236}">
                      <a16:creationId xmlns:a16="http://schemas.microsoft.com/office/drawing/2014/main" id="{9E33904C-AA3E-6A20-F91B-353004E5B84C}"/>
                    </a:ext>
                  </a:extLst>
                </p:cNvPr>
                <p:cNvSpPr/>
                <p:nvPr/>
              </p:nvSpPr>
              <p:spPr>
                <a:xfrm>
                  <a:off x="472068" y="493857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169;p13">
                  <a:extLst>
                    <a:ext uri="{FF2B5EF4-FFF2-40B4-BE49-F238E27FC236}">
                      <a16:creationId xmlns:a16="http://schemas.microsoft.com/office/drawing/2014/main" id="{F9CF5ACA-AC8D-F02B-D6F8-80903AC37D52}"/>
                    </a:ext>
                  </a:extLst>
                </p:cNvPr>
                <p:cNvSpPr/>
                <p:nvPr/>
              </p:nvSpPr>
              <p:spPr>
                <a:xfrm>
                  <a:off x="461428" y="49533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 name="Group 160">
                <a:extLst>
                  <a:ext uri="{FF2B5EF4-FFF2-40B4-BE49-F238E27FC236}">
                    <a16:creationId xmlns:a16="http://schemas.microsoft.com/office/drawing/2014/main" id="{E4D3F46C-0648-93C2-6F7A-6294E660970D}"/>
                  </a:ext>
                </a:extLst>
              </p:cNvPr>
              <p:cNvGrpSpPr/>
              <p:nvPr/>
            </p:nvGrpSpPr>
            <p:grpSpPr>
              <a:xfrm rot="21403894">
                <a:off x="7572561" y="2321534"/>
                <a:ext cx="18406" cy="16262"/>
                <a:chOff x="461428" y="4938572"/>
                <a:chExt cx="24613" cy="21746"/>
              </a:xfrm>
            </p:grpSpPr>
            <p:sp>
              <p:nvSpPr>
                <p:cNvPr id="516" name="Google Shape;165;p13">
                  <a:extLst>
                    <a:ext uri="{FF2B5EF4-FFF2-40B4-BE49-F238E27FC236}">
                      <a16:creationId xmlns:a16="http://schemas.microsoft.com/office/drawing/2014/main" id="{876E2920-0E4B-C3B7-FC8E-133719314B9D}"/>
                    </a:ext>
                  </a:extLst>
                </p:cNvPr>
                <p:cNvSpPr/>
                <p:nvPr/>
              </p:nvSpPr>
              <p:spPr>
                <a:xfrm>
                  <a:off x="472068" y="493857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517" name="Google Shape;169;p13">
                  <a:extLst>
                    <a:ext uri="{FF2B5EF4-FFF2-40B4-BE49-F238E27FC236}">
                      <a16:creationId xmlns:a16="http://schemas.microsoft.com/office/drawing/2014/main" id="{847CC432-320B-AC54-2275-7B880ADFFEFE}"/>
                    </a:ext>
                  </a:extLst>
                </p:cNvPr>
                <p:cNvSpPr/>
                <p:nvPr/>
              </p:nvSpPr>
              <p:spPr>
                <a:xfrm>
                  <a:off x="461428" y="49533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grpSp>
            <p:nvGrpSpPr>
              <p:cNvPr id="162" name="Group 161">
                <a:extLst>
                  <a:ext uri="{FF2B5EF4-FFF2-40B4-BE49-F238E27FC236}">
                    <a16:creationId xmlns:a16="http://schemas.microsoft.com/office/drawing/2014/main" id="{E0FA215C-0A9D-A6A1-B2EA-9FEAB4F408DA}"/>
                  </a:ext>
                </a:extLst>
              </p:cNvPr>
              <p:cNvGrpSpPr/>
              <p:nvPr/>
            </p:nvGrpSpPr>
            <p:grpSpPr>
              <a:xfrm>
                <a:off x="7554884" y="2108927"/>
                <a:ext cx="27492" cy="28967"/>
                <a:chOff x="2538554" y="5032782"/>
                <a:chExt cx="36764" cy="38736"/>
              </a:xfrm>
            </p:grpSpPr>
            <p:sp>
              <p:nvSpPr>
                <p:cNvPr id="512" name="Google Shape;140;p13">
                  <a:extLst>
                    <a:ext uri="{FF2B5EF4-FFF2-40B4-BE49-F238E27FC236}">
                      <a16:creationId xmlns:a16="http://schemas.microsoft.com/office/drawing/2014/main" id="{F8FF6CC1-033F-7146-73A6-D8BD70617E55}"/>
                    </a:ext>
                  </a:extLst>
                </p:cNvPr>
                <p:cNvSpPr/>
                <p:nvPr/>
              </p:nvSpPr>
              <p:spPr>
                <a:xfrm>
                  <a:off x="2538554" y="50645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3" name="Group 512">
                  <a:extLst>
                    <a:ext uri="{FF2B5EF4-FFF2-40B4-BE49-F238E27FC236}">
                      <a16:creationId xmlns:a16="http://schemas.microsoft.com/office/drawing/2014/main" id="{303C6050-9E9C-CEA7-87FF-3E60736CC00F}"/>
                    </a:ext>
                  </a:extLst>
                </p:cNvPr>
                <p:cNvGrpSpPr/>
                <p:nvPr/>
              </p:nvGrpSpPr>
              <p:grpSpPr>
                <a:xfrm>
                  <a:off x="2550705" y="5032782"/>
                  <a:ext cx="24613" cy="21746"/>
                  <a:chOff x="2696755" y="5305832"/>
                  <a:chExt cx="24613" cy="21746"/>
                </a:xfrm>
              </p:grpSpPr>
              <p:sp>
                <p:nvSpPr>
                  <p:cNvPr id="514" name="Google Shape;165;p13">
                    <a:extLst>
                      <a:ext uri="{FF2B5EF4-FFF2-40B4-BE49-F238E27FC236}">
                        <a16:creationId xmlns:a16="http://schemas.microsoft.com/office/drawing/2014/main" id="{A27D8E1E-A3CD-1809-8953-599B233AD3EF}"/>
                      </a:ext>
                    </a:extLst>
                  </p:cNvPr>
                  <p:cNvSpPr/>
                  <p:nvPr/>
                </p:nvSpPr>
                <p:spPr>
                  <a:xfrm>
                    <a:off x="2707395" y="53058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169;p13">
                    <a:extLst>
                      <a:ext uri="{FF2B5EF4-FFF2-40B4-BE49-F238E27FC236}">
                        <a16:creationId xmlns:a16="http://schemas.microsoft.com/office/drawing/2014/main" id="{1B94401A-C132-8099-8EB7-A5AFB16E1FB3}"/>
                      </a:ext>
                    </a:extLst>
                  </p:cNvPr>
                  <p:cNvSpPr/>
                  <p:nvPr/>
                </p:nvSpPr>
                <p:spPr>
                  <a:xfrm>
                    <a:off x="2696755" y="532059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3" name="Group 162">
                <a:extLst>
                  <a:ext uri="{FF2B5EF4-FFF2-40B4-BE49-F238E27FC236}">
                    <a16:creationId xmlns:a16="http://schemas.microsoft.com/office/drawing/2014/main" id="{F9F8218F-DAC5-02D8-F7CE-EF7CE9594B1C}"/>
                  </a:ext>
                </a:extLst>
              </p:cNvPr>
              <p:cNvGrpSpPr/>
              <p:nvPr/>
            </p:nvGrpSpPr>
            <p:grpSpPr>
              <a:xfrm rot="437097">
                <a:off x="7449168" y="2120520"/>
                <a:ext cx="17227" cy="20862"/>
                <a:chOff x="2696755" y="5299681"/>
                <a:chExt cx="23037" cy="27897"/>
              </a:xfrm>
            </p:grpSpPr>
            <p:sp>
              <p:nvSpPr>
                <p:cNvPr id="510" name="Google Shape;165;p13">
                  <a:extLst>
                    <a:ext uri="{FF2B5EF4-FFF2-40B4-BE49-F238E27FC236}">
                      <a16:creationId xmlns:a16="http://schemas.microsoft.com/office/drawing/2014/main" id="{AB69E58D-0ED5-C847-73C7-3CEB1C2583AD}"/>
                    </a:ext>
                  </a:extLst>
                </p:cNvPr>
                <p:cNvSpPr/>
                <p:nvPr/>
              </p:nvSpPr>
              <p:spPr>
                <a:xfrm>
                  <a:off x="2705819" y="5299681"/>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169;p13">
                  <a:extLst>
                    <a:ext uri="{FF2B5EF4-FFF2-40B4-BE49-F238E27FC236}">
                      <a16:creationId xmlns:a16="http://schemas.microsoft.com/office/drawing/2014/main" id="{AD3DD6F1-C7D8-CAEE-D07E-5FB3B7B42589}"/>
                    </a:ext>
                  </a:extLst>
                </p:cNvPr>
                <p:cNvSpPr/>
                <p:nvPr/>
              </p:nvSpPr>
              <p:spPr>
                <a:xfrm>
                  <a:off x="2696755" y="532059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Group 163">
                <a:extLst>
                  <a:ext uri="{FF2B5EF4-FFF2-40B4-BE49-F238E27FC236}">
                    <a16:creationId xmlns:a16="http://schemas.microsoft.com/office/drawing/2014/main" id="{54405030-7FBA-6D93-CAA0-1F719270D952}"/>
                  </a:ext>
                </a:extLst>
              </p:cNvPr>
              <p:cNvGrpSpPr/>
              <p:nvPr/>
            </p:nvGrpSpPr>
            <p:grpSpPr>
              <a:xfrm rot="2275113">
                <a:off x="7510799" y="2016291"/>
                <a:ext cx="25170" cy="58992"/>
                <a:chOff x="716687" y="5207032"/>
                <a:chExt cx="33659" cy="78886"/>
              </a:xfrm>
            </p:grpSpPr>
            <p:grpSp>
              <p:nvGrpSpPr>
                <p:cNvPr id="500" name="Group 499">
                  <a:extLst>
                    <a:ext uri="{FF2B5EF4-FFF2-40B4-BE49-F238E27FC236}">
                      <a16:creationId xmlns:a16="http://schemas.microsoft.com/office/drawing/2014/main" id="{2B37BB93-0998-BAD8-1E50-A97D883AF57E}"/>
                    </a:ext>
                  </a:extLst>
                </p:cNvPr>
                <p:cNvGrpSpPr/>
                <p:nvPr/>
              </p:nvGrpSpPr>
              <p:grpSpPr>
                <a:xfrm rot="20470563">
                  <a:off x="721783" y="5207032"/>
                  <a:ext cx="28563" cy="42330"/>
                  <a:chOff x="2542190" y="5029188"/>
                  <a:chExt cx="28563" cy="42330"/>
                </a:xfrm>
              </p:grpSpPr>
              <p:sp>
                <p:nvSpPr>
                  <p:cNvPr id="506" name="Google Shape;140;p13">
                    <a:extLst>
                      <a:ext uri="{FF2B5EF4-FFF2-40B4-BE49-F238E27FC236}">
                        <a16:creationId xmlns:a16="http://schemas.microsoft.com/office/drawing/2014/main" id="{91B00CB1-99DB-8D39-3299-5A95A50D5894}"/>
                      </a:ext>
                    </a:extLst>
                  </p:cNvPr>
                  <p:cNvSpPr/>
                  <p:nvPr/>
                </p:nvSpPr>
                <p:spPr>
                  <a:xfrm>
                    <a:off x="2542190" y="50645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7" name="Group 506">
                    <a:extLst>
                      <a:ext uri="{FF2B5EF4-FFF2-40B4-BE49-F238E27FC236}">
                        <a16:creationId xmlns:a16="http://schemas.microsoft.com/office/drawing/2014/main" id="{8D3B211C-9F84-1428-E1C7-D7E39E5DD8CD}"/>
                      </a:ext>
                    </a:extLst>
                  </p:cNvPr>
                  <p:cNvGrpSpPr/>
                  <p:nvPr/>
                </p:nvGrpSpPr>
                <p:grpSpPr>
                  <a:xfrm>
                    <a:off x="2549332" y="5029188"/>
                    <a:ext cx="21421" cy="24673"/>
                    <a:chOff x="2695382" y="5302238"/>
                    <a:chExt cx="21421" cy="24673"/>
                  </a:xfrm>
                </p:grpSpPr>
                <p:sp>
                  <p:nvSpPr>
                    <p:cNvPr id="508" name="Google Shape;165;p13">
                      <a:extLst>
                        <a:ext uri="{FF2B5EF4-FFF2-40B4-BE49-F238E27FC236}">
                          <a16:creationId xmlns:a16="http://schemas.microsoft.com/office/drawing/2014/main" id="{112DFEC7-28CE-AB20-ACF2-2F50540F1E41}"/>
                        </a:ext>
                      </a:extLst>
                    </p:cNvPr>
                    <p:cNvSpPr/>
                    <p:nvPr/>
                  </p:nvSpPr>
                  <p:spPr>
                    <a:xfrm>
                      <a:off x="2702830" y="5302238"/>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169;p13">
                      <a:extLst>
                        <a:ext uri="{FF2B5EF4-FFF2-40B4-BE49-F238E27FC236}">
                          <a16:creationId xmlns:a16="http://schemas.microsoft.com/office/drawing/2014/main" id="{EEEFE8F8-7890-5BF0-C881-1A3C884451D6}"/>
                        </a:ext>
                      </a:extLst>
                    </p:cNvPr>
                    <p:cNvSpPr/>
                    <p:nvPr/>
                  </p:nvSpPr>
                  <p:spPr>
                    <a:xfrm>
                      <a:off x="2695382" y="5319925"/>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01" name="Group 500">
                  <a:extLst>
                    <a:ext uri="{FF2B5EF4-FFF2-40B4-BE49-F238E27FC236}">
                      <a16:creationId xmlns:a16="http://schemas.microsoft.com/office/drawing/2014/main" id="{1716F317-E032-60B0-A0D9-5CC24A35AD21}"/>
                    </a:ext>
                  </a:extLst>
                </p:cNvPr>
                <p:cNvGrpSpPr/>
                <p:nvPr/>
              </p:nvGrpSpPr>
              <p:grpSpPr>
                <a:xfrm rot="20065886">
                  <a:off x="716687" y="5246359"/>
                  <a:ext cx="31843" cy="39559"/>
                  <a:chOff x="2542190" y="5031959"/>
                  <a:chExt cx="31843" cy="39559"/>
                </a:xfrm>
              </p:grpSpPr>
              <p:sp>
                <p:nvSpPr>
                  <p:cNvPr id="502" name="Google Shape;140;p13">
                    <a:extLst>
                      <a:ext uri="{FF2B5EF4-FFF2-40B4-BE49-F238E27FC236}">
                        <a16:creationId xmlns:a16="http://schemas.microsoft.com/office/drawing/2014/main" id="{4FAA1258-D279-7EC9-2A8E-5B4086E43A86}"/>
                      </a:ext>
                    </a:extLst>
                  </p:cNvPr>
                  <p:cNvSpPr/>
                  <p:nvPr/>
                </p:nvSpPr>
                <p:spPr>
                  <a:xfrm>
                    <a:off x="2542190" y="50645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3" name="Group 502">
                    <a:extLst>
                      <a:ext uri="{FF2B5EF4-FFF2-40B4-BE49-F238E27FC236}">
                        <a16:creationId xmlns:a16="http://schemas.microsoft.com/office/drawing/2014/main" id="{E545637D-14E6-6215-F11D-1538E9757297}"/>
                      </a:ext>
                    </a:extLst>
                  </p:cNvPr>
                  <p:cNvGrpSpPr/>
                  <p:nvPr/>
                </p:nvGrpSpPr>
                <p:grpSpPr>
                  <a:xfrm>
                    <a:off x="2550705" y="5031959"/>
                    <a:ext cx="23328" cy="22569"/>
                    <a:chOff x="2696755" y="5305009"/>
                    <a:chExt cx="23328" cy="22569"/>
                  </a:xfrm>
                </p:grpSpPr>
                <p:sp>
                  <p:nvSpPr>
                    <p:cNvPr id="504" name="Google Shape;165;p13">
                      <a:extLst>
                        <a:ext uri="{FF2B5EF4-FFF2-40B4-BE49-F238E27FC236}">
                          <a16:creationId xmlns:a16="http://schemas.microsoft.com/office/drawing/2014/main" id="{1AE16EAF-F271-37DE-4DC1-57C5D2D5FAB5}"/>
                        </a:ext>
                      </a:extLst>
                    </p:cNvPr>
                    <p:cNvSpPr/>
                    <p:nvPr/>
                  </p:nvSpPr>
                  <p:spPr>
                    <a:xfrm>
                      <a:off x="2706110" y="5305009"/>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169;p13">
                      <a:extLst>
                        <a:ext uri="{FF2B5EF4-FFF2-40B4-BE49-F238E27FC236}">
                          <a16:creationId xmlns:a16="http://schemas.microsoft.com/office/drawing/2014/main" id="{58ECE86F-1B4F-C887-186D-E6670D7FC424}"/>
                        </a:ext>
                      </a:extLst>
                    </p:cNvPr>
                    <p:cNvSpPr/>
                    <p:nvPr/>
                  </p:nvSpPr>
                  <p:spPr>
                    <a:xfrm>
                      <a:off x="2696755" y="532059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65" name="Group 164">
                <a:extLst>
                  <a:ext uri="{FF2B5EF4-FFF2-40B4-BE49-F238E27FC236}">
                    <a16:creationId xmlns:a16="http://schemas.microsoft.com/office/drawing/2014/main" id="{8E7CF7C0-6354-5440-3B68-8A5A89AB8469}"/>
                  </a:ext>
                </a:extLst>
              </p:cNvPr>
              <p:cNvGrpSpPr/>
              <p:nvPr/>
            </p:nvGrpSpPr>
            <p:grpSpPr>
              <a:xfrm rot="708248">
                <a:off x="7526760" y="2063816"/>
                <a:ext cx="24773" cy="28967"/>
                <a:chOff x="2542190" y="5032782"/>
                <a:chExt cx="33128" cy="38736"/>
              </a:xfrm>
            </p:grpSpPr>
            <p:sp>
              <p:nvSpPr>
                <p:cNvPr id="496" name="Google Shape;140;p13">
                  <a:extLst>
                    <a:ext uri="{FF2B5EF4-FFF2-40B4-BE49-F238E27FC236}">
                      <a16:creationId xmlns:a16="http://schemas.microsoft.com/office/drawing/2014/main" id="{92CC64FE-022E-86F6-5AD9-72E5FC076B6C}"/>
                    </a:ext>
                  </a:extLst>
                </p:cNvPr>
                <p:cNvSpPr/>
                <p:nvPr/>
              </p:nvSpPr>
              <p:spPr>
                <a:xfrm>
                  <a:off x="2542190" y="50645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7" name="Group 496">
                  <a:extLst>
                    <a:ext uri="{FF2B5EF4-FFF2-40B4-BE49-F238E27FC236}">
                      <a16:creationId xmlns:a16="http://schemas.microsoft.com/office/drawing/2014/main" id="{DE07FF08-E224-57C4-3877-DD9051E8EB93}"/>
                    </a:ext>
                  </a:extLst>
                </p:cNvPr>
                <p:cNvGrpSpPr/>
                <p:nvPr/>
              </p:nvGrpSpPr>
              <p:grpSpPr>
                <a:xfrm>
                  <a:off x="2550705" y="5032782"/>
                  <a:ext cx="24613" cy="21746"/>
                  <a:chOff x="2696755" y="5305832"/>
                  <a:chExt cx="24613" cy="21746"/>
                </a:xfrm>
              </p:grpSpPr>
              <p:sp>
                <p:nvSpPr>
                  <p:cNvPr id="498" name="Google Shape;165;p13">
                    <a:extLst>
                      <a:ext uri="{FF2B5EF4-FFF2-40B4-BE49-F238E27FC236}">
                        <a16:creationId xmlns:a16="http://schemas.microsoft.com/office/drawing/2014/main" id="{FA11F204-0182-A6E9-7B89-9365600B3542}"/>
                      </a:ext>
                    </a:extLst>
                  </p:cNvPr>
                  <p:cNvSpPr/>
                  <p:nvPr/>
                </p:nvSpPr>
                <p:spPr>
                  <a:xfrm>
                    <a:off x="2707395" y="53058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169;p13">
                    <a:extLst>
                      <a:ext uri="{FF2B5EF4-FFF2-40B4-BE49-F238E27FC236}">
                        <a16:creationId xmlns:a16="http://schemas.microsoft.com/office/drawing/2014/main" id="{3214047C-E5E7-50C6-30E3-D08F044CEC4B}"/>
                      </a:ext>
                    </a:extLst>
                  </p:cNvPr>
                  <p:cNvSpPr/>
                  <p:nvPr/>
                </p:nvSpPr>
                <p:spPr>
                  <a:xfrm>
                    <a:off x="2696755" y="532059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6" name="Group 165">
                <a:extLst>
                  <a:ext uri="{FF2B5EF4-FFF2-40B4-BE49-F238E27FC236}">
                    <a16:creationId xmlns:a16="http://schemas.microsoft.com/office/drawing/2014/main" id="{0389B31D-FA93-B5CC-D9E2-22DFDCEFD2CC}"/>
                  </a:ext>
                </a:extLst>
              </p:cNvPr>
              <p:cNvGrpSpPr/>
              <p:nvPr/>
            </p:nvGrpSpPr>
            <p:grpSpPr>
              <a:xfrm rot="779598">
                <a:off x="7769627" y="2043742"/>
                <a:ext cx="18406" cy="16262"/>
                <a:chOff x="461428" y="4938572"/>
                <a:chExt cx="24613" cy="21746"/>
              </a:xfrm>
            </p:grpSpPr>
            <p:sp>
              <p:nvSpPr>
                <p:cNvPr id="494" name="Google Shape;165;p13">
                  <a:extLst>
                    <a:ext uri="{FF2B5EF4-FFF2-40B4-BE49-F238E27FC236}">
                      <a16:creationId xmlns:a16="http://schemas.microsoft.com/office/drawing/2014/main" id="{96FBB3D3-650F-27E2-B1DD-52DBCF43E51A}"/>
                    </a:ext>
                  </a:extLst>
                </p:cNvPr>
                <p:cNvSpPr/>
                <p:nvPr/>
              </p:nvSpPr>
              <p:spPr>
                <a:xfrm>
                  <a:off x="472068" y="493857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169;p13">
                  <a:extLst>
                    <a:ext uri="{FF2B5EF4-FFF2-40B4-BE49-F238E27FC236}">
                      <a16:creationId xmlns:a16="http://schemas.microsoft.com/office/drawing/2014/main" id="{BAE5CF67-69EC-A2B8-7DC9-27E8734A90F2}"/>
                    </a:ext>
                  </a:extLst>
                </p:cNvPr>
                <p:cNvSpPr/>
                <p:nvPr/>
              </p:nvSpPr>
              <p:spPr>
                <a:xfrm>
                  <a:off x="461428" y="49533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7" name="Group 166">
                <a:extLst>
                  <a:ext uri="{FF2B5EF4-FFF2-40B4-BE49-F238E27FC236}">
                    <a16:creationId xmlns:a16="http://schemas.microsoft.com/office/drawing/2014/main" id="{C7D23C8C-7472-F02C-97B5-202CA2A01CB9}"/>
                  </a:ext>
                </a:extLst>
              </p:cNvPr>
              <p:cNvGrpSpPr/>
              <p:nvPr/>
            </p:nvGrpSpPr>
            <p:grpSpPr>
              <a:xfrm rot="779598">
                <a:off x="7788621" y="2048491"/>
                <a:ext cx="18406" cy="16262"/>
                <a:chOff x="461428" y="4938572"/>
                <a:chExt cx="24613" cy="21746"/>
              </a:xfrm>
            </p:grpSpPr>
            <p:sp>
              <p:nvSpPr>
                <p:cNvPr id="492" name="Google Shape;165;p13">
                  <a:extLst>
                    <a:ext uri="{FF2B5EF4-FFF2-40B4-BE49-F238E27FC236}">
                      <a16:creationId xmlns:a16="http://schemas.microsoft.com/office/drawing/2014/main" id="{8E1B7C6C-8D3A-4169-E377-089A23807A7E}"/>
                    </a:ext>
                  </a:extLst>
                </p:cNvPr>
                <p:cNvSpPr/>
                <p:nvPr/>
              </p:nvSpPr>
              <p:spPr>
                <a:xfrm>
                  <a:off x="472068" y="493857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169;p13">
                  <a:extLst>
                    <a:ext uri="{FF2B5EF4-FFF2-40B4-BE49-F238E27FC236}">
                      <a16:creationId xmlns:a16="http://schemas.microsoft.com/office/drawing/2014/main" id="{ED20E09D-7727-85E2-96DC-CE05381E0B73}"/>
                    </a:ext>
                  </a:extLst>
                </p:cNvPr>
                <p:cNvSpPr/>
                <p:nvPr/>
              </p:nvSpPr>
              <p:spPr>
                <a:xfrm>
                  <a:off x="461428" y="49533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 name="Group 167">
                <a:extLst>
                  <a:ext uri="{FF2B5EF4-FFF2-40B4-BE49-F238E27FC236}">
                    <a16:creationId xmlns:a16="http://schemas.microsoft.com/office/drawing/2014/main" id="{A2BCBAE1-F025-E75C-5937-A5F222FFB8A6}"/>
                  </a:ext>
                </a:extLst>
              </p:cNvPr>
              <p:cNvGrpSpPr/>
              <p:nvPr/>
            </p:nvGrpSpPr>
            <p:grpSpPr>
              <a:xfrm rot="779598">
                <a:off x="7819487" y="2072234"/>
                <a:ext cx="18406" cy="16262"/>
                <a:chOff x="461428" y="4938572"/>
                <a:chExt cx="24613" cy="21746"/>
              </a:xfrm>
            </p:grpSpPr>
            <p:sp>
              <p:nvSpPr>
                <p:cNvPr id="490" name="Google Shape;165;p13">
                  <a:extLst>
                    <a:ext uri="{FF2B5EF4-FFF2-40B4-BE49-F238E27FC236}">
                      <a16:creationId xmlns:a16="http://schemas.microsoft.com/office/drawing/2014/main" id="{D5EBD3AD-C517-E79D-EEFB-926957A1CD0F}"/>
                    </a:ext>
                  </a:extLst>
                </p:cNvPr>
                <p:cNvSpPr/>
                <p:nvPr/>
              </p:nvSpPr>
              <p:spPr>
                <a:xfrm>
                  <a:off x="472068" y="493857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169;p13">
                  <a:extLst>
                    <a:ext uri="{FF2B5EF4-FFF2-40B4-BE49-F238E27FC236}">
                      <a16:creationId xmlns:a16="http://schemas.microsoft.com/office/drawing/2014/main" id="{9664E1E5-169A-29B0-427B-6E1DA19D8945}"/>
                    </a:ext>
                  </a:extLst>
                </p:cNvPr>
                <p:cNvSpPr/>
                <p:nvPr/>
              </p:nvSpPr>
              <p:spPr>
                <a:xfrm>
                  <a:off x="461428" y="49533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 name="Group 168">
                <a:extLst>
                  <a:ext uri="{FF2B5EF4-FFF2-40B4-BE49-F238E27FC236}">
                    <a16:creationId xmlns:a16="http://schemas.microsoft.com/office/drawing/2014/main" id="{0942D43A-BCC7-B06D-B52B-37C84DB9B101}"/>
                  </a:ext>
                </a:extLst>
              </p:cNvPr>
              <p:cNvGrpSpPr/>
              <p:nvPr/>
            </p:nvGrpSpPr>
            <p:grpSpPr>
              <a:xfrm rot="413846">
                <a:off x="7836442" y="2101061"/>
                <a:ext cx="18406" cy="16262"/>
                <a:chOff x="461428" y="4938572"/>
                <a:chExt cx="24613" cy="21746"/>
              </a:xfrm>
            </p:grpSpPr>
            <p:sp>
              <p:nvSpPr>
                <p:cNvPr id="488" name="Google Shape;165;p13">
                  <a:extLst>
                    <a:ext uri="{FF2B5EF4-FFF2-40B4-BE49-F238E27FC236}">
                      <a16:creationId xmlns:a16="http://schemas.microsoft.com/office/drawing/2014/main" id="{67D048D9-AAD2-2C14-11B9-EF367175154D}"/>
                    </a:ext>
                  </a:extLst>
                </p:cNvPr>
                <p:cNvSpPr/>
                <p:nvPr/>
              </p:nvSpPr>
              <p:spPr>
                <a:xfrm>
                  <a:off x="472068" y="493857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169;p13">
                  <a:extLst>
                    <a:ext uri="{FF2B5EF4-FFF2-40B4-BE49-F238E27FC236}">
                      <a16:creationId xmlns:a16="http://schemas.microsoft.com/office/drawing/2014/main" id="{8A8240DE-A47D-DDDD-7C4F-AFD466C1BEBD}"/>
                    </a:ext>
                  </a:extLst>
                </p:cNvPr>
                <p:cNvSpPr/>
                <p:nvPr/>
              </p:nvSpPr>
              <p:spPr>
                <a:xfrm>
                  <a:off x="461428" y="49533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0" name="Group 169">
                <a:extLst>
                  <a:ext uri="{FF2B5EF4-FFF2-40B4-BE49-F238E27FC236}">
                    <a16:creationId xmlns:a16="http://schemas.microsoft.com/office/drawing/2014/main" id="{8F5E3A6B-0673-FA01-A36E-C0A392BB7947}"/>
                  </a:ext>
                </a:extLst>
              </p:cNvPr>
              <p:cNvGrpSpPr/>
              <p:nvPr/>
            </p:nvGrpSpPr>
            <p:grpSpPr>
              <a:xfrm rot="779598">
                <a:off x="7855101" y="2155334"/>
                <a:ext cx="18406" cy="16262"/>
                <a:chOff x="461428" y="4938572"/>
                <a:chExt cx="24613" cy="21746"/>
              </a:xfrm>
            </p:grpSpPr>
            <p:sp>
              <p:nvSpPr>
                <p:cNvPr id="486" name="Google Shape;165;p13">
                  <a:extLst>
                    <a:ext uri="{FF2B5EF4-FFF2-40B4-BE49-F238E27FC236}">
                      <a16:creationId xmlns:a16="http://schemas.microsoft.com/office/drawing/2014/main" id="{8D2A97D7-A26A-ED3C-0680-0B8A961CF97A}"/>
                    </a:ext>
                  </a:extLst>
                </p:cNvPr>
                <p:cNvSpPr/>
                <p:nvPr/>
              </p:nvSpPr>
              <p:spPr>
                <a:xfrm>
                  <a:off x="472068" y="493857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487" name="Google Shape;169;p13">
                  <a:extLst>
                    <a:ext uri="{FF2B5EF4-FFF2-40B4-BE49-F238E27FC236}">
                      <a16:creationId xmlns:a16="http://schemas.microsoft.com/office/drawing/2014/main" id="{B4C0BF2A-5914-4CC1-8FC9-0C202E8B7C84}"/>
                    </a:ext>
                  </a:extLst>
                </p:cNvPr>
                <p:cNvSpPr/>
                <p:nvPr/>
              </p:nvSpPr>
              <p:spPr>
                <a:xfrm>
                  <a:off x="461428" y="49533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grpSp>
            <p:nvGrpSpPr>
              <p:cNvPr id="171" name="Group 170">
                <a:extLst>
                  <a:ext uri="{FF2B5EF4-FFF2-40B4-BE49-F238E27FC236}">
                    <a16:creationId xmlns:a16="http://schemas.microsoft.com/office/drawing/2014/main" id="{673C8AD2-DC66-E27C-6590-715BAD275AA3}"/>
                  </a:ext>
                </a:extLst>
              </p:cNvPr>
              <p:cNvGrpSpPr/>
              <p:nvPr/>
            </p:nvGrpSpPr>
            <p:grpSpPr>
              <a:xfrm rot="1928415">
                <a:off x="7938070" y="2076219"/>
                <a:ext cx="27557" cy="57938"/>
                <a:chOff x="714004" y="5207968"/>
                <a:chExt cx="36850" cy="77477"/>
              </a:xfrm>
            </p:grpSpPr>
            <p:grpSp>
              <p:nvGrpSpPr>
                <p:cNvPr id="476" name="Group 475">
                  <a:extLst>
                    <a:ext uri="{FF2B5EF4-FFF2-40B4-BE49-F238E27FC236}">
                      <a16:creationId xmlns:a16="http://schemas.microsoft.com/office/drawing/2014/main" id="{09F6581E-DBBF-481F-4B3B-753C69A3100A}"/>
                    </a:ext>
                  </a:extLst>
                </p:cNvPr>
                <p:cNvGrpSpPr/>
                <p:nvPr/>
              </p:nvGrpSpPr>
              <p:grpSpPr>
                <a:xfrm rot="20470563">
                  <a:off x="721938" y="5207968"/>
                  <a:ext cx="28916" cy="41310"/>
                  <a:chOff x="2542190" y="5030208"/>
                  <a:chExt cx="28916" cy="41310"/>
                </a:xfrm>
              </p:grpSpPr>
              <p:sp>
                <p:nvSpPr>
                  <p:cNvPr id="482" name="Google Shape;140;p13">
                    <a:extLst>
                      <a:ext uri="{FF2B5EF4-FFF2-40B4-BE49-F238E27FC236}">
                        <a16:creationId xmlns:a16="http://schemas.microsoft.com/office/drawing/2014/main" id="{C7D5BA9E-E4D7-F596-E003-F7711133B944}"/>
                      </a:ext>
                    </a:extLst>
                  </p:cNvPr>
                  <p:cNvSpPr/>
                  <p:nvPr/>
                </p:nvSpPr>
                <p:spPr>
                  <a:xfrm>
                    <a:off x="2542190" y="50645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3" name="Group 482">
                    <a:extLst>
                      <a:ext uri="{FF2B5EF4-FFF2-40B4-BE49-F238E27FC236}">
                        <a16:creationId xmlns:a16="http://schemas.microsoft.com/office/drawing/2014/main" id="{7B1493A9-B27F-3FA2-24BA-495021262A57}"/>
                      </a:ext>
                    </a:extLst>
                  </p:cNvPr>
                  <p:cNvGrpSpPr/>
                  <p:nvPr/>
                </p:nvGrpSpPr>
                <p:grpSpPr>
                  <a:xfrm>
                    <a:off x="2550705" y="5030208"/>
                    <a:ext cx="20401" cy="24320"/>
                    <a:chOff x="2696755" y="5303258"/>
                    <a:chExt cx="20401" cy="24320"/>
                  </a:xfrm>
                </p:grpSpPr>
                <p:sp>
                  <p:nvSpPr>
                    <p:cNvPr id="484" name="Google Shape;165;p13">
                      <a:extLst>
                        <a:ext uri="{FF2B5EF4-FFF2-40B4-BE49-F238E27FC236}">
                          <a16:creationId xmlns:a16="http://schemas.microsoft.com/office/drawing/2014/main" id="{D740D735-EC0B-B2D7-EB7F-24EB9EACBA6B}"/>
                        </a:ext>
                      </a:extLst>
                    </p:cNvPr>
                    <p:cNvSpPr/>
                    <p:nvPr/>
                  </p:nvSpPr>
                  <p:spPr>
                    <a:xfrm>
                      <a:off x="2703183" y="5303258"/>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169;p13">
                      <a:extLst>
                        <a:ext uri="{FF2B5EF4-FFF2-40B4-BE49-F238E27FC236}">
                          <a16:creationId xmlns:a16="http://schemas.microsoft.com/office/drawing/2014/main" id="{665540D2-1174-FA2A-8772-39DFD3DB0538}"/>
                        </a:ext>
                      </a:extLst>
                    </p:cNvPr>
                    <p:cNvSpPr/>
                    <p:nvPr/>
                  </p:nvSpPr>
                  <p:spPr>
                    <a:xfrm>
                      <a:off x="2696755" y="532059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77" name="Group 476">
                  <a:extLst>
                    <a:ext uri="{FF2B5EF4-FFF2-40B4-BE49-F238E27FC236}">
                      <a16:creationId xmlns:a16="http://schemas.microsoft.com/office/drawing/2014/main" id="{F3D47797-85DE-C864-4118-FA5090806393}"/>
                    </a:ext>
                  </a:extLst>
                </p:cNvPr>
                <p:cNvGrpSpPr/>
                <p:nvPr/>
              </p:nvGrpSpPr>
              <p:grpSpPr>
                <a:xfrm rot="20065886">
                  <a:off x="714004" y="5247500"/>
                  <a:ext cx="35891" cy="37945"/>
                  <a:chOff x="2539427" y="5032782"/>
                  <a:chExt cx="35891" cy="37945"/>
                </a:xfrm>
              </p:grpSpPr>
              <p:sp>
                <p:nvSpPr>
                  <p:cNvPr id="478" name="Google Shape;140;p13">
                    <a:extLst>
                      <a:ext uri="{FF2B5EF4-FFF2-40B4-BE49-F238E27FC236}">
                        <a16:creationId xmlns:a16="http://schemas.microsoft.com/office/drawing/2014/main" id="{BF03E0E4-E98E-B58B-8889-8823D90C11C8}"/>
                      </a:ext>
                    </a:extLst>
                  </p:cNvPr>
                  <p:cNvSpPr/>
                  <p:nvPr/>
                </p:nvSpPr>
                <p:spPr>
                  <a:xfrm>
                    <a:off x="2539427" y="5063741"/>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9" name="Group 478">
                    <a:extLst>
                      <a:ext uri="{FF2B5EF4-FFF2-40B4-BE49-F238E27FC236}">
                        <a16:creationId xmlns:a16="http://schemas.microsoft.com/office/drawing/2014/main" id="{FA9ABD62-E2D3-E0B4-AAF6-50ED333E315B}"/>
                      </a:ext>
                    </a:extLst>
                  </p:cNvPr>
                  <p:cNvGrpSpPr/>
                  <p:nvPr/>
                </p:nvGrpSpPr>
                <p:grpSpPr>
                  <a:xfrm>
                    <a:off x="2550705" y="5032782"/>
                    <a:ext cx="24613" cy="21746"/>
                    <a:chOff x="2696755" y="5305832"/>
                    <a:chExt cx="24613" cy="21746"/>
                  </a:xfrm>
                </p:grpSpPr>
                <p:sp>
                  <p:nvSpPr>
                    <p:cNvPr id="480" name="Google Shape;165;p13">
                      <a:extLst>
                        <a:ext uri="{FF2B5EF4-FFF2-40B4-BE49-F238E27FC236}">
                          <a16:creationId xmlns:a16="http://schemas.microsoft.com/office/drawing/2014/main" id="{A0D8AAC6-A6EB-C604-D0EB-01CF60AA777B}"/>
                        </a:ext>
                      </a:extLst>
                    </p:cNvPr>
                    <p:cNvSpPr/>
                    <p:nvPr/>
                  </p:nvSpPr>
                  <p:spPr>
                    <a:xfrm>
                      <a:off x="2707395" y="53058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169;p13">
                      <a:extLst>
                        <a:ext uri="{FF2B5EF4-FFF2-40B4-BE49-F238E27FC236}">
                          <a16:creationId xmlns:a16="http://schemas.microsoft.com/office/drawing/2014/main" id="{C73AC7CC-8FBB-C9C2-1B67-D1137E27390D}"/>
                        </a:ext>
                      </a:extLst>
                    </p:cNvPr>
                    <p:cNvSpPr/>
                    <p:nvPr/>
                  </p:nvSpPr>
                  <p:spPr>
                    <a:xfrm>
                      <a:off x="2696755" y="532059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72" name="Group 171">
                <a:extLst>
                  <a:ext uri="{FF2B5EF4-FFF2-40B4-BE49-F238E27FC236}">
                    <a16:creationId xmlns:a16="http://schemas.microsoft.com/office/drawing/2014/main" id="{EC182836-E0F1-59EF-52A4-79479B7C46B4}"/>
                  </a:ext>
                </a:extLst>
              </p:cNvPr>
              <p:cNvGrpSpPr/>
              <p:nvPr/>
            </p:nvGrpSpPr>
            <p:grpSpPr>
              <a:xfrm rot="1927096">
                <a:off x="7972923" y="2063805"/>
                <a:ext cx="25464" cy="58054"/>
                <a:chOff x="716802" y="5207968"/>
                <a:chExt cx="34052" cy="77633"/>
              </a:xfrm>
            </p:grpSpPr>
            <p:grpSp>
              <p:nvGrpSpPr>
                <p:cNvPr id="466" name="Group 465">
                  <a:extLst>
                    <a:ext uri="{FF2B5EF4-FFF2-40B4-BE49-F238E27FC236}">
                      <a16:creationId xmlns:a16="http://schemas.microsoft.com/office/drawing/2014/main" id="{4A03D65E-74EB-24A0-AD1B-9F58C3037A8E}"/>
                    </a:ext>
                  </a:extLst>
                </p:cNvPr>
                <p:cNvGrpSpPr/>
                <p:nvPr/>
              </p:nvGrpSpPr>
              <p:grpSpPr>
                <a:xfrm rot="20470563">
                  <a:off x="721938" y="5207968"/>
                  <a:ext cx="28916" cy="41310"/>
                  <a:chOff x="2542190" y="5030208"/>
                  <a:chExt cx="28916" cy="41310"/>
                </a:xfrm>
              </p:grpSpPr>
              <p:sp>
                <p:nvSpPr>
                  <p:cNvPr id="472" name="Google Shape;140;p13">
                    <a:extLst>
                      <a:ext uri="{FF2B5EF4-FFF2-40B4-BE49-F238E27FC236}">
                        <a16:creationId xmlns:a16="http://schemas.microsoft.com/office/drawing/2014/main" id="{3D3D8EF5-55FC-861C-8297-4C723F342188}"/>
                      </a:ext>
                    </a:extLst>
                  </p:cNvPr>
                  <p:cNvSpPr/>
                  <p:nvPr/>
                </p:nvSpPr>
                <p:spPr>
                  <a:xfrm>
                    <a:off x="2542190" y="50645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3" name="Group 472">
                    <a:extLst>
                      <a:ext uri="{FF2B5EF4-FFF2-40B4-BE49-F238E27FC236}">
                        <a16:creationId xmlns:a16="http://schemas.microsoft.com/office/drawing/2014/main" id="{E2BACA43-C2AD-4520-0F71-31C0F4F73E7B}"/>
                      </a:ext>
                    </a:extLst>
                  </p:cNvPr>
                  <p:cNvGrpSpPr/>
                  <p:nvPr/>
                </p:nvGrpSpPr>
                <p:grpSpPr>
                  <a:xfrm>
                    <a:off x="2550705" y="5030208"/>
                    <a:ext cx="20401" cy="24320"/>
                    <a:chOff x="2696755" y="5303258"/>
                    <a:chExt cx="20401" cy="24320"/>
                  </a:xfrm>
                </p:grpSpPr>
                <p:sp>
                  <p:nvSpPr>
                    <p:cNvPr id="474" name="Google Shape;165;p13">
                      <a:extLst>
                        <a:ext uri="{FF2B5EF4-FFF2-40B4-BE49-F238E27FC236}">
                          <a16:creationId xmlns:a16="http://schemas.microsoft.com/office/drawing/2014/main" id="{38FC4374-120E-5258-8033-AD020B41C873}"/>
                        </a:ext>
                      </a:extLst>
                    </p:cNvPr>
                    <p:cNvSpPr/>
                    <p:nvPr/>
                  </p:nvSpPr>
                  <p:spPr>
                    <a:xfrm>
                      <a:off x="2703183" y="5303258"/>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169;p13">
                      <a:extLst>
                        <a:ext uri="{FF2B5EF4-FFF2-40B4-BE49-F238E27FC236}">
                          <a16:creationId xmlns:a16="http://schemas.microsoft.com/office/drawing/2014/main" id="{BF6D4407-145A-0D80-A5D5-10B43F8252D4}"/>
                        </a:ext>
                      </a:extLst>
                    </p:cNvPr>
                    <p:cNvSpPr/>
                    <p:nvPr/>
                  </p:nvSpPr>
                  <p:spPr>
                    <a:xfrm>
                      <a:off x="2696755" y="532059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67" name="Group 466">
                  <a:extLst>
                    <a:ext uri="{FF2B5EF4-FFF2-40B4-BE49-F238E27FC236}">
                      <a16:creationId xmlns:a16="http://schemas.microsoft.com/office/drawing/2014/main" id="{32C5BC23-823F-16AD-6C4E-B5C05F9FA2A3}"/>
                    </a:ext>
                  </a:extLst>
                </p:cNvPr>
                <p:cNvGrpSpPr/>
                <p:nvPr/>
              </p:nvGrpSpPr>
              <p:grpSpPr>
                <a:xfrm rot="20065886">
                  <a:off x="716802" y="5246865"/>
                  <a:ext cx="33128" cy="38736"/>
                  <a:chOff x="2542190" y="5032782"/>
                  <a:chExt cx="33128" cy="38736"/>
                </a:xfrm>
              </p:grpSpPr>
              <p:sp>
                <p:nvSpPr>
                  <p:cNvPr id="468" name="Google Shape;140;p13">
                    <a:extLst>
                      <a:ext uri="{FF2B5EF4-FFF2-40B4-BE49-F238E27FC236}">
                        <a16:creationId xmlns:a16="http://schemas.microsoft.com/office/drawing/2014/main" id="{54D8FFFC-E10D-E050-ABD1-A7636381F326}"/>
                      </a:ext>
                    </a:extLst>
                  </p:cNvPr>
                  <p:cNvSpPr/>
                  <p:nvPr/>
                </p:nvSpPr>
                <p:spPr>
                  <a:xfrm>
                    <a:off x="2542190" y="50645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9" name="Group 468">
                    <a:extLst>
                      <a:ext uri="{FF2B5EF4-FFF2-40B4-BE49-F238E27FC236}">
                        <a16:creationId xmlns:a16="http://schemas.microsoft.com/office/drawing/2014/main" id="{D5200606-15AB-0FB0-F394-DAC6BBAC0554}"/>
                      </a:ext>
                    </a:extLst>
                  </p:cNvPr>
                  <p:cNvGrpSpPr/>
                  <p:nvPr/>
                </p:nvGrpSpPr>
                <p:grpSpPr>
                  <a:xfrm>
                    <a:off x="2550705" y="5032782"/>
                    <a:ext cx="24613" cy="21746"/>
                    <a:chOff x="2696755" y="5305832"/>
                    <a:chExt cx="24613" cy="21746"/>
                  </a:xfrm>
                </p:grpSpPr>
                <p:sp>
                  <p:nvSpPr>
                    <p:cNvPr id="470" name="Google Shape;165;p13">
                      <a:extLst>
                        <a:ext uri="{FF2B5EF4-FFF2-40B4-BE49-F238E27FC236}">
                          <a16:creationId xmlns:a16="http://schemas.microsoft.com/office/drawing/2014/main" id="{ABEA9F2D-FB06-FD64-0760-2E483705A947}"/>
                        </a:ext>
                      </a:extLst>
                    </p:cNvPr>
                    <p:cNvSpPr/>
                    <p:nvPr/>
                  </p:nvSpPr>
                  <p:spPr>
                    <a:xfrm>
                      <a:off x="2707395" y="53058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169;p13">
                      <a:extLst>
                        <a:ext uri="{FF2B5EF4-FFF2-40B4-BE49-F238E27FC236}">
                          <a16:creationId xmlns:a16="http://schemas.microsoft.com/office/drawing/2014/main" id="{5C069BD5-010C-472E-8528-E57185C03C67}"/>
                        </a:ext>
                      </a:extLst>
                    </p:cNvPr>
                    <p:cNvSpPr/>
                    <p:nvPr/>
                  </p:nvSpPr>
                  <p:spPr>
                    <a:xfrm>
                      <a:off x="2696755" y="532059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73" name="Group 172">
                <a:extLst>
                  <a:ext uri="{FF2B5EF4-FFF2-40B4-BE49-F238E27FC236}">
                    <a16:creationId xmlns:a16="http://schemas.microsoft.com/office/drawing/2014/main" id="{C735581A-51C7-3D53-C018-7FE2D7B5A9D7}"/>
                  </a:ext>
                </a:extLst>
              </p:cNvPr>
              <p:cNvGrpSpPr/>
              <p:nvPr/>
            </p:nvGrpSpPr>
            <p:grpSpPr>
              <a:xfrm rot="1356850">
                <a:off x="7555716" y="2487949"/>
                <a:ext cx="25464" cy="58054"/>
                <a:chOff x="716802" y="5207968"/>
                <a:chExt cx="34052" cy="77633"/>
              </a:xfrm>
            </p:grpSpPr>
            <p:grpSp>
              <p:nvGrpSpPr>
                <p:cNvPr id="456" name="Group 455">
                  <a:extLst>
                    <a:ext uri="{FF2B5EF4-FFF2-40B4-BE49-F238E27FC236}">
                      <a16:creationId xmlns:a16="http://schemas.microsoft.com/office/drawing/2014/main" id="{508DB894-F895-53E7-2B9D-F0FF2F8B6B82}"/>
                    </a:ext>
                  </a:extLst>
                </p:cNvPr>
                <p:cNvGrpSpPr/>
                <p:nvPr/>
              </p:nvGrpSpPr>
              <p:grpSpPr>
                <a:xfrm rot="20470563">
                  <a:off x="721938" y="5207968"/>
                  <a:ext cx="28916" cy="41310"/>
                  <a:chOff x="2542190" y="5030208"/>
                  <a:chExt cx="28916" cy="41310"/>
                </a:xfrm>
              </p:grpSpPr>
              <p:sp>
                <p:nvSpPr>
                  <p:cNvPr id="462" name="Google Shape;140;p13">
                    <a:extLst>
                      <a:ext uri="{FF2B5EF4-FFF2-40B4-BE49-F238E27FC236}">
                        <a16:creationId xmlns:a16="http://schemas.microsoft.com/office/drawing/2014/main" id="{A1C59526-C3C7-BED6-4A00-24ECB3A92426}"/>
                      </a:ext>
                    </a:extLst>
                  </p:cNvPr>
                  <p:cNvSpPr/>
                  <p:nvPr/>
                </p:nvSpPr>
                <p:spPr>
                  <a:xfrm>
                    <a:off x="2542190" y="50645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3" name="Group 462">
                    <a:extLst>
                      <a:ext uri="{FF2B5EF4-FFF2-40B4-BE49-F238E27FC236}">
                        <a16:creationId xmlns:a16="http://schemas.microsoft.com/office/drawing/2014/main" id="{F1CD0844-4CB4-A2EF-16E3-A172D8D0874E}"/>
                      </a:ext>
                    </a:extLst>
                  </p:cNvPr>
                  <p:cNvGrpSpPr/>
                  <p:nvPr/>
                </p:nvGrpSpPr>
                <p:grpSpPr>
                  <a:xfrm>
                    <a:off x="2550705" y="5030208"/>
                    <a:ext cx="20401" cy="24320"/>
                    <a:chOff x="2696755" y="5303258"/>
                    <a:chExt cx="20401" cy="24320"/>
                  </a:xfrm>
                </p:grpSpPr>
                <p:sp>
                  <p:nvSpPr>
                    <p:cNvPr id="464" name="Google Shape;165;p13">
                      <a:extLst>
                        <a:ext uri="{FF2B5EF4-FFF2-40B4-BE49-F238E27FC236}">
                          <a16:creationId xmlns:a16="http://schemas.microsoft.com/office/drawing/2014/main" id="{1A47837D-8C1E-6BCE-19B6-36998A4254D3}"/>
                        </a:ext>
                      </a:extLst>
                    </p:cNvPr>
                    <p:cNvSpPr/>
                    <p:nvPr/>
                  </p:nvSpPr>
                  <p:spPr>
                    <a:xfrm>
                      <a:off x="2703183" y="5303258"/>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169;p13">
                      <a:extLst>
                        <a:ext uri="{FF2B5EF4-FFF2-40B4-BE49-F238E27FC236}">
                          <a16:creationId xmlns:a16="http://schemas.microsoft.com/office/drawing/2014/main" id="{E7C45A29-1E9C-3DA5-277E-DF34F6CA943D}"/>
                        </a:ext>
                      </a:extLst>
                    </p:cNvPr>
                    <p:cNvSpPr/>
                    <p:nvPr/>
                  </p:nvSpPr>
                  <p:spPr>
                    <a:xfrm>
                      <a:off x="2696755" y="532059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57" name="Group 456">
                  <a:extLst>
                    <a:ext uri="{FF2B5EF4-FFF2-40B4-BE49-F238E27FC236}">
                      <a16:creationId xmlns:a16="http://schemas.microsoft.com/office/drawing/2014/main" id="{9C9FAB63-25CA-361E-3626-51C18010C763}"/>
                    </a:ext>
                  </a:extLst>
                </p:cNvPr>
                <p:cNvGrpSpPr/>
                <p:nvPr/>
              </p:nvGrpSpPr>
              <p:grpSpPr>
                <a:xfrm rot="20065886">
                  <a:off x="716802" y="5246865"/>
                  <a:ext cx="33128" cy="38736"/>
                  <a:chOff x="2542190" y="5032782"/>
                  <a:chExt cx="33128" cy="38736"/>
                </a:xfrm>
              </p:grpSpPr>
              <p:sp>
                <p:nvSpPr>
                  <p:cNvPr id="458" name="Google Shape;140;p13">
                    <a:extLst>
                      <a:ext uri="{FF2B5EF4-FFF2-40B4-BE49-F238E27FC236}">
                        <a16:creationId xmlns:a16="http://schemas.microsoft.com/office/drawing/2014/main" id="{A2630180-AB15-4FE0-4E9A-22E404F2C063}"/>
                      </a:ext>
                    </a:extLst>
                  </p:cNvPr>
                  <p:cNvSpPr/>
                  <p:nvPr/>
                </p:nvSpPr>
                <p:spPr>
                  <a:xfrm>
                    <a:off x="2542190" y="50645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9" name="Group 458">
                    <a:extLst>
                      <a:ext uri="{FF2B5EF4-FFF2-40B4-BE49-F238E27FC236}">
                        <a16:creationId xmlns:a16="http://schemas.microsoft.com/office/drawing/2014/main" id="{5E2130F8-FEDF-C647-0B49-C355303BE0C6}"/>
                      </a:ext>
                    </a:extLst>
                  </p:cNvPr>
                  <p:cNvGrpSpPr/>
                  <p:nvPr/>
                </p:nvGrpSpPr>
                <p:grpSpPr>
                  <a:xfrm>
                    <a:off x="2550705" y="5032782"/>
                    <a:ext cx="24613" cy="21746"/>
                    <a:chOff x="2696755" y="5305832"/>
                    <a:chExt cx="24613" cy="21746"/>
                  </a:xfrm>
                </p:grpSpPr>
                <p:sp>
                  <p:nvSpPr>
                    <p:cNvPr id="460" name="Google Shape;165;p13">
                      <a:extLst>
                        <a:ext uri="{FF2B5EF4-FFF2-40B4-BE49-F238E27FC236}">
                          <a16:creationId xmlns:a16="http://schemas.microsoft.com/office/drawing/2014/main" id="{7FB37AAD-E4E9-3C87-F4AF-6BFD245EDEB0}"/>
                        </a:ext>
                      </a:extLst>
                    </p:cNvPr>
                    <p:cNvSpPr/>
                    <p:nvPr/>
                  </p:nvSpPr>
                  <p:spPr>
                    <a:xfrm>
                      <a:off x="2707395" y="53058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169;p13">
                      <a:extLst>
                        <a:ext uri="{FF2B5EF4-FFF2-40B4-BE49-F238E27FC236}">
                          <a16:creationId xmlns:a16="http://schemas.microsoft.com/office/drawing/2014/main" id="{94A98A42-5322-56A3-DD9D-A6C1C65E6CDF}"/>
                        </a:ext>
                      </a:extLst>
                    </p:cNvPr>
                    <p:cNvSpPr/>
                    <p:nvPr/>
                  </p:nvSpPr>
                  <p:spPr>
                    <a:xfrm>
                      <a:off x="2696755" y="532059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74" name="Group 173">
                <a:extLst>
                  <a:ext uri="{FF2B5EF4-FFF2-40B4-BE49-F238E27FC236}">
                    <a16:creationId xmlns:a16="http://schemas.microsoft.com/office/drawing/2014/main" id="{706902CC-6A85-745D-EA62-4092DD970ED4}"/>
                  </a:ext>
                </a:extLst>
              </p:cNvPr>
              <p:cNvGrpSpPr/>
              <p:nvPr/>
            </p:nvGrpSpPr>
            <p:grpSpPr>
              <a:xfrm>
                <a:off x="7579729" y="2502325"/>
                <a:ext cx="23595" cy="33567"/>
                <a:chOff x="2542190" y="5026631"/>
                <a:chExt cx="31552" cy="44887"/>
              </a:xfrm>
            </p:grpSpPr>
            <p:sp>
              <p:nvSpPr>
                <p:cNvPr id="452" name="Google Shape;140;p13">
                  <a:extLst>
                    <a:ext uri="{FF2B5EF4-FFF2-40B4-BE49-F238E27FC236}">
                      <a16:creationId xmlns:a16="http://schemas.microsoft.com/office/drawing/2014/main" id="{D9C469CB-E419-55BF-5BA7-81CCD10BB37F}"/>
                    </a:ext>
                  </a:extLst>
                </p:cNvPr>
                <p:cNvSpPr/>
                <p:nvPr/>
              </p:nvSpPr>
              <p:spPr>
                <a:xfrm>
                  <a:off x="2542190" y="50645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3" name="Group 452">
                  <a:extLst>
                    <a:ext uri="{FF2B5EF4-FFF2-40B4-BE49-F238E27FC236}">
                      <a16:creationId xmlns:a16="http://schemas.microsoft.com/office/drawing/2014/main" id="{DFD75809-85CA-5C0E-FD58-E6A8BCDA9E67}"/>
                    </a:ext>
                  </a:extLst>
                </p:cNvPr>
                <p:cNvGrpSpPr/>
                <p:nvPr/>
              </p:nvGrpSpPr>
              <p:grpSpPr>
                <a:xfrm>
                  <a:off x="2550705" y="5026631"/>
                  <a:ext cx="23037" cy="27897"/>
                  <a:chOff x="2696755" y="5299681"/>
                  <a:chExt cx="23037" cy="27897"/>
                </a:xfrm>
              </p:grpSpPr>
              <p:sp>
                <p:nvSpPr>
                  <p:cNvPr id="454" name="Google Shape;165;p13">
                    <a:extLst>
                      <a:ext uri="{FF2B5EF4-FFF2-40B4-BE49-F238E27FC236}">
                        <a16:creationId xmlns:a16="http://schemas.microsoft.com/office/drawing/2014/main" id="{5E7190F6-8077-FB60-C71B-2C85B7DFE0F1}"/>
                      </a:ext>
                    </a:extLst>
                  </p:cNvPr>
                  <p:cNvSpPr/>
                  <p:nvPr/>
                </p:nvSpPr>
                <p:spPr>
                  <a:xfrm>
                    <a:off x="2705819" y="5299681"/>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169;p13">
                    <a:extLst>
                      <a:ext uri="{FF2B5EF4-FFF2-40B4-BE49-F238E27FC236}">
                        <a16:creationId xmlns:a16="http://schemas.microsoft.com/office/drawing/2014/main" id="{12695C46-11A3-4E37-973E-23FF6592F419}"/>
                      </a:ext>
                    </a:extLst>
                  </p:cNvPr>
                  <p:cNvSpPr/>
                  <p:nvPr/>
                </p:nvSpPr>
                <p:spPr>
                  <a:xfrm>
                    <a:off x="2696755" y="532059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5" name="Group 174">
                <a:extLst>
                  <a:ext uri="{FF2B5EF4-FFF2-40B4-BE49-F238E27FC236}">
                    <a16:creationId xmlns:a16="http://schemas.microsoft.com/office/drawing/2014/main" id="{4DEABCC1-235E-AE5E-F3A0-CD2DD3B484B8}"/>
                  </a:ext>
                </a:extLst>
              </p:cNvPr>
              <p:cNvGrpSpPr/>
              <p:nvPr/>
            </p:nvGrpSpPr>
            <p:grpSpPr>
              <a:xfrm>
                <a:off x="7477635" y="2466711"/>
                <a:ext cx="23595" cy="33567"/>
                <a:chOff x="2542190" y="5026631"/>
                <a:chExt cx="31552" cy="44887"/>
              </a:xfrm>
            </p:grpSpPr>
            <p:sp>
              <p:nvSpPr>
                <p:cNvPr id="448" name="Google Shape;140;p13">
                  <a:extLst>
                    <a:ext uri="{FF2B5EF4-FFF2-40B4-BE49-F238E27FC236}">
                      <a16:creationId xmlns:a16="http://schemas.microsoft.com/office/drawing/2014/main" id="{33DFE70B-C744-3E60-AF9C-A3DFEE5F3242}"/>
                    </a:ext>
                  </a:extLst>
                </p:cNvPr>
                <p:cNvSpPr/>
                <p:nvPr/>
              </p:nvSpPr>
              <p:spPr>
                <a:xfrm>
                  <a:off x="2542190" y="50645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9" name="Group 448">
                  <a:extLst>
                    <a:ext uri="{FF2B5EF4-FFF2-40B4-BE49-F238E27FC236}">
                      <a16:creationId xmlns:a16="http://schemas.microsoft.com/office/drawing/2014/main" id="{5F3E5BBF-2CCF-7EFC-9494-31E7805C3312}"/>
                    </a:ext>
                  </a:extLst>
                </p:cNvPr>
                <p:cNvGrpSpPr/>
                <p:nvPr/>
              </p:nvGrpSpPr>
              <p:grpSpPr>
                <a:xfrm>
                  <a:off x="2550705" y="5026631"/>
                  <a:ext cx="23037" cy="27897"/>
                  <a:chOff x="2696755" y="5299681"/>
                  <a:chExt cx="23037" cy="27897"/>
                </a:xfrm>
              </p:grpSpPr>
              <p:sp>
                <p:nvSpPr>
                  <p:cNvPr id="450" name="Google Shape;165;p13">
                    <a:extLst>
                      <a:ext uri="{FF2B5EF4-FFF2-40B4-BE49-F238E27FC236}">
                        <a16:creationId xmlns:a16="http://schemas.microsoft.com/office/drawing/2014/main" id="{A5145D47-87A2-971A-0ED3-C0D46248B4A4}"/>
                      </a:ext>
                    </a:extLst>
                  </p:cNvPr>
                  <p:cNvSpPr/>
                  <p:nvPr/>
                </p:nvSpPr>
                <p:spPr>
                  <a:xfrm>
                    <a:off x="2705819" y="5299681"/>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169;p13">
                    <a:extLst>
                      <a:ext uri="{FF2B5EF4-FFF2-40B4-BE49-F238E27FC236}">
                        <a16:creationId xmlns:a16="http://schemas.microsoft.com/office/drawing/2014/main" id="{74FD22A9-1FCA-BCE7-F9BD-EEF1FBB2F376}"/>
                      </a:ext>
                    </a:extLst>
                  </p:cNvPr>
                  <p:cNvSpPr/>
                  <p:nvPr/>
                </p:nvSpPr>
                <p:spPr>
                  <a:xfrm>
                    <a:off x="2696755" y="532059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6" name="Group 175">
                <a:extLst>
                  <a:ext uri="{FF2B5EF4-FFF2-40B4-BE49-F238E27FC236}">
                    <a16:creationId xmlns:a16="http://schemas.microsoft.com/office/drawing/2014/main" id="{F9FBB591-76F2-DF23-1F0C-DA77E0C6B55F}"/>
                  </a:ext>
                </a:extLst>
              </p:cNvPr>
              <p:cNvGrpSpPr/>
              <p:nvPr/>
            </p:nvGrpSpPr>
            <p:grpSpPr>
              <a:xfrm rot="829211">
                <a:off x="7996503" y="2619721"/>
                <a:ext cx="21623" cy="32384"/>
                <a:chOff x="721938" y="5207968"/>
                <a:chExt cx="28916" cy="43305"/>
              </a:xfrm>
            </p:grpSpPr>
            <p:grpSp>
              <p:nvGrpSpPr>
                <p:cNvPr id="442" name="Group 441">
                  <a:extLst>
                    <a:ext uri="{FF2B5EF4-FFF2-40B4-BE49-F238E27FC236}">
                      <a16:creationId xmlns:a16="http://schemas.microsoft.com/office/drawing/2014/main" id="{0176A3D3-BCE8-90E8-AD0F-0EE915678E57}"/>
                    </a:ext>
                  </a:extLst>
                </p:cNvPr>
                <p:cNvGrpSpPr/>
                <p:nvPr/>
              </p:nvGrpSpPr>
              <p:grpSpPr>
                <a:xfrm rot="20470563">
                  <a:off x="721938" y="5207968"/>
                  <a:ext cx="28916" cy="41310"/>
                  <a:chOff x="2542190" y="5030208"/>
                  <a:chExt cx="28916" cy="41310"/>
                </a:xfrm>
              </p:grpSpPr>
              <p:sp>
                <p:nvSpPr>
                  <p:cNvPr id="444" name="Google Shape;140;p13">
                    <a:extLst>
                      <a:ext uri="{FF2B5EF4-FFF2-40B4-BE49-F238E27FC236}">
                        <a16:creationId xmlns:a16="http://schemas.microsoft.com/office/drawing/2014/main" id="{0A969D8C-787A-E593-D8B2-C7C717090490}"/>
                      </a:ext>
                    </a:extLst>
                  </p:cNvPr>
                  <p:cNvSpPr/>
                  <p:nvPr/>
                </p:nvSpPr>
                <p:spPr>
                  <a:xfrm>
                    <a:off x="2542190" y="50645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5" name="Group 444">
                    <a:extLst>
                      <a:ext uri="{FF2B5EF4-FFF2-40B4-BE49-F238E27FC236}">
                        <a16:creationId xmlns:a16="http://schemas.microsoft.com/office/drawing/2014/main" id="{6B218E49-3FD2-5F3E-39F5-08EAF009264E}"/>
                      </a:ext>
                    </a:extLst>
                  </p:cNvPr>
                  <p:cNvGrpSpPr/>
                  <p:nvPr/>
                </p:nvGrpSpPr>
                <p:grpSpPr>
                  <a:xfrm>
                    <a:off x="2550705" y="5030208"/>
                    <a:ext cx="20401" cy="24320"/>
                    <a:chOff x="2696755" y="5303258"/>
                    <a:chExt cx="20401" cy="24320"/>
                  </a:xfrm>
                </p:grpSpPr>
                <p:sp>
                  <p:nvSpPr>
                    <p:cNvPr id="446" name="Google Shape;165;p13">
                      <a:extLst>
                        <a:ext uri="{FF2B5EF4-FFF2-40B4-BE49-F238E27FC236}">
                          <a16:creationId xmlns:a16="http://schemas.microsoft.com/office/drawing/2014/main" id="{BB5157AC-A164-37F5-9B88-6C65D53CCAD7}"/>
                        </a:ext>
                      </a:extLst>
                    </p:cNvPr>
                    <p:cNvSpPr/>
                    <p:nvPr/>
                  </p:nvSpPr>
                  <p:spPr>
                    <a:xfrm>
                      <a:off x="2703183" y="5303258"/>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169;p13">
                      <a:extLst>
                        <a:ext uri="{FF2B5EF4-FFF2-40B4-BE49-F238E27FC236}">
                          <a16:creationId xmlns:a16="http://schemas.microsoft.com/office/drawing/2014/main" id="{F57DC579-E4DC-B830-0F75-836DB000233B}"/>
                        </a:ext>
                      </a:extLst>
                    </p:cNvPr>
                    <p:cNvSpPr/>
                    <p:nvPr/>
                  </p:nvSpPr>
                  <p:spPr>
                    <a:xfrm>
                      <a:off x="2696755" y="532059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43" name="Google Shape;165;p13">
                  <a:extLst>
                    <a:ext uri="{FF2B5EF4-FFF2-40B4-BE49-F238E27FC236}">
                      <a16:creationId xmlns:a16="http://schemas.microsoft.com/office/drawing/2014/main" id="{EFE3D9E0-2C07-185A-FAFA-34A76370A108}"/>
                    </a:ext>
                  </a:extLst>
                </p:cNvPr>
                <p:cNvSpPr/>
                <p:nvPr/>
              </p:nvSpPr>
              <p:spPr>
                <a:xfrm rot="20065886">
                  <a:off x="728168" y="5244287"/>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7" name="Group 176">
                <a:extLst>
                  <a:ext uri="{FF2B5EF4-FFF2-40B4-BE49-F238E27FC236}">
                    <a16:creationId xmlns:a16="http://schemas.microsoft.com/office/drawing/2014/main" id="{C02CA166-B4DE-4F74-AD5C-2728450D3228}"/>
                  </a:ext>
                </a:extLst>
              </p:cNvPr>
              <p:cNvGrpSpPr/>
              <p:nvPr/>
            </p:nvGrpSpPr>
            <p:grpSpPr>
              <a:xfrm rot="20991851">
                <a:off x="7856178" y="2606721"/>
                <a:ext cx="18406" cy="16262"/>
                <a:chOff x="461428" y="4938572"/>
                <a:chExt cx="24613" cy="21746"/>
              </a:xfrm>
            </p:grpSpPr>
            <p:sp>
              <p:nvSpPr>
                <p:cNvPr id="440" name="Google Shape;165;p13">
                  <a:extLst>
                    <a:ext uri="{FF2B5EF4-FFF2-40B4-BE49-F238E27FC236}">
                      <a16:creationId xmlns:a16="http://schemas.microsoft.com/office/drawing/2014/main" id="{1E457104-950B-A155-FFBB-CE11E1D81536}"/>
                    </a:ext>
                  </a:extLst>
                </p:cNvPr>
                <p:cNvSpPr/>
                <p:nvPr/>
              </p:nvSpPr>
              <p:spPr>
                <a:xfrm>
                  <a:off x="472068" y="493857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169;p13">
                  <a:extLst>
                    <a:ext uri="{FF2B5EF4-FFF2-40B4-BE49-F238E27FC236}">
                      <a16:creationId xmlns:a16="http://schemas.microsoft.com/office/drawing/2014/main" id="{AD13591C-CC48-1981-7782-67D40E8253BB}"/>
                    </a:ext>
                  </a:extLst>
                </p:cNvPr>
                <p:cNvSpPr/>
                <p:nvPr/>
              </p:nvSpPr>
              <p:spPr>
                <a:xfrm>
                  <a:off x="461428" y="49533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 name="Group 177">
                <a:extLst>
                  <a:ext uri="{FF2B5EF4-FFF2-40B4-BE49-F238E27FC236}">
                    <a16:creationId xmlns:a16="http://schemas.microsoft.com/office/drawing/2014/main" id="{D3E8252D-EBF8-BCBA-8CA2-6D3D5EEF688E}"/>
                  </a:ext>
                </a:extLst>
              </p:cNvPr>
              <p:cNvGrpSpPr/>
              <p:nvPr/>
            </p:nvGrpSpPr>
            <p:grpSpPr>
              <a:xfrm>
                <a:off x="7535692" y="2560471"/>
                <a:ext cx="15256" cy="18187"/>
                <a:chOff x="2696755" y="5303258"/>
                <a:chExt cx="20401" cy="24320"/>
              </a:xfrm>
            </p:grpSpPr>
            <p:sp>
              <p:nvSpPr>
                <p:cNvPr id="438" name="Google Shape;165;p13">
                  <a:extLst>
                    <a:ext uri="{FF2B5EF4-FFF2-40B4-BE49-F238E27FC236}">
                      <a16:creationId xmlns:a16="http://schemas.microsoft.com/office/drawing/2014/main" id="{C13AA8DA-09F8-00FB-0A78-083483EEC87C}"/>
                    </a:ext>
                  </a:extLst>
                </p:cNvPr>
                <p:cNvSpPr/>
                <p:nvPr/>
              </p:nvSpPr>
              <p:spPr>
                <a:xfrm>
                  <a:off x="2703183" y="5303258"/>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169;p13">
                  <a:extLst>
                    <a:ext uri="{FF2B5EF4-FFF2-40B4-BE49-F238E27FC236}">
                      <a16:creationId xmlns:a16="http://schemas.microsoft.com/office/drawing/2014/main" id="{E08613F2-4046-1819-931A-8FC7429C07BE}"/>
                    </a:ext>
                  </a:extLst>
                </p:cNvPr>
                <p:cNvSpPr/>
                <p:nvPr/>
              </p:nvSpPr>
              <p:spPr>
                <a:xfrm>
                  <a:off x="2696755" y="532059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 name="Group 178">
                <a:extLst>
                  <a:ext uri="{FF2B5EF4-FFF2-40B4-BE49-F238E27FC236}">
                    <a16:creationId xmlns:a16="http://schemas.microsoft.com/office/drawing/2014/main" id="{787586C5-9B99-1628-B822-0E6846424A25}"/>
                  </a:ext>
                </a:extLst>
              </p:cNvPr>
              <p:cNvGrpSpPr/>
              <p:nvPr/>
            </p:nvGrpSpPr>
            <p:grpSpPr>
              <a:xfrm rot="351803">
                <a:off x="7557966" y="2561570"/>
                <a:ext cx="15256" cy="18187"/>
                <a:chOff x="2696755" y="5303258"/>
                <a:chExt cx="20401" cy="24320"/>
              </a:xfrm>
            </p:grpSpPr>
            <p:sp>
              <p:nvSpPr>
                <p:cNvPr id="436" name="Google Shape;165;p13">
                  <a:extLst>
                    <a:ext uri="{FF2B5EF4-FFF2-40B4-BE49-F238E27FC236}">
                      <a16:creationId xmlns:a16="http://schemas.microsoft.com/office/drawing/2014/main" id="{244503FA-9B1C-D561-B166-4A9015A4F9B1}"/>
                    </a:ext>
                  </a:extLst>
                </p:cNvPr>
                <p:cNvSpPr/>
                <p:nvPr/>
              </p:nvSpPr>
              <p:spPr>
                <a:xfrm>
                  <a:off x="2703183" y="5303258"/>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169;p13">
                  <a:extLst>
                    <a:ext uri="{FF2B5EF4-FFF2-40B4-BE49-F238E27FC236}">
                      <a16:creationId xmlns:a16="http://schemas.microsoft.com/office/drawing/2014/main" id="{4AC6960A-479D-D17B-1EC5-E1BA709E063A}"/>
                    </a:ext>
                  </a:extLst>
                </p:cNvPr>
                <p:cNvSpPr/>
                <p:nvPr/>
              </p:nvSpPr>
              <p:spPr>
                <a:xfrm>
                  <a:off x="2696755" y="532059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 name="Group 179">
                <a:extLst>
                  <a:ext uri="{FF2B5EF4-FFF2-40B4-BE49-F238E27FC236}">
                    <a16:creationId xmlns:a16="http://schemas.microsoft.com/office/drawing/2014/main" id="{7975B02E-1A92-4256-F3F1-B6F33D2F78E0}"/>
                  </a:ext>
                </a:extLst>
              </p:cNvPr>
              <p:cNvGrpSpPr/>
              <p:nvPr/>
            </p:nvGrpSpPr>
            <p:grpSpPr>
              <a:xfrm rot="1733174">
                <a:off x="7772616" y="2322495"/>
                <a:ext cx="25464" cy="58054"/>
                <a:chOff x="716802" y="5207968"/>
                <a:chExt cx="34052" cy="77633"/>
              </a:xfrm>
            </p:grpSpPr>
            <p:grpSp>
              <p:nvGrpSpPr>
                <p:cNvPr id="426" name="Group 425">
                  <a:extLst>
                    <a:ext uri="{FF2B5EF4-FFF2-40B4-BE49-F238E27FC236}">
                      <a16:creationId xmlns:a16="http://schemas.microsoft.com/office/drawing/2014/main" id="{73156CE2-2C95-35FE-4DD1-D6B502750938}"/>
                    </a:ext>
                  </a:extLst>
                </p:cNvPr>
                <p:cNvGrpSpPr/>
                <p:nvPr/>
              </p:nvGrpSpPr>
              <p:grpSpPr>
                <a:xfrm rot="20470563">
                  <a:off x="721938" y="5207968"/>
                  <a:ext cx="28916" cy="41310"/>
                  <a:chOff x="2542190" y="5030208"/>
                  <a:chExt cx="28916" cy="41310"/>
                </a:xfrm>
              </p:grpSpPr>
              <p:sp>
                <p:nvSpPr>
                  <p:cNvPr id="432" name="Google Shape;140;p13">
                    <a:extLst>
                      <a:ext uri="{FF2B5EF4-FFF2-40B4-BE49-F238E27FC236}">
                        <a16:creationId xmlns:a16="http://schemas.microsoft.com/office/drawing/2014/main" id="{A4AC3EE6-C324-79DF-89C9-CC12E1CAF09A}"/>
                      </a:ext>
                    </a:extLst>
                  </p:cNvPr>
                  <p:cNvSpPr/>
                  <p:nvPr/>
                </p:nvSpPr>
                <p:spPr>
                  <a:xfrm>
                    <a:off x="2542190" y="50645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3" name="Group 432">
                    <a:extLst>
                      <a:ext uri="{FF2B5EF4-FFF2-40B4-BE49-F238E27FC236}">
                        <a16:creationId xmlns:a16="http://schemas.microsoft.com/office/drawing/2014/main" id="{22F495D2-1E79-7088-9BB0-E6704628438E}"/>
                      </a:ext>
                    </a:extLst>
                  </p:cNvPr>
                  <p:cNvGrpSpPr/>
                  <p:nvPr/>
                </p:nvGrpSpPr>
                <p:grpSpPr>
                  <a:xfrm>
                    <a:off x="2550705" y="5030208"/>
                    <a:ext cx="20401" cy="24320"/>
                    <a:chOff x="2696755" y="5303258"/>
                    <a:chExt cx="20401" cy="24320"/>
                  </a:xfrm>
                </p:grpSpPr>
                <p:sp>
                  <p:nvSpPr>
                    <p:cNvPr id="434" name="Google Shape;165;p13">
                      <a:extLst>
                        <a:ext uri="{FF2B5EF4-FFF2-40B4-BE49-F238E27FC236}">
                          <a16:creationId xmlns:a16="http://schemas.microsoft.com/office/drawing/2014/main" id="{4D3C28A4-FF1B-70E5-4E08-0F9881EEAD0A}"/>
                        </a:ext>
                      </a:extLst>
                    </p:cNvPr>
                    <p:cNvSpPr/>
                    <p:nvPr/>
                  </p:nvSpPr>
                  <p:spPr>
                    <a:xfrm>
                      <a:off x="2703183" y="5303258"/>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169;p13">
                      <a:extLst>
                        <a:ext uri="{FF2B5EF4-FFF2-40B4-BE49-F238E27FC236}">
                          <a16:creationId xmlns:a16="http://schemas.microsoft.com/office/drawing/2014/main" id="{BAACE9A0-2723-2A8A-66D5-AB42C93AE5A4}"/>
                        </a:ext>
                      </a:extLst>
                    </p:cNvPr>
                    <p:cNvSpPr/>
                    <p:nvPr/>
                  </p:nvSpPr>
                  <p:spPr>
                    <a:xfrm>
                      <a:off x="2696755" y="532059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27" name="Group 426">
                  <a:extLst>
                    <a:ext uri="{FF2B5EF4-FFF2-40B4-BE49-F238E27FC236}">
                      <a16:creationId xmlns:a16="http://schemas.microsoft.com/office/drawing/2014/main" id="{1AD8A934-4860-3330-0572-698ED2E1B443}"/>
                    </a:ext>
                  </a:extLst>
                </p:cNvPr>
                <p:cNvGrpSpPr/>
                <p:nvPr/>
              </p:nvGrpSpPr>
              <p:grpSpPr>
                <a:xfrm rot="20065886">
                  <a:off x="716802" y="5246865"/>
                  <a:ext cx="33128" cy="38736"/>
                  <a:chOff x="2542190" y="5032782"/>
                  <a:chExt cx="33128" cy="38736"/>
                </a:xfrm>
              </p:grpSpPr>
              <p:sp>
                <p:nvSpPr>
                  <p:cNvPr id="428" name="Google Shape;140;p13">
                    <a:extLst>
                      <a:ext uri="{FF2B5EF4-FFF2-40B4-BE49-F238E27FC236}">
                        <a16:creationId xmlns:a16="http://schemas.microsoft.com/office/drawing/2014/main" id="{AB61E459-FF33-A330-A28F-ED420F75E881}"/>
                      </a:ext>
                    </a:extLst>
                  </p:cNvPr>
                  <p:cNvSpPr/>
                  <p:nvPr/>
                </p:nvSpPr>
                <p:spPr>
                  <a:xfrm>
                    <a:off x="2542190" y="50645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9" name="Group 428">
                    <a:extLst>
                      <a:ext uri="{FF2B5EF4-FFF2-40B4-BE49-F238E27FC236}">
                        <a16:creationId xmlns:a16="http://schemas.microsoft.com/office/drawing/2014/main" id="{48CB692F-8397-1F97-02A8-03C371199F88}"/>
                      </a:ext>
                    </a:extLst>
                  </p:cNvPr>
                  <p:cNvGrpSpPr/>
                  <p:nvPr/>
                </p:nvGrpSpPr>
                <p:grpSpPr>
                  <a:xfrm>
                    <a:off x="2550705" y="5032782"/>
                    <a:ext cx="24613" cy="21746"/>
                    <a:chOff x="2696755" y="5305832"/>
                    <a:chExt cx="24613" cy="21746"/>
                  </a:xfrm>
                </p:grpSpPr>
                <p:sp>
                  <p:nvSpPr>
                    <p:cNvPr id="430" name="Google Shape;165;p13">
                      <a:extLst>
                        <a:ext uri="{FF2B5EF4-FFF2-40B4-BE49-F238E27FC236}">
                          <a16:creationId xmlns:a16="http://schemas.microsoft.com/office/drawing/2014/main" id="{84C04003-9BD7-8C75-84DD-4DF0C6A35415}"/>
                        </a:ext>
                      </a:extLst>
                    </p:cNvPr>
                    <p:cNvSpPr/>
                    <p:nvPr/>
                  </p:nvSpPr>
                  <p:spPr>
                    <a:xfrm>
                      <a:off x="2707395" y="53058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169;p13">
                      <a:extLst>
                        <a:ext uri="{FF2B5EF4-FFF2-40B4-BE49-F238E27FC236}">
                          <a16:creationId xmlns:a16="http://schemas.microsoft.com/office/drawing/2014/main" id="{F8E32F6A-7136-2289-A3E6-3A54F2B12B09}"/>
                        </a:ext>
                      </a:extLst>
                    </p:cNvPr>
                    <p:cNvSpPr/>
                    <p:nvPr/>
                  </p:nvSpPr>
                  <p:spPr>
                    <a:xfrm>
                      <a:off x="2696755" y="532059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81" name="Group 180">
                <a:extLst>
                  <a:ext uri="{FF2B5EF4-FFF2-40B4-BE49-F238E27FC236}">
                    <a16:creationId xmlns:a16="http://schemas.microsoft.com/office/drawing/2014/main" id="{459F552D-679D-BCD2-EDC3-26FD1E2AF7A1}"/>
                  </a:ext>
                </a:extLst>
              </p:cNvPr>
              <p:cNvGrpSpPr/>
              <p:nvPr/>
            </p:nvGrpSpPr>
            <p:grpSpPr>
              <a:xfrm rot="1457386">
                <a:off x="7642946" y="2522268"/>
                <a:ext cx="23154" cy="57901"/>
                <a:chOff x="719891" y="5207968"/>
                <a:chExt cx="30963" cy="77428"/>
              </a:xfrm>
            </p:grpSpPr>
            <p:grpSp>
              <p:nvGrpSpPr>
                <p:cNvPr id="416" name="Group 415">
                  <a:extLst>
                    <a:ext uri="{FF2B5EF4-FFF2-40B4-BE49-F238E27FC236}">
                      <a16:creationId xmlns:a16="http://schemas.microsoft.com/office/drawing/2014/main" id="{D71E7920-E3B1-2D17-C34C-7B942A116194}"/>
                    </a:ext>
                  </a:extLst>
                </p:cNvPr>
                <p:cNvGrpSpPr/>
                <p:nvPr/>
              </p:nvGrpSpPr>
              <p:grpSpPr>
                <a:xfrm rot="20470563">
                  <a:off x="721938" y="5207968"/>
                  <a:ext cx="28916" cy="41310"/>
                  <a:chOff x="2542190" y="5030208"/>
                  <a:chExt cx="28916" cy="41310"/>
                </a:xfrm>
              </p:grpSpPr>
              <p:sp>
                <p:nvSpPr>
                  <p:cNvPr id="422" name="Google Shape;140;p13">
                    <a:extLst>
                      <a:ext uri="{FF2B5EF4-FFF2-40B4-BE49-F238E27FC236}">
                        <a16:creationId xmlns:a16="http://schemas.microsoft.com/office/drawing/2014/main" id="{3554B0C9-D86B-885F-4F06-5916D03BE25D}"/>
                      </a:ext>
                    </a:extLst>
                  </p:cNvPr>
                  <p:cNvSpPr/>
                  <p:nvPr/>
                </p:nvSpPr>
                <p:spPr>
                  <a:xfrm>
                    <a:off x="2542190" y="50645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3" name="Group 422">
                    <a:extLst>
                      <a:ext uri="{FF2B5EF4-FFF2-40B4-BE49-F238E27FC236}">
                        <a16:creationId xmlns:a16="http://schemas.microsoft.com/office/drawing/2014/main" id="{BB4D7A9F-0D01-AEDA-164D-99F0F347F1EF}"/>
                      </a:ext>
                    </a:extLst>
                  </p:cNvPr>
                  <p:cNvGrpSpPr/>
                  <p:nvPr/>
                </p:nvGrpSpPr>
                <p:grpSpPr>
                  <a:xfrm>
                    <a:off x="2550705" y="5030208"/>
                    <a:ext cx="20401" cy="24320"/>
                    <a:chOff x="2696755" y="5303258"/>
                    <a:chExt cx="20401" cy="24320"/>
                  </a:xfrm>
                </p:grpSpPr>
                <p:sp>
                  <p:nvSpPr>
                    <p:cNvPr id="424" name="Google Shape;165;p13">
                      <a:extLst>
                        <a:ext uri="{FF2B5EF4-FFF2-40B4-BE49-F238E27FC236}">
                          <a16:creationId xmlns:a16="http://schemas.microsoft.com/office/drawing/2014/main" id="{DA70FA9F-3D29-1181-2D92-0C887B574C4F}"/>
                        </a:ext>
                      </a:extLst>
                    </p:cNvPr>
                    <p:cNvSpPr/>
                    <p:nvPr/>
                  </p:nvSpPr>
                  <p:spPr>
                    <a:xfrm>
                      <a:off x="2703183" y="5303258"/>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169;p13">
                      <a:extLst>
                        <a:ext uri="{FF2B5EF4-FFF2-40B4-BE49-F238E27FC236}">
                          <a16:creationId xmlns:a16="http://schemas.microsoft.com/office/drawing/2014/main" id="{42D2AB2E-3A5D-6C5A-C849-013974A2EBB6}"/>
                        </a:ext>
                      </a:extLst>
                    </p:cNvPr>
                    <p:cNvSpPr/>
                    <p:nvPr/>
                  </p:nvSpPr>
                  <p:spPr>
                    <a:xfrm>
                      <a:off x="2696755" y="532059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17" name="Group 416">
                  <a:extLst>
                    <a:ext uri="{FF2B5EF4-FFF2-40B4-BE49-F238E27FC236}">
                      <a16:creationId xmlns:a16="http://schemas.microsoft.com/office/drawing/2014/main" id="{C30EF868-BFBA-CA97-0A94-E1478D3BD728}"/>
                    </a:ext>
                  </a:extLst>
                </p:cNvPr>
                <p:cNvGrpSpPr/>
                <p:nvPr/>
              </p:nvGrpSpPr>
              <p:grpSpPr>
                <a:xfrm rot="20065886">
                  <a:off x="719891" y="5246164"/>
                  <a:ext cx="29992" cy="39232"/>
                  <a:chOff x="2545326" y="5032782"/>
                  <a:chExt cx="29992" cy="39232"/>
                </a:xfrm>
              </p:grpSpPr>
              <p:sp>
                <p:nvSpPr>
                  <p:cNvPr id="418" name="Google Shape;140;p13">
                    <a:extLst>
                      <a:ext uri="{FF2B5EF4-FFF2-40B4-BE49-F238E27FC236}">
                        <a16:creationId xmlns:a16="http://schemas.microsoft.com/office/drawing/2014/main" id="{AD84FDBD-E71D-CB32-7655-C5AF84D53D29}"/>
                      </a:ext>
                    </a:extLst>
                  </p:cNvPr>
                  <p:cNvSpPr/>
                  <p:nvPr/>
                </p:nvSpPr>
                <p:spPr>
                  <a:xfrm>
                    <a:off x="2545326" y="5065028"/>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9" name="Group 418">
                    <a:extLst>
                      <a:ext uri="{FF2B5EF4-FFF2-40B4-BE49-F238E27FC236}">
                        <a16:creationId xmlns:a16="http://schemas.microsoft.com/office/drawing/2014/main" id="{C6C2EA43-7054-21E9-3815-D006FAC83FDA}"/>
                      </a:ext>
                    </a:extLst>
                  </p:cNvPr>
                  <p:cNvGrpSpPr/>
                  <p:nvPr/>
                </p:nvGrpSpPr>
                <p:grpSpPr>
                  <a:xfrm>
                    <a:off x="2553841" y="5032782"/>
                    <a:ext cx="21477" cy="22242"/>
                    <a:chOff x="2699891" y="5305832"/>
                    <a:chExt cx="21477" cy="22242"/>
                  </a:xfrm>
                </p:grpSpPr>
                <p:sp>
                  <p:nvSpPr>
                    <p:cNvPr id="420" name="Google Shape;165;p13">
                      <a:extLst>
                        <a:ext uri="{FF2B5EF4-FFF2-40B4-BE49-F238E27FC236}">
                          <a16:creationId xmlns:a16="http://schemas.microsoft.com/office/drawing/2014/main" id="{ED9246DC-4E6E-0350-1B56-F8AD18C0576D}"/>
                        </a:ext>
                      </a:extLst>
                    </p:cNvPr>
                    <p:cNvSpPr/>
                    <p:nvPr/>
                  </p:nvSpPr>
                  <p:spPr>
                    <a:xfrm>
                      <a:off x="2707395" y="53058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169;p13">
                      <a:extLst>
                        <a:ext uri="{FF2B5EF4-FFF2-40B4-BE49-F238E27FC236}">
                          <a16:creationId xmlns:a16="http://schemas.microsoft.com/office/drawing/2014/main" id="{EF27E284-C808-3EA2-2E92-D54EB6E1A234}"/>
                        </a:ext>
                      </a:extLst>
                    </p:cNvPr>
                    <p:cNvSpPr/>
                    <p:nvPr/>
                  </p:nvSpPr>
                  <p:spPr>
                    <a:xfrm>
                      <a:off x="2699891" y="5321088"/>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82" name="Group 181">
                <a:extLst>
                  <a:ext uri="{FF2B5EF4-FFF2-40B4-BE49-F238E27FC236}">
                    <a16:creationId xmlns:a16="http://schemas.microsoft.com/office/drawing/2014/main" id="{FC06A6F5-68C1-6F34-F737-4F11BC1C4D93}"/>
                  </a:ext>
                </a:extLst>
              </p:cNvPr>
              <p:cNvGrpSpPr/>
              <p:nvPr/>
            </p:nvGrpSpPr>
            <p:grpSpPr>
              <a:xfrm rot="1496461">
                <a:off x="7618287" y="2488694"/>
                <a:ext cx="25464" cy="58054"/>
                <a:chOff x="716802" y="5207968"/>
                <a:chExt cx="34052" cy="77633"/>
              </a:xfrm>
            </p:grpSpPr>
            <p:grpSp>
              <p:nvGrpSpPr>
                <p:cNvPr id="406" name="Group 405">
                  <a:extLst>
                    <a:ext uri="{FF2B5EF4-FFF2-40B4-BE49-F238E27FC236}">
                      <a16:creationId xmlns:a16="http://schemas.microsoft.com/office/drawing/2014/main" id="{49CA3712-8505-B4DE-5FF4-B3CC4BF8B58A}"/>
                    </a:ext>
                  </a:extLst>
                </p:cNvPr>
                <p:cNvGrpSpPr/>
                <p:nvPr/>
              </p:nvGrpSpPr>
              <p:grpSpPr>
                <a:xfrm rot="20470563">
                  <a:off x="721938" y="5207968"/>
                  <a:ext cx="28916" cy="41310"/>
                  <a:chOff x="2542190" y="5030208"/>
                  <a:chExt cx="28916" cy="41310"/>
                </a:xfrm>
              </p:grpSpPr>
              <p:sp>
                <p:nvSpPr>
                  <p:cNvPr id="412" name="Google Shape;140;p13">
                    <a:extLst>
                      <a:ext uri="{FF2B5EF4-FFF2-40B4-BE49-F238E27FC236}">
                        <a16:creationId xmlns:a16="http://schemas.microsoft.com/office/drawing/2014/main" id="{ABED98FF-CFAB-9748-C5F6-422A6450A15B}"/>
                      </a:ext>
                    </a:extLst>
                  </p:cNvPr>
                  <p:cNvSpPr/>
                  <p:nvPr/>
                </p:nvSpPr>
                <p:spPr>
                  <a:xfrm>
                    <a:off x="2542190" y="50645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3" name="Group 412">
                    <a:extLst>
                      <a:ext uri="{FF2B5EF4-FFF2-40B4-BE49-F238E27FC236}">
                        <a16:creationId xmlns:a16="http://schemas.microsoft.com/office/drawing/2014/main" id="{DF783DAB-B8E7-7BBA-CB4D-587F6BCE86B9}"/>
                      </a:ext>
                    </a:extLst>
                  </p:cNvPr>
                  <p:cNvGrpSpPr/>
                  <p:nvPr/>
                </p:nvGrpSpPr>
                <p:grpSpPr>
                  <a:xfrm>
                    <a:off x="2550705" y="5030208"/>
                    <a:ext cx="20401" cy="24320"/>
                    <a:chOff x="2696755" y="5303258"/>
                    <a:chExt cx="20401" cy="24320"/>
                  </a:xfrm>
                </p:grpSpPr>
                <p:sp>
                  <p:nvSpPr>
                    <p:cNvPr id="414" name="Google Shape;165;p13">
                      <a:extLst>
                        <a:ext uri="{FF2B5EF4-FFF2-40B4-BE49-F238E27FC236}">
                          <a16:creationId xmlns:a16="http://schemas.microsoft.com/office/drawing/2014/main" id="{0ECA103A-0660-1FE2-9921-67CFADC08B69}"/>
                        </a:ext>
                      </a:extLst>
                    </p:cNvPr>
                    <p:cNvSpPr/>
                    <p:nvPr/>
                  </p:nvSpPr>
                  <p:spPr>
                    <a:xfrm>
                      <a:off x="2703183" y="5303258"/>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169;p13">
                      <a:extLst>
                        <a:ext uri="{FF2B5EF4-FFF2-40B4-BE49-F238E27FC236}">
                          <a16:creationId xmlns:a16="http://schemas.microsoft.com/office/drawing/2014/main" id="{0C6E1F3F-055B-FF3E-0E5E-4FD81E089C11}"/>
                        </a:ext>
                      </a:extLst>
                    </p:cNvPr>
                    <p:cNvSpPr/>
                    <p:nvPr/>
                  </p:nvSpPr>
                  <p:spPr>
                    <a:xfrm>
                      <a:off x="2696755" y="532059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07" name="Group 406">
                  <a:extLst>
                    <a:ext uri="{FF2B5EF4-FFF2-40B4-BE49-F238E27FC236}">
                      <a16:creationId xmlns:a16="http://schemas.microsoft.com/office/drawing/2014/main" id="{9FD284C1-550D-45F3-A2F4-BF4C365223EE}"/>
                    </a:ext>
                  </a:extLst>
                </p:cNvPr>
                <p:cNvGrpSpPr/>
                <p:nvPr/>
              </p:nvGrpSpPr>
              <p:grpSpPr>
                <a:xfrm rot="20065886">
                  <a:off x="716802" y="5246865"/>
                  <a:ext cx="33128" cy="38736"/>
                  <a:chOff x="2542190" y="5032782"/>
                  <a:chExt cx="33128" cy="38736"/>
                </a:xfrm>
              </p:grpSpPr>
              <p:sp>
                <p:nvSpPr>
                  <p:cNvPr id="408" name="Google Shape;140;p13">
                    <a:extLst>
                      <a:ext uri="{FF2B5EF4-FFF2-40B4-BE49-F238E27FC236}">
                        <a16:creationId xmlns:a16="http://schemas.microsoft.com/office/drawing/2014/main" id="{B76092EF-CCAE-EFFC-DCA4-5BCEF9516E2F}"/>
                      </a:ext>
                    </a:extLst>
                  </p:cNvPr>
                  <p:cNvSpPr/>
                  <p:nvPr/>
                </p:nvSpPr>
                <p:spPr>
                  <a:xfrm>
                    <a:off x="2542190" y="50645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9" name="Group 408">
                    <a:extLst>
                      <a:ext uri="{FF2B5EF4-FFF2-40B4-BE49-F238E27FC236}">
                        <a16:creationId xmlns:a16="http://schemas.microsoft.com/office/drawing/2014/main" id="{1A2C0107-4E73-86B0-0078-9B4E206E6C6F}"/>
                      </a:ext>
                    </a:extLst>
                  </p:cNvPr>
                  <p:cNvGrpSpPr/>
                  <p:nvPr/>
                </p:nvGrpSpPr>
                <p:grpSpPr>
                  <a:xfrm>
                    <a:off x="2550705" y="5032782"/>
                    <a:ext cx="24613" cy="21746"/>
                    <a:chOff x="2696755" y="5305832"/>
                    <a:chExt cx="24613" cy="21746"/>
                  </a:xfrm>
                </p:grpSpPr>
                <p:sp>
                  <p:nvSpPr>
                    <p:cNvPr id="410" name="Google Shape;165;p13">
                      <a:extLst>
                        <a:ext uri="{FF2B5EF4-FFF2-40B4-BE49-F238E27FC236}">
                          <a16:creationId xmlns:a16="http://schemas.microsoft.com/office/drawing/2014/main" id="{DE33F6C0-199D-420F-0BC7-208EE4376D7B}"/>
                        </a:ext>
                      </a:extLst>
                    </p:cNvPr>
                    <p:cNvSpPr/>
                    <p:nvPr/>
                  </p:nvSpPr>
                  <p:spPr>
                    <a:xfrm>
                      <a:off x="2707395" y="53058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169;p13">
                      <a:extLst>
                        <a:ext uri="{FF2B5EF4-FFF2-40B4-BE49-F238E27FC236}">
                          <a16:creationId xmlns:a16="http://schemas.microsoft.com/office/drawing/2014/main" id="{05F2186A-0AEC-1726-8823-07A0E918AB21}"/>
                        </a:ext>
                      </a:extLst>
                    </p:cNvPr>
                    <p:cNvSpPr/>
                    <p:nvPr/>
                  </p:nvSpPr>
                  <p:spPr>
                    <a:xfrm>
                      <a:off x="2696755" y="532059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83" name="Group 182">
                <a:extLst>
                  <a:ext uri="{FF2B5EF4-FFF2-40B4-BE49-F238E27FC236}">
                    <a16:creationId xmlns:a16="http://schemas.microsoft.com/office/drawing/2014/main" id="{FDD36A0F-178F-E6DC-2984-3B5F03BEA8F9}"/>
                  </a:ext>
                </a:extLst>
              </p:cNvPr>
              <p:cNvGrpSpPr/>
              <p:nvPr/>
            </p:nvGrpSpPr>
            <p:grpSpPr>
              <a:xfrm rot="21228912">
                <a:off x="7495895" y="2484064"/>
                <a:ext cx="24773" cy="28967"/>
                <a:chOff x="2542190" y="5032782"/>
                <a:chExt cx="33128" cy="38736"/>
              </a:xfrm>
            </p:grpSpPr>
            <p:sp>
              <p:nvSpPr>
                <p:cNvPr id="402" name="Google Shape;140;p13">
                  <a:extLst>
                    <a:ext uri="{FF2B5EF4-FFF2-40B4-BE49-F238E27FC236}">
                      <a16:creationId xmlns:a16="http://schemas.microsoft.com/office/drawing/2014/main" id="{FC2DD018-0066-05AA-438B-B377F76BBF1B}"/>
                    </a:ext>
                  </a:extLst>
                </p:cNvPr>
                <p:cNvSpPr/>
                <p:nvPr/>
              </p:nvSpPr>
              <p:spPr>
                <a:xfrm>
                  <a:off x="2542190" y="50645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3" name="Group 402">
                  <a:extLst>
                    <a:ext uri="{FF2B5EF4-FFF2-40B4-BE49-F238E27FC236}">
                      <a16:creationId xmlns:a16="http://schemas.microsoft.com/office/drawing/2014/main" id="{E7C5EC38-1255-1B62-EA7E-67A69381F375}"/>
                    </a:ext>
                  </a:extLst>
                </p:cNvPr>
                <p:cNvGrpSpPr/>
                <p:nvPr/>
              </p:nvGrpSpPr>
              <p:grpSpPr>
                <a:xfrm>
                  <a:off x="2550705" y="5032782"/>
                  <a:ext cx="24613" cy="21746"/>
                  <a:chOff x="2696755" y="5305832"/>
                  <a:chExt cx="24613" cy="21746"/>
                </a:xfrm>
              </p:grpSpPr>
              <p:sp>
                <p:nvSpPr>
                  <p:cNvPr id="404" name="Google Shape;165;p13">
                    <a:extLst>
                      <a:ext uri="{FF2B5EF4-FFF2-40B4-BE49-F238E27FC236}">
                        <a16:creationId xmlns:a16="http://schemas.microsoft.com/office/drawing/2014/main" id="{632CE9A9-EAC0-53A6-4037-D5E2CD332681}"/>
                      </a:ext>
                    </a:extLst>
                  </p:cNvPr>
                  <p:cNvSpPr/>
                  <p:nvPr/>
                </p:nvSpPr>
                <p:spPr>
                  <a:xfrm>
                    <a:off x="2707395" y="53058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169;p13">
                    <a:extLst>
                      <a:ext uri="{FF2B5EF4-FFF2-40B4-BE49-F238E27FC236}">
                        <a16:creationId xmlns:a16="http://schemas.microsoft.com/office/drawing/2014/main" id="{2BF12123-B6B2-BB8A-6305-93583002E644}"/>
                      </a:ext>
                    </a:extLst>
                  </p:cNvPr>
                  <p:cNvSpPr/>
                  <p:nvPr/>
                </p:nvSpPr>
                <p:spPr>
                  <a:xfrm>
                    <a:off x="2696755" y="532059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4" name="Group 183">
                <a:extLst>
                  <a:ext uri="{FF2B5EF4-FFF2-40B4-BE49-F238E27FC236}">
                    <a16:creationId xmlns:a16="http://schemas.microsoft.com/office/drawing/2014/main" id="{A5526E17-54FD-DF69-1BBB-1F44B247BA48}"/>
                  </a:ext>
                </a:extLst>
              </p:cNvPr>
              <p:cNvGrpSpPr/>
              <p:nvPr/>
            </p:nvGrpSpPr>
            <p:grpSpPr>
              <a:xfrm rot="756424">
                <a:off x="7690879" y="2032670"/>
                <a:ext cx="16817" cy="17929"/>
                <a:chOff x="2542190" y="5047542"/>
                <a:chExt cx="22488" cy="23976"/>
              </a:xfrm>
            </p:grpSpPr>
            <p:sp>
              <p:nvSpPr>
                <p:cNvPr id="400" name="Google Shape;140;p13">
                  <a:extLst>
                    <a:ext uri="{FF2B5EF4-FFF2-40B4-BE49-F238E27FC236}">
                      <a16:creationId xmlns:a16="http://schemas.microsoft.com/office/drawing/2014/main" id="{50D4E03D-484F-0A55-B58E-BE976D2C4012}"/>
                    </a:ext>
                  </a:extLst>
                </p:cNvPr>
                <p:cNvSpPr/>
                <p:nvPr/>
              </p:nvSpPr>
              <p:spPr>
                <a:xfrm>
                  <a:off x="2542190" y="50645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169;p13">
                  <a:extLst>
                    <a:ext uri="{FF2B5EF4-FFF2-40B4-BE49-F238E27FC236}">
                      <a16:creationId xmlns:a16="http://schemas.microsoft.com/office/drawing/2014/main" id="{A6C2ABEF-932B-CC35-1AEC-B739AB8CDDE3}"/>
                    </a:ext>
                  </a:extLst>
                </p:cNvPr>
                <p:cNvSpPr/>
                <p:nvPr/>
              </p:nvSpPr>
              <p:spPr>
                <a:xfrm>
                  <a:off x="2550705" y="504754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 name="Group 184">
                <a:extLst>
                  <a:ext uri="{FF2B5EF4-FFF2-40B4-BE49-F238E27FC236}">
                    <a16:creationId xmlns:a16="http://schemas.microsoft.com/office/drawing/2014/main" id="{80DC0CBC-BC84-B01A-9843-35214519D9A9}"/>
                  </a:ext>
                </a:extLst>
              </p:cNvPr>
              <p:cNvGrpSpPr/>
              <p:nvPr/>
            </p:nvGrpSpPr>
            <p:grpSpPr>
              <a:xfrm rot="1259709">
                <a:off x="7658560" y="2536513"/>
                <a:ext cx="23154" cy="57901"/>
                <a:chOff x="719891" y="5207968"/>
                <a:chExt cx="30963" cy="77428"/>
              </a:xfrm>
            </p:grpSpPr>
            <p:grpSp>
              <p:nvGrpSpPr>
                <p:cNvPr id="390" name="Group 389">
                  <a:extLst>
                    <a:ext uri="{FF2B5EF4-FFF2-40B4-BE49-F238E27FC236}">
                      <a16:creationId xmlns:a16="http://schemas.microsoft.com/office/drawing/2014/main" id="{A5597ED7-5D0F-6691-3523-2735026E29B7}"/>
                    </a:ext>
                  </a:extLst>
                </p:cNvPr>
                <p:cNvGrpSpPr/>
                <p:nvPr/>
              </p:nvGrpSpPr>
              <p:grpSpPr>
                <a:xfrm rot="20470563">
                  <a:off x="721938" y="5207968"/>
                  <a:ext cx="28916" cy="41310"/>
                  <a:chOff x="2542190" y="5030208"/>
                  <a:chExt cx="28916" cy="41310"/>
                </a:xfrm>
              </p:grpSpPr>
              <p:sp>
                <p:nvSpPr>
                  <p:cNvPr id="396" name="Google Shape;140;p13">
                    <a:extLst>
                      <a:ext uri="{FF2B5EF4-FFF2-40B4-BE49-F238E27FC236}">
                        <a16:creationId xmlns:a16="http://schemas.microsoft.com/office/drawing/2014/main" id="{6263800A-D7BF-94B5-DC34-A779E5BF48DC}"/>
                      </a:ext>
                    </a:extLst>
                  </p:cNvPr>
                  <p:cNvSpPr/>
                  <p:nvPr/>
                </p:nvSpPr>
                <p:spPr>
                  <a:xfrm>
                    <a:off x="2542190" y="50645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7" name="Group 396">
                    <a:extLst>
                      <a:ext uri="{FF2B5EF4-FFF2-40B4-BE49-F238E27FC236}">
                        <a16:creationId xmlns:a16="http://schemas.microsoft.com/office/drawing/2014/main" id="{643F04CB-8C8D-06BB-B3ED-CC01FFD48B9A}"/>
                      </a:ext>
                    </a:extLst>
                  </p:cNvPr>
                  <p:cNvGrpSpPr/>
                  <p:nvPr/>
                </p:nvGrpSpPr>
                <p:grpSpPr>
                  <a:xfrm>
                    <a:off x="2550705" y="5030208"/>
                    <a:ext cx="20401" cy="24320"/>
                    <a:chOff x="2696755" y="5303258"/>
                    <a:chExt cx="20401" cy="24320"/>
                  </a:xfrm>
                </p:grpSpPr>
                <p:sp>
                  <p:nvSpPr>
                    <p:cNvPr id="398" name="Google Shape;165;p13">
                      <a:extLst>
                        <a:ext uri="{FF2B5EF4-FFF2-40B4-BE49-F238E27FC236}">
                          <a16:creationId xmlns:a16="http://schemas.microsoft.com/office/drawing/2014/main" id="{FDC41826-447F-5A12-B15D-B8C0639BD199}"/>
                        </a:ext>
                      </a:extLst>
                    </p:cNvPr>
                    <p:cNvSpPr/>
                    <p:nvPr/>
                  </p:nvSpPr>
                  <p:spPr>
                    <a:xfrm>
                      <a:off x="2703183" y="5303258"/>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169;p13">
                      <a:extLst>
                        <a:ext uri="{FF2B5EF4-FFF2-40B4-BE49-F238E27FC236}">
                          <a16:creationId xmlns:a16="http://schemas.microsoft.com/office/drawing/2014/main" id="{0DD59819-D0F1-10D7-33CE-EEEF634A0BFA}"/>
                        </a:ext>
                      </a:extLst>
                    </p:cNvPr>
                    <p:cNvSpPr/>
                    <p:nvPr/>
                  </p:nvSpPr>
                  <p:spPr>
                    <a:xfrm>
                      <a:off x="2696755" y="532059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91" name="Group 390">
                  <a:extLst>
                    <a:ext uri="{FF2B5EF4-FFF2-40B4-BE49-F238E27FC236}">
                      <a16:creationId xmlns:a16="http://schemas.microsoft.com/office/drawing/2014/main" id="{FED9778F-560E-7A2C-C203-75CC83A28490}"/>
                    </a:ext>
                  </a:extLst>
                </p:cNvPr>
                <p:cNvGrpSpPr/>
                <p:nvPr/>
              </p:nvGrpSpPr>
              <p:grpSpPr>
                <a:xfrm rot="20065886">
                  <a:off x="719891" y="5246164"/>
                  <a:ext cx="29992" cy="39232"/>
                  <a:chOff x="2545326" y="5032782"/>
                  <a:chExt cx="29992" cy="39232"/>
                </a:xfrm>
              </p:grpSpPr>
              <p:sp>
                <p:nvSpPr>
                  <p:cNvPr id="392" name="Google Shape;140;p13">
                    <a:extLst>
                      <a:ext uri="{FF2B5EF4-FFF2-40B4-BE49-F238E27FC236}">
                        <a16:creationId xmlns:a16="http://schemas.microsoft.com/office/drawing/2014/main" id="{C6345866-C9E1-732B-1AA1-5DD1DCC9EF85}"/>
                      </a:ext>
                    </a:extLst>
                  </p:cNvPr>
                  <p:cNvSpPr/>
                  <p:nvPr/>
                </p:nvSpPr>
                <p:spPr>
                  <a:xfrm>
                    <a:off x="2545326" y="5065028"/>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3" name="Group 392">
                    <a:extLst>
                      <a:ext uri="{FF2B5EF4-FFF2-40B4-BE49-F238E27FC236}">
                        <a16:creationId xmlns:a16="http://schemas.microsoft.com/office/drawing/2014/main" id="{84BFD844-F938-2FCF-4F49-6020B893542C}"/>
                      </a:ext>
                    </a:extLst>
                  </p:cNvPr>
                  <p:cNvGrpSpPr/>
                  <p:nvPr/>
                </p:nvGrpSpPr>
                <p:grpSpPr>
                  <a:xfrm>
                    <a:off x="2553841" y="5032782"/>
                    <a:ext cx="21477" cy="22242"/>
                    <a:chOff x="2699891" y="5305832"/>
                    <a:chExt cx="21477" cy="22242"/>
                  </a:xfrm>
                </p:grpSpPr>
                <p:sp>
                  <p:nvSpPr>
                    <p:cNvPr id="394" name="Google Shape;165;p13">
                      <a:extLst>
                        <a:ext uri="{FF2B5EF4-FFF2-40B4-BE49-F238E27FC236}">
                          <a16:creationId xmlns:a16="http://schemas.microsoft.com/office/drawing/2014/main" id="{BD8CDFB1-7717-60AB-4202-F6B8D763367F}"/>
                        </a:ext>
                      </a:extLst>
                    </p:cNvPr>
                    <p:cNvSpPr/>
                    <p:nvPr/>
                  </p:nvSpPr>
                  <p:spPr>
                    <a:xfrm>
                      <a:off x="2707395" y="53058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169;p13">
                      <a:extLst>
                        <a:ext uri="{FF2B5EF4-FFF2-40B4-BE49-F238E27FC236}">
                          <a16:creationId xmlns:a16="http://schemas.microsoft.com/office/drawing/2014/main" id="{9C6D5561-E93E-F405-17BC-5313B841A38F}"/>
                        </a:ext>
                      </a:extLst>
                    </p:cNvPr>
                    <p:cNvSpPr/>
                    <p:nvPr/>
                  </p:nvSpPr>
                  <p:spPr>
                    <a:xfrm>
                      <a:off x="2699891" y="5321088"/>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86" name="Group 185">
                <a:extLst>
                  <a:ext uri="{FF2B5EF4-FFF2-40B4-BE49-F238E27FC236}">
                    <a16:creationId xmlns:a16="http://schemas.microsoft.com/office/drawing/2014/main" id="{96287D67-19D7-1CC4-A9AA-DF39C8947995}"/>
                  </a:ext>
                </a:extLst>
              </p:cNvPr>
              <p:cNvGrpSpPr/>
              <p:nvPr/>
            </p:nvGrpSpPr>
            <p:grpSpPr>
              <a:xfrm rot="756424">
                <a:off x="7645767" y="2030295"/>
                <a:ext cx="16817" cy="17929"/>
                <a:chOff x="2542190" y="5047542"/>
                <a:chExt cx="22488" cy="23976"/>
              </a:xfrm>
            </p:grpSpPr>
            <p:sp>
              <p:nvSpPr>
                <p:cNvPr id="388" name="Google Shape;140;p13">
                  <a:extLst>
                    <a:ext uri="{FF2B5EF4-FFF2-40B4-BE49-F238E27FC236}">
                      <a16:creationId xmlns:a16="http://schemas.microsoft.com/office/drawing/2014/main" id="{92D50B96-C33C-2067-FCC1-09A2A52CEA94}"/>
                    </a:ext>
                  </a:extLst>
                </p:cNvPr>
                <p:cNvSpPr/>
                <p:nvPr/>
              </p:nvSpPr>
              <p:spPr>
                <a:xfrm>
                  <a:off x="2542190" y="50645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169;p13">
                  <a:extLst>
                    <a:ext uri="{FF2B5EF4-FFF2-40B4-BE49-F238E27FC236}">
                      <a16:creationId xmlns:a16="http://schemas.microsoft.com/office/drawing/2014/main" id="{A887872B-4451-D9F6-7D54-B7EDCF3DB8B5}"/>
                    </a:ext>
                  </a:extLst>
                </p:cNvPr>
                <p:cNvSpPr/>
                <p:nvPr/>
              </p:nvSpPr>
              <p:spPr>
                <a:xfrm>
                  <a:off x="2550705" y="504754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7" name="Group 186">
                <a:extLst>
                  <a:ext uri="{FF2B5EF4-FFF2-40B4-BE49-F238E27FC236}">
                    <a16:creationId xmlns:a16="http://schemas.microsoft.com/office/drawing/2014/main" id="{55199836-9447-F266-39F9-D0CC93F7C32A}"/>
                  </a:ext>
                </a:extLst>
              </p:cNvPr>
              <p:cNvGrpSpPr/>
              <p:nvPr/>
            </p:nvGrpSpPr>
            <p:grpSpPr>
              <a:xfrm rot="1099625">
                <a:off x="8031383" y="2412804"/>
                <a:ext cx="36216" cy="73907"/>
                <a:chOff x="1182114" y="5093506"/>
                <a:chExt cx="48430" cy="98832"/>
              </a:xfrm>
            </p:grpSpPr>
            <p:grpSp>
              <p:nvGrpSpPr>
                <p:cNvPr id="378" name="Group 377">
                  <a:extLst>
                    <a:ext uri="{FF2B5EF4-FFF2-40B4-BE49-F238E27FC236}">
                      <a16:creationId xmlns:a16="http://schemas.microsoft.com/office/drawing/2014/main" id="{C888B5C0-F808-961E-5512-21C27A3185BE}"/>
                    </a:ext>
                  </a:extLst>
                </p:cNvPr>
                <p:cNvGrpSpPr/>
                <p:nvPr/>
              </p:nvGrpSpPr>
              <p:grpSpPr>
                <a:xfrm rot="20857476">
                  <a:off x="1197416" y="5093506"/>
                  <a:ext cx="33128" cy="38736"/>
                  <a:chOff x="2542190" y="5032782"/>
                  <a:chExt cx="33128" cy="38736"/>
                </a:xfrm>
              </p:grpSpPr>
              <p:sp>
                <p:nvSpPr>
                  <p:cNvPr id="384" name="Google Shape;140;p13">
                    <a:extLst>
                      <a:ext uri="{FF2B5EF4-FFF2-40B4-BE49-F238E27FC236}">
                        <a16:creationId xmlns:a16="http://schemas.microsoft.com/office/drawing/2014/main" id="{9DB95205-3EA3-189F-D6EF-665C8C7BABDE}"/>
                      </a:ext>
                    </a:extLst>
                  </p:cNvPr>
                  <p:cNvSpPr/>
                  <p:nvPr/>
                </p:nvSpPr>
                <p:spPr>
                  <a:xfrm>
                    <a:off x="2542190" y="50645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5" name="Group 384">
                    <a:extLst>
                      <a:ext uri="{FF2B5EF4-FFF2-40B4-BE49-F238E27FC236}">
                        <a16:creationId xmlns:a16="http://schemas.microsoft.com/office/drawing/2014/main" id="{3C36F33A-FEDA-31DD-661C-9AADB314C0CA}"/>
                      </a:ext>
                    </a:extLst>
                  </p:cNvPr>
                  <p:cNvGrpSpPr/>
                  <p:nvPr/>
                </p:nvGrpSpPr>
                <p:grpSpPr>
                  <a:xfrm>
                    <a:off x="2550705" y="5032782"/>
                    <a:ext cx="24613" cy="21746"/>
                    <a:chOff x="2696755" y="5305832"/>
                    <a:chExt cx="24613" cy="21746"/>
                  </a:xfrm>
                </p:grpSpPr>
                <p:sp>
                  <p:nvSpPr>
                    <p:cNvPr id="386" name="Google Shape;165;p13">
                      <a:extLst>
                        <a:ext uri="{FF2B5EF4-FFF2-40B4-BE49-F238E27FC236}">
                          <a16:creationId xmlns:a16="http://schemas.microsoft.com/office/drawing/2014/main" id="{60C1A83D-DF4B-C552-A2A4-D17DC588E8BB}"/>
                        </a:ext>
                      </a:extLst>
                    </p:cNvPr>
                    <p:cNvSpPr/>
                    <p:nvPr/>
                  </p:nvSpPr>
                  <p:spPr>
                    <a:xfrm>
                      <a:off x="2707395" y="53058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169;p13">
                      <a:extLst>
                        <a:ext uri="{FF2B5EF4-FFF2-40B4-BE49-F238E27FC236}">
                          <a16:creationId xmlns:a16="http://schemas.microsoft.com/office/drawing/2014/main" id="{3605AA44-FE0D-EFF2-BB86-01DC036F508F}"/>
                        </a:ext>
                      </a:extLst>
                    </p:cNvPr>
                    <p:cNvSpPr/>
                    <p:nvPr/>
                  </p:nvSpPr>
                  <p:spPr>
                    <a:xfrm>
                      <a:off x="2696755" y="532059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79" name="Group 378">
                  <a:extLst>
                    <a:ext uri="{FF2B5EF4-FFF2-40B4-BE49-F238E27FC236}">
                      <a16:creationId xmlns:a16="http://schemas.microsoft.com/office/drawing/2014/main" id="{9A2C973B-8BE1-4BB1-DA2B-6A7338937AF4}"/>
                    </a:ext>
                  </a:extLst>
                </p:cNvPr>
                <p:cNvGrpSpPr/>
                <p:nvPr/>
              </p:nvGrpSpPr>
              <p:grpSpPr>
                <a:xfrm rot="20490926">
                  <a:off x="1182114" y="5153602"/>
                  <a:ext cx="33128" cy="38736"/>
                  <a:chOff x="2542190" y="5032782"/>
                  <a:chExt cx="33128" cy="38736"/>
                </a:xfrm>
              </p:grpSpPr>
              <p:sp>
                <p:nvSpPr>
                  <p:cNvPr id="380" name="Google Shape;140;p13">
                    <a:extLst>
                      <a:ext uri="{FF2B5EF4-FFF2-40B4-BE49-F238E27FC236}">
                        <a16:creationId xmlns:a16="http://schemas.microsoft.com/office/drawing/2014/main" id="{DACBC8A2-E901-7CEB-3841-6B1FBE609721}"/>
                      </a:ext>
                    </a:extLst>
                  </p:cNvPr>
                  <p:cNvSpPr/>
                  <p:nvPr/>
                </p:nvSpPr>
                <p:spPr>
                  <a:xfrm>
                    <a:off x="2542190" y="50645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1" name="Group 380">
                    <a:extLst>
                      <a:ext uri="{FF2B5EF4-FFF2-40B4-BE49-F238E27FC236}">
                        <a16:creationId xmlns:a16="http://schemas.microsoft.com/office/drawing/2014/main" id="{FFD9BE9C-BC60-F7B5-7C4C-441BD575FE3D}"/>
                      </a:ext>
                    </a:extLst>
                  </p:cNvPr>
                  <p:cNvGrpSpPr/>
                  <p:nvPr/>
                </p:nvGrpSpPr>
                <p:grpSpPr>
                  <a:xfrm>
                    <a:off x="2550705" y="5032782"/>
                    <a:ext cx="24613" cy="21746"/>
                    <a:chOff x="2696755" y="5305832"/>
                    <a:chExt cx="24613" cy="21746"/>
                  </a:xfrm>
                </p:grpSpPr>
                <p:sp>
                  <p:nvSpPr>
                    <p:cNvPr id="382" name="Google Shape;165;p13">
                      <a:extLst>
                        <a:ext uri="{FF2B5EF4-FFF2-40B4-BE49-F238E27FC236}">
                          <a16:creationId xmlns:a16="http://schemas.microsoft.com/office/drawing/2014/main" id="{5FA3BF96-5AD9-089A-A6D4-D2973CD861B1}"/>
                        </a:ext>
                      </a:extLst>
                    </p:cNvPr>
                    <p:cNvSpPr/>
                    <p:nvPr/>
                  </p:nvSpPr>
                  <p:spPr>
                    <a:xfrm>
                      <a:off x="2707395" y="53058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169;p13">
                      <a:extLst>
                        <a:ext uri="{FF2B5EF4-FFF2-40B4-BE49-F238E27FC236}">
                          <a16:creationId xmlns:a16="http://schemas.microsoft.com/office/drawing/2014/main" id="{AF240374-D0E4-5B1C-95C1-89396FB09FC0}"/>
                        </a:ext>
                      </a:extLst>
                    </p:cNvPr>
                    <p:cNvSpPr/>
                    <p:nvPr/>
                  </p:nvSpPr>
                  <p:spPr>
                    <a:xfrm>
                      <a:off x="2696755" y="532059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88" name="Group 187">
                <a:extLst>
                  <a:ext uri="{FF2B5EF4-FFF2-40B4-BE49-F238E27FC236}">
                    <a16:creationId xmlns:a16="http://schemas.microsoft.com/office/drawing/2014/main" id="{ACCDE61C-C8AC-ED1F-BB95-06D3D4A778A2}"/>
                  </a:ext>
                </a:extLst>
              </p:cNvPr>
              <p:cNvGrpSpPr/>
              <p:nvPr/>
            </p:nvGrpSpPr>
            <p:grpSpPr>
              <a:xfrm>
                <a:off x="7639486" y="2384983"/>
                <a:ext cx="18406" cy="16262"/>
                <a:chOff x="461428" y="4938572"/>
                <a:chExt cx="24613" cy="21746"/>
              </a:xfrm>
            </p:grpSpPr>
            <p:sp>
              <p:nvSpPr>
                <p:cNvPr id="376" name="Google Shape;165;p13">
                  <a:extLst>
                    <a:ext uri="{FF2B5EF4-FFF2-40B4-BE49-F238E27FC236}">
                      <a16:creationId xmlns:a16="http://schemas.microsoft.com/office/drawing/2014/main" id="{73300746-2180-D763-0062-CA92952A5734}"/>
                    </a:ext>
                  </a:extLst>
                </p:cNvPr>
                <p:cNvSpPr/>
                <p:nvPr/>
              </p:nvSpPr>
              <p:spPr>
                <a:xfrm>
                  <a:off x="472068" y="493857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169;p13">
                  <a:extLst>
                    <a:ext uri="{FF2B5EF4-FFF2-40B4-BE49-F238E27FC236}">
                      <a16:creationId xmlns:a16="http://schemas.microsoft.com/office/drawing/2014/main" id="{BDE9285C-55AE-EB48-2DE7-F0421144135E}"/>
                    </a:ext>
                  </a:extLst>
                </p:cNvPr>
                <p:cNvSpPr/>
                <p:nvPr/>
              </p:nvSpPr>
              <p:spPr>
                <a:xfrm>
                  <a:off x="461428" y="49533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 name="Group 188">
                <a:extLst>
                  <a:ext uri="{FF2B5EF4-FFF2-40B4-BE49-F238E27FC236}">
                    <a16:creationId xmlns:a16="http://schemas.microsoft.com/office/drawing/2014/main" id="{73A0A23D-8AFD-3A1F-A155-A52ACB3F636B}"/>
                  </a:ext>
                </a:extLst>
              </p:cNvPr>
              <p:cNvGrpSpPr/>
              <p:nvPr/>
            </p:nvGrpSpPr>
            <p:grpSpPr>
              <a:xfrm>
                <a:off x="7656592" y="2385096"/>
                <a:ext cx="18406" cy="16262"/>
                <a:chOff x="461428" y="4938572"/>
                <a:chExt cx="24613" cy="21746"/>
              </a:xfrm>
            </p:grpSpPr>
            <p:sp>
              <p:nvSpPr>
                <p:cNvPr id="374" name="Google Shape;165;p13">
                  <a:extLst>
                    <a:ext uri="{FF2B5EF4-FFF2-40B4-BE49-F238E27FC236}">
                      <a16:creationId xmlns:a16="http://schemas.microsoft.com/office/drawing/2014/main" id="{F2D99A8D-0906-A831-E341-6B599FD8D01B}"/>
                    </a:ext>
                  </a:extLst>
                </p:cNvPr>
                <p:cNvSpPr/>
                <p:nvPr/>
              </p:nvSpPr>
              <p:spPr>
                <a:xfrm>
                  <a:off x="472068" y="493857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169;p13">
                  <a:extLst>
                    <a:ext uri="{FF2B5EF4-FFF2-40B4-BE49-F238E27FC236}">
                      <a16:creationId xmlns:a16="http://schemas.microsoft.com/office/drawing/2014/main" id="{7D58A297-5822-4D2E-F883-5423F3F97F4C}"/>
                    </a:ext>
                  </a:extLst>
                </p:cNvPr>
                <p:cNvSpPr/>
                <p:nvPr/>
              </p:nvSpPr>
              <p:spPr>
                <a:xfrm>
                  <a:off x="461428" y="49533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 name="Group 189">
                <a:extLst>
                  <a:ext uri="{FF2B5EF4-FFF2-40B4-BE49-F238E27FC236}">
                    <a16:creationId xmlns:a16="http://schemas.microsoft.com/office/drawing/2014/main" id="{05A9D43F-C9AB-7EC1-0D43-52B5D5ECA675}"/>
                  </a:ext>
                </a:extLst>
              </p:cNvPr>
              <p:cNvGrpSpPr/>
              <p:nvPr/>
            </p:nvGrpSpPr>
            <p:grpSpPr>
              <a:xfrm rot="756424">
                <a:off x="7610843" y="2047924"/>
                <a:ext cx="16817" cy="17929"/>
                <a:chOff x="2542190" y="5047542"/>
                <a:chExt cx="22488" cy="23976"/>
              </a:xfrm>
            </p:grpSpPr>
            <p:sp>
              <p:nvSpPr>
                <p:cNvPr id="372" name="Google Shape;140;p13">
                  <a:extLst>
                    <a:ext uri="{FF2B5EF4-FFF2-40B4-BE49-F238E27FC236}">
                      <a16:creationId xmlns:a16="http://schemas.microsoft.com/office/drawing/2014/main" id="{EEA23EB5-CA07-CA5D-A5A6-88FC2DD9D78F}"/>
                    </a:ext>
                  </a:extLst>
                </p:cNvPr>
                <p:cNvSpPr/>
                <p:nvPr/>
              </p:nvSpPr>
              <p:spPr>
                <a:xfrm>
                  <a:off x="2542190" y="50645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169;p13">
                  <a:extLst>
                    <a:ext uri="{FF2B5EF4-FFF2-40B4-BE49-F238E27FC236}">
                      <a16:creationId xmlns:a16="http://schemas.microsoft.com/office/drawing/2014/main" id="{6E13BD84-94C5-6D53-1BAC-5AB467629E5B}"/>
                    </a:ext>
                  </a:extLst>
                </p:cNvPr>
                <p:cNvSpPr/>
                <p:nvPr/>
              </p:nvSpPr>
              <p:spPr>
                <a:xfrm>
                  <a:off x="2550705" y="504754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 name="Group 190">
                <a:extLst>
                  <a:ext uri="{FF2B5EF4-FFF2-40B4-BE49-F238E27FC236}">
                    <a16:creationId xmlns:a16="http://schemas.microsoft.com/office/drawing/2014/main" id="{F6AD57F3-755E-EBBF-6DCD-43CBA24A753B}"/>
                  </a:ext>
                </a:extLst>
              </p:cNvPr>
              <p:cNvGrpSpPr/>
              <p:nvPr/>
            </p:nvGrpSpPr>
            <p:grpSpPr>
              <a:xfrm rot="2364298">
                <a:off x="7789488" y="1962736"/>
                <a:ext cx="25464" cy="58054"/>
                <a:chOff x="716802" y="5207968"/>
                <a:chExt cx="34052" cy="77633"/>
              </a:xfrm>
            </p:grpSpPr>
            <p:grpSp>
              <p:nvGrpSpPr>
                <p:cNvPr id="362" name="Group 361">
                  <a:extLst>
                    <a:ext uri="{FF2B5EF4-FFF2-40B4-BE49-F238E27FC236}">
                      <a16:creationId xmlns:a16="http://schemas.microsoft.com/office/drawing/2014/main" id="{5D97E6DB-2516-6B1D-7796-45F487FC3A3F}"/>
                    </a:ext>
                  </a:extLst>
                </p:cNvPr>
                <p:cNvGrpSpPr/>
                <p:nvPr/>
              </p:nvGrpSpPr>
              <p:grpSpPr>
                <a:xfrm rot="20470563">
                  <a:off x="721938" y="5207968"/>
                  <a:ext cx="28916" cy="41310"/>
                  <a:chOff x="2542190" y="5030208"/>
                  <a:chExt cx="28916" cy="41310"/>
                </a:xfrm>
              </p:grpSpPr>
              <p:sp>
                <p:nvSpPr>
                  <p:cNvPr id="368" name="Google Shape;140;p13">
                    <a:extLst>
                      <a:ext uri="{FF2B5EF4-FFF2-40B4-BE49-F238E27FC236}">
                        <a16:creationId xmlns:a16="http://schemas.microsoft.com/office/drawing/2014/main" id="{2839DE81-C2D6-826A-6EDD-227767E682C6}"/>
                      </a:ext>
                    </a:extLst>
                  </p:cNvPr>
                  <p:cNvSpPr/>
                  <p:nvPr/>
                </p:nvSpPr>
                <p:spPr>
                  <a:xfrm>
                    <a:off x="2542190" y="50645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9" name="Group 368">
                    <a:extLst>
                      <a:ext uri="{FF2B5EF4-FFF2-40B4-BE49-F238E27FC236}">
                        <a16:creationId xmlns:a16="http://schemas.microsoft.com/office/drawing/2014/main" id="{DD802744-325E-BD21-2A10-1C01FCB3F6F8}"/>
                      </a:ext>
                    </a:extLst>
                  </p:cNvPr>
                  <p:cNvGrpSpPr/>
                  <p:nvPr/>
                </p:nvGrpSpPr>
                <p:grpSpPr>
                  <a:xfrm>
                    <a:off x="2550705" y="5030208"/>
                    <a:ext cx="20401" cy="24320"/>
                    <a:chOff x="2696755" y="5303258"/>
                    <a:chExt cx="20401" cy="24320"/>
                  </a:xfrm>
                </p:grpSpPr>
                <p:sp>
                  <p:nvSpPr>
                    <p:cNvPr id="370" name="Google Shape;165;p13">
                      <a:extLst>
                        <a:ext uri="{FF2B5EF4-FFF2-40B4-BE49-F238E27FC236}">
                          <a16:creationId xmlns:a16="http://schemas.microsoft.com/office/drawing/2014/main" id="{AC88BCB6-6C42-8B0B-FBAC-583E9618436A}"/>
                        </a:ext>
                      </a:extLst>
                    </p:cNvPr>
                    <p:cNvSpPr/>
                    <p:nvPr/>
                  </p:nvSpPr>
                  <p:spPr>
                    <a:xfrm>
                      <a:off x="2703183" y="5303258"/>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169;p13">
                      <a:extLst>
                        <a:ext uri="{FF2B5EF4-FFF2-40B4-BE49-F238E27FC236}">
                          <a16:creationId xmlns:a16="http://schemas.microsoft.com/office/drawing/2014/main" id="{5B17D977-CDD2-5757-8F89-64F0F8553301}"/>
                        </a:ext>
                      </a:extLst>
                    </p:cNvPr>
                    <p:cNvSpPr/>
                    <p:nvPr/>
                  </p:nvSpPr>
                  <p:spPr>
                    <a:xfrm>
                      <a:off x="2696755" y="532059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63" name="Group 362">
                  <a:extLst>
                    <a:ext uri="{FF2B5EF4-FFF2-40B4-BE49-F238E27FC236}">
                      <a16:creationId xmlns:a16="http://schemas.microsoft.com/office/drawing/2014/main" id="{497A0E98-EFDC-0A6D-91CD-E33FBCE8D73D}"/>
                    </a:ext>
                  </a:extLst>
                </p:cNvPr>
                <p:cNvGrpSpPr/>
                <p:nvPr/>
              </p:nvGrpSpPr>
              <p:grpSpPr>
                <a:xfrm rot="20065886">
                  <a:off x="716802" y="5246865"/>
                  <a:ext cx="33128" cy="38736"/>
                  <a:chOff x="2542190" y="5032782"/>
                  <a:chExt cx="33128" cy="38736"/>
                </a:xfrm>
              </p:grpSpPr>
              <p:sp>
                <p:nvSpPr>
                  <p:cNvPr id="364" name="Google Shape;140;p13">
                    <a:extLst>
                      <a:ext uri="{FF2B5EF4-FFF2-40B4-BE49-F238E27FC236}">
                        <a16:creationId xmlns:a16="http://schemas.microsoft.com/office/drawing/2014/main" id="{851F52E1-E8E0-908C-B9B6-AF4E9B9A5E15}"/>
                      </a:ext>
                    </a:extLst>
                  </p:cNvPr>
                  <p:cNvSpPr/>
                  <p:nvPr/>
                </p:nvSpPr>
                <p:spPr>
                  <a:xfrm>
                    <a:off x="2542190" y="50645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5" name="Group 364">
                    <a:extLst>
                      <a:ext uri="{FF2B5EF4-FFF2-40B4-BE49-F238E27FC236}">
                        <a16:creationId xmlns:a16="http://schemas.microsoft.com/office/drawing/2014/main" id="{465827BD-015C-0A03-76DC-FCC0D6BA358B}"/>
                      </a:ext>
                    </a:extLst>
                  </p:cNvPr>
                  <p:cNvGrpSpPr/>
                  <p:nvPr/>
                </p:nvGrpSpPr>
                <p:grpSpPr>
                  <a:xfrm>
                    <a:off x="2550705" y="5032782"/>
                    <a:ext cx="24613" cy="21746"/>
                    <a:chOff x="2696755" y="5305832"/>
                    <a:chExt cx="24613" cy="21746"/>
                  </a:xfrm>
                </p:grpSpPr>
                <p:sp>
                  <p:nvSpPr>
                    <p:cNvPr id="366" name="Google Shape;165;p13">
                      <a:extLst>
                        <a:ext uri="{FF2B5EF4-FFF2-40B4-BE49-F238E27FC236}">
                          <a16:creationId xmlns:a16="http://schemas.microsoft.com/office/drawing/2014/main" id="{61F81EE3-E02B-ABC7-C667-596817B1F2C3}"/>
                        </a:ext>
                      </a:extLst>
                    </p:cNvPr>
                    <p:cNvSpPr/>
                    <p:nvPr/>
                  </p:nvSpPr>
                  <p:spPr>
                    <a:xfrm>
                      <a:off x="2707395" y="53058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169;p13">
                      <a:extLst>
                        <a:ext uri="{FF2B5EF4-FFF2-40B4-BE49-F238E27FC236}">
                          <a16:creationId xmlns:a16="http://schemas.microsoft.com/office/drawing/2014/main" id="{DB5095ED-992D-C630-6F6B-0F335747071A}"/>
                        </a:ext>
                      </a:extLst>
                    </p:cNvPr>
                    <p:cNvSpPr/>
                    <p:nvPr/>
                  </p:nvSpPr>
                  <p:spPr>
                    <a:xfrm>
                      <a:off x="2696755" y="532059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92" name="Group 191">
                <a:extLst>
                  <a:ext uri="{FF2B5EF4-FFF2-40B4-BE49-F238E27FC236}">
                    <a16:creationId xmlns:a16="http://schemas.microsoft.com/office/drawing/2014/main" id="{B8970EC3-2FA7-BF77-4403-9DBEE618B25F}"/>
                  </a:ext>
                </a:extLst>
              </p:cNvPr>
              <p:cNvGrpSpPr/>
              <p:nvPr/>
            </p:nvGrpSpPr>
            <p:grpSpPr>
              <a:xfrm rot="2294087">
                <a:off x="7821548" y="1987319"/>
                <a:ext cx="25464" cy="58054"/>
                <a:chOff x="716802" y="5207968"/>
                <a:chExt cx="34052" cy="77633"/>
              </a:xfrm>
            </p:grpSpPr>
            <p:grpSp>
              <p:nvGrpSpPr>
                <p:cNvPr id="352" name="Group 351">
                  <a:extLst>
                    <a:ext uri="{FF2B5EF4-FFF2-40B4-BE49-F238E27FC236}">
                      <a16:creationId xmlns:a16="http://schemas.microsoft.com/office/drawing/2014/main" id="{A7E3AE8E-84F7-51D4-BA0B-CCE4E8D6CDAE}"/>
                    </a:ext>
                  </a:extLst>
                </p:cNvPr>
                <p:cNvGrpSpPr/>
                <p:nvPr/>
              </p:nvGrpSpPr>
              <p:grpSpPr>
                <a:xfrm rot="20470563">
                  <a:off x="721938" y="5207968"/>
                  <a:ext cx="28916" cy="41310"/>
                  <a:chOff x="2542190" y="5030208"/>
                  <a:chExt cx="28916" cy="41310"/>
                </a:xfrm>
              </p:grpSpPr>
              <p:sp>
                <p:nvSpPr>
                  <p:cNvPr id="358" name="Google Shape;140;p13">
                    <a:extLst>
                      <a:ext uri="{FF2B5EF4-FFF2-40B4-BE49-F238E27FC236}">
                        <a16:creationId xmlns:a16="http://schemas.microsoft.com/office/drawing/2014/main" id="{CD80F7FE-CCCE-48C0-F7A9-B9772F8614F5}"/>
                      </a:ext>
                    </a:extLst>
                  </p:cNvPr>
                  <p:cNvSpPr/>
                  <p:nvPr/>
                </p:nvSpPr>
                <p:spPr>
                  <a:xfrm>
                    <a:off x="2542190" y="50645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9" name="Group 358">
                    <a:extLst>
                      <a:ext uri="{FF2B5EF4-FFF2-40B4-BE49-F238E27FC236}">
                        <a16:creationId xmlns:a16="http://schemas.microsoft.com/office/drawing/2014/main" id="{9D4E0D80-4839-1FC5-D0F4-203804E86857}"/>
                      </a:ext>
                    </a:extLst>
                  </p:cNvPr>
                  <p:cNvGrpSpPr/>
                  <p:nvPr/>
                </p:nvGrpSpPr>
                <p:grpSpPr>
                  <a:xfrm>
                    <a:off x="2550705" y="5030208"/>
                    <a:ext cx="20401" cy="24320"/>
                    <a:chOff x="2696755" y="5303258"/>
                    <a:chExt cx="20401" cy="24320"/>
                  </a:xfrm>
                </p:grpSpPr>
                <p:sp>
                  <p:nvSpPr>
                    <p:cNvPr id="360" name="Google Shape;165;p13">
                      <a:extLst>
                        <a:ext uri="{FF2B5EF4-FFF2-40B4-BE49-F238E27FC236}">
                          <a16:creationId xmlns:a16="http://schemas.microsoft.com/office/drawing/2014/main" id="{ABAA8ACD-C1D2-F863-4518-7EB3FEEBC080}"/>
                        </a:ext>
                      </a:extLst>
                    </p:cNvPr>
                    <p:cNvSpPr/>
                    <p:nvPr/>
                  </p:nvSpPr>
                  <p:spPr>
                    <a:xfrm>
                      <a:off x="2703183" y="5303258"/>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169;p13">
                      <a:extLst>
                        <a:ext uri="{FF2B5EF4-FFF2-40B4-BE49-F238E27FC236}">
                          <a16:creationId xmlns:a16="http://schemas.microsoft.com/office/drawing/2014/main" id="{E4A7874A-FAD3-520D-9F15-9683B333903E}"/>
                        </a:ext>
                      </a:extLst>
                    </p:cNvPr>
                    <p:cNvSpPr/>
                    <p:nvPr/>
                  </p:nvSpPr>
                  <p:spPr>
                    <a:xfrm>
                      <a:off x="2696755" y="532059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53" name="Group 352">
                  <a:extLst>
                    <a:ext uri="{FF2B5EF4-FFF2-40B4-BE49-F238E27FC236}">
                      <a16:creationId xmlns:a16="http://schemas.microsoft.com/office/drawing/2014/main" id="{85F470B5-94BE-3E39-E6B6-7E2601FF0B23}"/>
                    </a:ext>
                  </a:extLst>
                </p:cNvPr>
                <p:cNvGrpSpPr/>
                <p:nvPr/>
              </p:nvGrpSpPr>
              <p:grpSpPr>
                <a:xfrm rot="20065886">
                  <a:off x="716802" y="5246865"/>
                  <a:ext cx="33128" cy="38736"/>
                  <a:chOff x="2542190" y="5032782"/>
                  <a:chExt cx="33128" cy="38736"/>
                </a:xfrm>
              </p:grpSpPr>
              <p:sp>
                <p:nvSpPr>
                  <p:cNvPr id="354" name="Google Shape;140;p13">
                    <a:extLst>
                      <a:ext uri="{FF2B5EF4-FFF2-40B4-BE49-F238E27FC236}">
                        <a16:creationId xmlns:a16="http://schemas.microsoft.com/office/drawing/2014/main" id="{FA2A5DE4-5458-F03C-53CC-62AFAC7E7BCB}"/>
                      </a:ext>
                    </a:extLst>
                  </p:cNvPr>
                  <p:cNvSpPr/>
                  <p:nvPr/>
                </p:nvSpPr>
                <p:spPr>
                  <a:xfrm>
                    <a:off x="2542190" y="50645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5" name="Group 354">
                    <a:extLst>
                      <a:ext uri="{FF2B5EF4-FFF2-40B4-BE49-F238E27FC236}">
                        <a16:creationId xmlns:a16="http://schemas.microsoft.com/office/drawing/2014/main" id="{FCBDB081-888A-ADEB-0C5E-77D5B090E49B}"/>
                      </a:ext>
                    </a:extLst>
                  </p:cNvPr>
                  <p:cNvGrpSpPr/>
                  <p:nvPr/>
                </p:nvGrpSpPr>
                <p:grpSpPr>
                  <a:xfrm>
                    <a:off x="2550705" y="5032782"/>
                    <a:ext cx="24613" cy="21746"/>
                    <a:chOff x="2696755" y="5305832"/>
                    <a:chExt cx="24613" cy="21746"/>
                  </a:xfrm>
                </p:grpSpPr>
                <p:sp>
                  <p:nvSpPr>
                    <p:cNvPr id="356" name="Google Shape;165;p13">
                      <a:extLst>
                        <a:ext uri="{FF2B5EF4-FFF2-40B4-BE49-F238E27FC236}">
                          <a16:creationId xmlns:a16="http://schemas.microsoft.com/office/drawing/2014/main" id="{5BB1B551-ACE5-9B24-45E6-6B1DD775580C}"/>
                        </a:ext>
                      </a:extLst>
                    </p:cNvPr>
                    <p:cNvSpPr/>
                    <p:nvPr/>
                  </p:nvSpPr>
                  <p:spPr>
                    <a:xfrm>
                      <a:off x="2707395" y="53058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169;p13">
                      <a:extLst>
                        <a:ext uri="{FF2B5EF4-FFF2-40B4-BE49-F238E27FC236}">
                          <a16:creationId xmlns:a16="http://schemas.microsoft.com/office/drawing/2014/main" id="{37C56E38-1F08-8E3B-9AE8-057A31DAC846}"/>
                        </a:ext>
                      </a:extLst>
                    </p:cNvPr>
                    <p:cNvSpPr/>
                    <p:nvPr/>
                  </p:nvSpPr>
                  <p:spPr>
                    <a:xfrm>
                      <a:off x="2696755" y="532059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93" name="Group 192">
                <a:extLst>
                  <a:ext uri="{FF2B5EF4-FFF2-40B4-BE49-F238E27FC236}">
                    <a16:creationId xmlns:a16="http://schemas.microsoft.com/office/drawing/2014/main" id="{9A75D1B3-0017-9F72-D06B-2118C5D5DB34}"/>
                  </a:ext>
                </a:extLst>
              </p:cNvPr>
              <p:cNvGrpSpPr/>
              <p:nvPr/>
            </p:nvGrpSpPr>
            <p:grpSpPr>
              <a:xfrm rot="2165923">
                <a:off x="7799911" y="1986073"/>
                <a:ext cx="25464" cy="58054"/>
                <a:chOff x="716802" y="5207968"/>
                <a:chExt cx="34052" cy="77633"/>
              </a:xfrm>
            </p:grpSpPr>
            <p:grpSp>
              <p:nvGrpSpPr>
                <p:cNvPr id="342" name="Group 341">
                  <a:extLst>
                    <a:ext uri="{FF2B5EF4-FFF2-40B4-BE49-F238E27FC236}">
                      <a16:creationId xmlns:a16="http://schemas.microsoft.com/office/drawing/2014/main" id="{7EE9E939-B794-1C96-8748-89B9CF0F6B59}"/>
                    </a:ext>
                  </a:extLst>
                </p:cNvPr>
                <p:cNvGrpSpPr/>
                <p:nvPr/>
              </p:nvGrpSpPr>
              <p:grpSpPr>
                <a:xfrm rot="20470563">
                  <a:off x="721938" y="5207968"/>
                  <a:ext cx="28916" cy="41310"/>
                  <a:chOff x="2542190" y="5030208"/>
                  <a:chExt cx="28916" cy="41310"/>
                </a:xfrm>
              </p:grpSpPr>
              <p:sp>
                <p:nvSpPr>
                  <p:cNvPr id="348" name="Google Shape;140;p13">
                    <a:extLst>
                      <a:ext uri="{FF2B5EF4-FFF2-40B4-BE49-F238E27FC236}">
                        <a16:creationId xmlns:a16="http://schemas.microsoft.com/office/drawing/2014/main" id="{18E69906-8B46-3F8D-EBEF-DC26EF473C88}"/>
                      </a:ext>
                    </a:extLst>
                  </p:cNvPr>
                  <p:cNvSpPr/>
                  <p:nvPr/>
                </p:nvSpPr>
                <p:spPr>
                  <a:xfrm>
                    <a:off x="2542190" y="50645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9" name="Group 348">
                    <a:extLst>
                      <a:ext uri="{FF2B5EF4-FFF2-40B4-BE49-F238E27FC236}">
                        <a16:creationId xmlns:a16="http://schemas.microsoft.com/office/drawing/2014/main" id="{03392FE7-3F92-C363-2F9A-462ABCB7E492}"/>
                      </a:ext>
                    </a:extLst>
                  </p:cNvPr>
                  <p:cNvGrpSpPr/>
                  <p:nvPr/>
                </p:nvGrpSpPr>
                <p:grpSpPr>
                  <a:xfrm>
                    <a:off x="2550705" y="5030208"/>
                    <a:ext cx="20401" cy="24320"/>
                    <a:chOff x="2696755" y="5303258"/>
                    <a:chExt cx="20401" cy="24320"/>
                  </a:xfrm>
                </p:grpSpPr>
                <p:sp>
                  <p:nvSpPr>
                    <p:cNvPr id="350" name="Google Shape;165;p13">
                      <a:extLst>
                        <a:ext uri="{FF2B5EF4-FFF2-40B4-BE49-F238E27FC236}">
                          <a16:creationId xmlns:a16="http://schemas.microsoft.com/office/drawing/2014/main" id="{C253E5AA-FF09-164D-9C3E-E326DC273F90}"/>
                        </a:ext>
                      </a:extLst>
                    </p:cNvPr>
                    <p:cNvSpPr/>
                    <p:nvPr/>
                  </p:nvSpPr>
                  <p:spPr>
                    <a:xfrm>
                      <a:off x="2703183" y="5303258"/>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169;p13">
                      <a:extLst>
                        <a:ext uri="{FF2B5EF4-FFF2-40B4-BE49-F238E27FC236}">
                          <a16:creationId xmlns:a16="http://schemas.microsoft.com/office/drawing/2014/main" id="{0F3EC938-E5B6-AC42-7498-148CE1266D7F}"/>
                        </a:ext>
                      </a:extLst>
                    </p:cNvPr>
                    <p:cNvSpPr/>
                    <p:nvPr/>
                  </p:nvSpPr>
                  <p:spPr>
                    <a:xfrm>
                      <a:off x="2696755" y="532059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43" name="Group 342">
                  <a:extLst>
                    <a:ext uri="{FF2B5EF4-FFF2-40B4-BE49-F238E27FC236}">
                      <a16:creationId xmlns:a16="http://schemas.microsoft.com/office/drawing/2014/main" id="{6F139347-0A3A-DC46-3015-763E33668312}"/>
                    </a:ext>
                  </a:extLst>
                </p:cNvPr>
                <p:cNvGrpSpPr/>
                <p:nvPr/>
              </p:nvGrpSpPr>
              <p:grpSpPr>
                <a:xfrm rot="20065886">
                  <a:off x="716802" y="5246865"/>
                  <a:ext cx="33128" cy="38736"/>
                  <a:chOff x="2542190" y="5032782"/>
                  <a:chExt cx="33128" cy="38736"/>
                </a:xfrm>
              </p:grpSpPr>
              <p:sp>
                <p:nvSpPr>
                  <p:cNvPr id="344" name="Google Shape;140;p13">
                    <a:extLst>
                      <a:ext uri="{FF2B5EF4-FFF2-40B4-BE49-F238E27FC236}">
                        <a16:creationId xmlns:a16="http://schemas.microsoft.com/office/drawing/2014/main" id="{DA2F2D44-DF53-8258-0784-511AC8EA1E04}"/>
                      </a:ext>
                    </a:extLst>
                  </p:cNvPr>
                  <p:cNvSpPr/>
                  <p:nvPr/>
                </p:nvSpPr>
                <p:spPr>
                  <a:xfrm>
                    <a:off x="2542190" y="50645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5" name="Group 344">
                    <a:extLst>
                      <a:ext uri="{FF2B5EF4-FFF2-40B4-BE49-F238E27FC236}">
                        <a16:creationId xmlns:a16="http://schemas.microsoft.com/office/drawing/2014/main" id="{13B2EAC6-E39A-6B9A-3C2B-0B73AA306D15}"/>
                      </a:ext>
                    </a:extLst>
                  </p:cNvPr>
                  <p:cNvGrpSpPr/>
                  <p:nvPr/>
                </p:nvGrpSpPr>
                <p:grpSpPr>
                  <a:xfrm>
                    <a:off x="2550705" y="5032782"/>
                    <a:ext cx="24613" cy="21746"/>
                    <a:chOff x="2696755" y="5305832"/>
                    <a:chExt cx="24613" cy="21746"/>
                  </a:xfrm>
                </p:grpSpPr>
                <p:sp>
                  <p:nvSpPr>
                    <p:cNvPr id="346" name="Google Shape;165;p13">
                      <a:extLst>
                        <a:ext uri="{FF2B5EF4-FFF2-40B4-BE49-F238E27FC236}">
                          <a16:creationId xmlns:a16="http://schemas.microsoft.com/office/drawing/2014/main" id="{60AC9E78-5A53-F3DF-F992-FE64CE5DF4EF}"/>
                        </a:ext>
                      </a:extLst>
                    </p:cNvPr>
                    <p:cNvSpPr/>
                    <p:nvPr/>
                  </p:nvSpPr>
                  <p:spPr>
                    <a:xfrm>
                      <a:off x="2707395" y="53058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169;p13">
                      <a:extLst>
                        <a:ext uri="{FF2B5EF4-FFF2-40B4-BE49-F238E27FC236}">
                          <a16:creationId xmlns:a16="http://schemas.microsoft.com/office/drawing/2014/main" id="{CFFB0562-C6B0-89D3-402A-D7F7635B899B}"/>
                        </a:ext>
                      </a:extLst>
                    </p:cNvPr>
                    <p:cNvSpPr/>
                    <p:nvPr/>
                  </p:nvSpPr>
                  <p:spPr>
                    <a:xfrm>
                      <a:off x="2696755" y="532059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94" name="Group 193">
                <a:extLst>
                  <a:ext uri="{FF2B5EF4-FFF2-40B4-BE49-F238E27FC236}">
                    <a16:creationId xmlns:a16="http://schemas.microsoft.com/office/drawing/2014/main" id="{3A412CA8-115F-875F-C22E-FA866080F0D5}"/>
                  </a:ext>
                </a:extLst>
              </p:cNvPr>
              <p:cNvGrpSpPr/>
              <p:nvPr/>
            </p:nvGrpSpPr>
            <p:grpSpPr>
              <a:xfrm rot="428354">
                <a:off x="7948322" y="2257163"/>
                <a:ext cx="24773" cy="28967"/>
                <a:chOff x="2542190" y="5032782"/>
                <a:chExt cx="33128" cy="38736"/>
              </a:xfrm>
            </p:grpSpPr>
            <p:sp>
              <p:nvSpPr>
                <p:cNvPr id="338" name="Google Shape;140;p13">
                  <a:extLst>
                    <a:ext uri="{FF2B5EF4-FFF2-40B4-BE49-F238E27FC236}">
                      <a16:creationId xmlns:a16="http://schemas.microsoft.com/office/drawing/2014/main" id="{1E497FE1-AC4B-F7F4-4BA9-187402428BAD}"/>
                    </a:ext>
                  </a:extLst>
                </p:cNvPr>
                <p:cNvSpPr/>
                <p:nvPr/>
              </p:nvSpPr>
              <p:spPr>
                <a:xfrm>
                  <a:off x="2542190" y="50645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nvGrpSpPr>
                <p:cNvPr id="339" name="Group 338">
                  <a:extLst>
                    <a:ext uri="{FF2B5EF4-FFF2-40B4-BE49-F238E27FC236}">
                      <a16:creationId xmlns:a16="http://schemas.microsoft.com/office/drawing/2014/main" id="{2136D135-8293-5DD0-BD4B-48A32DE0FD64}"/>
                    </a:ext>
                  </a:extLst>
                </p:cNvPr>
                <p:cNvGrpSpPr/>
                <p:nvPr/>
              </p:nvGrpSpPr>
              <p:grpSpPr>
                <a:xfrm>
                  <a:off x="2550705" y="5032782"/>
                  <a:ext cx="24613" cy="21746"/>
                  <a:chOff x="2696755" y="5305832"/>
                  <a:chExt cx="24613" cy="21746"/>
                </a:xfrm>
              </p:grpSpPr>
              <p:sp>
                <p:nvSpPr>
                  <p:cNvPr id="340" name="Google Shape;165;p13">
                    <a:extLst>
                      <a:ext uri="{FF2B5EF4-FFF2-40B4-BE49-F238E27FC236}">
                        <a16:creationId xmlns:a16="http://schemas.microsoft.com/office/drawing/2014/main" id="{62E19926-3081-544E-BC31-F4457BACF983}"/>
                      </a:ext>
                    </a:extLst>
                  </p:cNvPr>
                  <p:cNvSpPr/>
                  <p:nvPr/>
                </p:nvSpPr>
                <p:spPr>
                  <a:xfrm>
                    <a:off x="2707395" y="53058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341" name="Google Shape;169;p13">
                    <a:extLst>
                      <a:ext uri="{FF2B5EF4-FFF2-40B4-BE49-F238E27FC236}">
                        <a16:creationId xmlns:a16="http://schemas.microsoft.com/office/drawing/2014/main" id="{BC166480-3732-27AC-6737-D839ECA3D7BD}"/>
                      </a:ext>
                    </a:extLst>
                  </p:cNvPr>
                  <p:cNvSpPr/>
                  <p:nvPr/>
                </p:nvSpPr>
                <p:spPr>
                  <a:xfrm>
                    <a:off x="2696755" y="532059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grpSp>
          <p:grpSp>
            <p:nvGrpSpPr>
              <p:cNvPr id="195" name="Group 194">
                <a:extLst>
                  <a:ext uri="{FF2B5EF4-FFF2-40B4-BE49-F238E27FC236}">
                    <a16:creationId xmlns:a16="http://schemas.microsoft.com/office/drawing/2014/main" id="{8A54B0AB-742F-DFA4-A553-0DDDE6420EF5}"/>
                  </a:ext>
                </a:extLst>
              </p:cNvPr>
              <p:cNvGrpSpPr/>
              <p:nvPr/>
            </p:nvGrpSpPr>
            <p:grpSpPr>
              <a:xfrm rot="1927096">
                <a:off x="8000224" y="2091106"/>
                <a:ext cx="25464" cy="58054"/>
                <a:chOff x="716802" y="5207968"/>
                <a:chExt cx="34052" cy="77633"/>
              </a:xfrm>
            </p:grpSpPr>
            <p:grpSp>
              <p:nvGrpSpPr>
                <p:cNvPr id="328" name="Group 327">
                  <a:extLst>
                    <a:ext uri="{FF2B5EF4-FFF2-40B4-BE49-F238E27FC236}">
                      <a16:creationId xmlns:a16="http://schemas.microsoft.com/office/drawing/2014/main" id="{AA214BBF-1880-3DBF-9249-5029CF939A8D}"/>
                    </a:ext>
                  </a:extLst>
                </p:cNvPr>
                <p:cNvGrpSpPr/>
                <p:nvPr/>
              </p:nvGrpSpPr>
              <p:grpSpPr>
                <a:xfrm rot="20470563">
                  <a:off x="721938" y="5207968"/>
                  <a:ext cx="28916" cy="41310"/>
                  <a:chOff x="2542190" y="5030208"/>
                  <a:chExt cx="28916" cy="41310"/>
                </a:xfrm>
              </p:grpSpPr>
              <p:sp>
                <p:nvSpPr>
                  <p:cNvPr id="334" name="Google Shape;140;p13">
                    <a:extLst>
                      <a:ext uri="{FF2B5EF4-FFF2-40B4-BE49-F238E27FC236}">
                        <a16:creationId xmlns:a16="http://schemas.microsoft.com/office/drawing/2014/main" id="{32105712-E513-C25D-A3DC-C0D7FE1590BC}"/>
                      </a:ext>
                    </a:extLst>
                  </p:cNvPr>
                  <p:cNvSpPr/>
                  <p:nvPr/>
                </p:nvSpPr>
                <p:spPr>
                  <a:xfrm>
                    <a:off x="2542190" y="50645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5" name="Group 334">
                    <a:extLst>
                      <a:ext uri="{FF2B5EF4-FFF2-40B4-BE49-F238E27FC236}">
                        <a16:creationId xmlns:a16="http://schemas.microsoft.com/office/drawing/2014/main" id="{FDB2A642-48A2-B2FE-ABC9-3087ECAF160A}"/>
                      </a:ext>
                    </a:extLst>
                  </p:cNvPr>
                  <p:cNvGrpSpPr/>
                  <p:nvPr/>
                </p:nvGrpSpPr>
                <p:grpSpPr>
                  <a:xfrm>
                    <a:off x="2550705" y="5030208"/>
                    <a:ext cx="20401" cy="24320"/>
                    <a:chOff x="2696755" y="5303258"/>
                    <a:chExt cx="20401" cy="24320"/>
                  </a:xfrm>
                </p:grpSpPr>
                <p:sp>
                  <p:nvSpPr>
                    <p:cNvPr id="336" name="Google Shape;165;p13">
                      <a:extLst>
                        <a:ext uri="{FF2B5EF4-FFF2-40B4-BE49-F238E27FC236}">
                          <a16:creationId xmlns:a16="http://schemas.microsoft.com/office/drawing/2014/main" id="{1EA8475C-4C51-DC5D-FEA3-00037912AC98}"/>
                        </a:ext>
                      </a:extLst>
                    </p:cNvPr>
                    <p:cNvSpPr/>
                    <p:nvPr/>
                  </p:nvSpPr>
                  <p:spPr>
                    <a:xfrm>
                      <a:off x="2703183" y="5303258"/>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169;p13">
                      <a:extLst>
                        <a:ext uri="{FF2B5EF4-FFF2-40B4-BE49-F238E27FC236}">
                          <a16:creationId xmlns:a16="http://schemas.microsoft.com/office/drawing/2014/main" id="{8B73EA87-30C6-3BDD-6A75-7DFCB9DB21F3}"/>
                        </a:ext>
                      </a:extLst>
                    </p:cNvPr>
                    <p:cNvSpPr/>
                    <p:nvPr/>
                  </p:nvSpPr>
                  <p:spPr>
                    <a:xfrm>
                      <a:off x="2696755" y="532059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29" name="Group 328">
                  <a:extLst>
                    <a:ext uri="{FF2B5EF4-FFF2-40B4-BE49-F238E27FC236}">
                      <a16:creationId xmlns:a16="http://schemas.microsoft.com/office/drawing/2014/main" id="{C9A01347-494F-00FF-1C33-B1170EB9A6A8}"/>
                    </a:ext>
                  </a:extLst>
                </p:cNvPr>
                <p:cNvGrpSpPr/>
                <p:nvPr/>
              </p:nvGrpSpPr>
              <p:grpSpPr>
                <a:xfrm rot="20065886">
                  <a:off x="716802" y="5246865"/>
                  <a:ext cx="33128" cy="38736"/>
                  <a:chOff x="2542190" y="5032782"/>
                  <a:chExt cx="33128" cy="38736"/>
                </a:xfrm>
              </p:grpSpPr>
              <p:sp>
                <p:nvSpPr>
                  <p:cNvPr id="330" name="Google Shape;140;p13">
                    <a:extLst>
                      <a:ext uri="{FF2B5EF4-FFF2-40B4-BE49-F238E27FC236}">
                        <a16:creationId xmlns:a16="http://schemas.microsoft.com/office/drawing/2014/main" id="{CA45D292-4DD5-F8DA-6350-586D2C7B2F8B}"/>
                      </a:ext>
                    </a:extLst>
                  </p:cNvPr>
                  <p:cNvSpPr/>
                  <p:nvPr/>
                </p:nvSpPr>
                <p:spPr>
                  <a:xfrm>
                    <a:off x="2542190" y="50645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1" name="Group 330">
                    <a:extLst>
                      <a:ext uri="{FF2B5EF4-FFF2-40B4-BE49-F238E27FC236}">
                        <a16:creationId xmlns:a16="http://schemas.microsoft.com/office/drawing/2014/main" id="{5B6D7797-8EE6-6B7F-1595-730D5EA6E51D}"/>
                      </a:ext>
                    </a:extLst>
                  </p:cNvPr>
                  <p:cNvGrpSpPr/>
                  <p:nvPr/>
                </p:nvGrpSpPr>
                <p:grpSpPr>
                  <a:xfrm>
                    <a:off x="2550705" y="5032782"/>
                    <a:ext cx="24613" cy="21746"/>
                    <a:chOff x="2696755" y="5305832"/>
                    <a:chExt cx="24613" cy="21746"/>
                  </a:xfrm>
                </p:grpSpPr>
                <p:sp>
                  <p:nvSpPr>
                    <p:cNvPr id="332" name="Google Shape;165;p13">
                      <a:extLst>
                        <a:ext uri="{FF2B5EF4-FFF2-40B4-BE49-F238E27FC236}">
                          <a16:creationId xmlns:a16="http://schemas.microsoft.com/office/drawing/2014/main" id="{FFC583B6-62E7-2C94-3D95-1546E6EF88CD}"/>
                        </a:ext>
                      </a:extLst>
                    </p:cNvPr>
                    <p:cNvSpPr/>
                    <p:nvPr/>
                  </p:nvSpPr>
                  <p:spPr>
                    <a:xfrm>
                      <a:off x="2707395" y="53058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169;p13">
                      <a:extLst>
                        <a:ext uri="{FF2B5EF4-FFF2-40B4-BE49-F238E27FC236}">
                          <a16:creationId xmlns:a16="http://schemas.microsoft.com/office/drawing/2014/main" id="{56684D32-14BA-8427-6525-CE7FF7BF31C9}"/>
                        </a:ext>
                      </a:extLst>
                    </p:cNvPr>
                    <p:cNvSpPr/>
                    <p:nvPr/>
                  </p:nvSpPr>
                  <p:spPr>
                    <a:xfrm>
                      <a:off x="2696755" y="532059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96" name="Group 195">
                <a:extLst>
                  <a:ext uri="{FF2B5EF4-FFF2-40B4-BE49-F238E27FC236}">
                    <a16:creationId xmlns:a16="http://schemas.microsoft.com/office/drawing/2014/main" id="{C437E2C7-4C19-4C06-EABE-AD5C16860107}"/>
                  </a:ext>
                </a:extLst>
              </p:cNvPr>
              <p:cNvGrpSpPr/>
              <p:nvPr/>
            </p:nvGrpSpPr>
            <p:grpSpPr>
              <a:xfrm rot="1927096">
                <a:off x="7990822" y="2181621"/>
                <a:ext cx="25464" cy="58054"/>
                <a:chOff x="716802" y="5207968"/>
                <a:chExt cx="34052" cy="77633"/>
              </a:xfrm>
            </p:grpSpPr>
            <p:grpSp>
              <p:nvGrpSpPr>
                <p:cNvPr id="318" name="Group 317">
                  <a:extLst>
                    <a:ext uri="{FF2B5EF4-FFF2-40B4-BE49-F238E27FC236}">
                      <a16:creationId xmlns:a16="http://schemas.microsoft.com/office/drawing/2014/main" id="{D08FF3C9-001A-B235-1B7E-976835A4B7F2}"/>
                    </a:ext>
                  </a:extLst>
                </p:cNvPr>
                <p:cNvGrpSpPr/>
                <p:nvPr/>
              </p:nvGrpSpPr>
              <p:grpSpPr>
                <a:xfrm rot="20470563">
                  <a:off x="721938" y="5207968"/>
                  <a:ext cx="28916" cy="41310"/>
                  <a:chOff x="2542190" y="5030208"/>
                  <a:chExt cx="28916" cy="41310"/>
                </a:xfrm>
              </p:grpSpPr>
              <p:sp>
                <p:nvSpPr>
                  <p:cNvPr id="324" name="Google Shape;140;p13">
                    <a:extLst>
                      <a:ext uri="{FF2B5EF4-FFF2-40B4-BE49-F238E27FC236}">
                        <a16:creationId xmlns:a16="http://schemas.microsoft.com/office/drawing/2014/main" id="{26964701-4EBE-96C0-4126-E5A7FC1454BE}"/>
                      </a:ext>
                    </a:extLst>
                  </p:cNvPr>
                  <p:cNvSpPr/>
                  <p:nvPr/>
                </p:nvSpPr>
                <p:spPr>
                  <a:xfrm>
                    <a:off x="2542190" y="50645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5" name="Group 324">
                    <a:extLst>
                      <a:ext uri="{FF2B5EF4-FFF2-40B4-BE49-F238E27FC236}">
                        <a16:creationId xmlns:a16="http://schemas.microsoft.com/office/drawing/2014/main" id="{C19E5CF3-352D-DCE2-9F87-3AC96929968C}"/>
                      </a:ext>
                    </a:extLst>
                  </p:cNvPr>
                  <p:cNvGrpSpPr/>
                  <p:nvPr/>
                </p:nvGrpSpPr>
                <p:grpSpPr>
                  <a:xfrm>
                    <a:off x="2550705" y="5030208"/>
                    <a:ext cx="20401" cy="24320"/>
                    <a:chOff x="2696755" y="5303258"/>
                    <a:chExt cx="20401" cy="24320"/>
                  </a:xfrm>
                </p:grpSpPr>
                <p:sp>
                  <p:nvSpPr>
                    <p:cNvPr id="326" name="Google Shape;165;p13">
                      <a:extLst>
                        <a:ext uri="{FF2B5EF4-FFF2-40B4-BE49-F238E27FC236}">
                          <a16:creationId xmlns:a16="http://schemas.microsoft.com/office/drawing/2014/main" id="{8AA68785-B743-07DC-0920-1FA9A5ADAD5A}"/>
                        </a:ext>
                      </a:extLst>
                    </p:cNvPr>
                    <p:cNvSpPr/>
                    <p:nvPr/>
                  </p:nvSpPr>
                  <p:spPr>
                    <a:xfrm>
                      <a:off x="2703183" y="5303258"/>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169;p13">
                      <a:extLst>
                        <a:ext uri="{FF2B5EF4-FFF2-40B4-BE49-F238E27FC236}">
                          <a16:creationId xmlns:a16="http://schemas.microsoft.com/office/drawing/2014/main" id="{0025761E-D875-2C23-2399-B2D514C8731E}"/>
                        </a:ext>
                      </a:extLst>
                    </p:cNvPr>
                    <p:cNvSpPr/>
                    <p:nvPr/>
                  </p:nvSpPr>
                  <p:spPr>
                    <a:xfrm>
                      <a:off x="2696755" y="532059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19" name="Group 318">
                  <a:extLst>
                    <a:ext uri="{FF2B5EF4-FFF2-40B4-BE49-F238E27FC236}">
                      <a16:creationId xmlns:a16="http://schemas.microsoft.com/office/drawing/2014/main" id="{0BC709DD-86CA-3DD1-C8E8-182A65D36D51}"/>
                    </a:ext>
                  </a:extLst>
                </p:cNvPr>
                <p:cNvGrpSpPr/>
                <p:nvPr/>
              </p:nvGrpSpPr>
              <p:grpSpPr>
                <a:xfrm rot="20065886">
                  <a:off x="716802" y="5246865"/>
                  <a:ext cx="33128" cy="38736"/>
                  <a:chOff x="2542190" y="5032782"/>
                  <a:chExt cx="33128" cy="38736"/>
                </a:xfrm>
              </p:grpSpPr>
              <p:sp>
                <p:nvSpPr>
                  <p:cNvPr id="320" name="Google Shape;140;p13">
                    <a:extLst>
                      <a:ext uri="{FF2B5EF4-FFF2-40B4-BE49-F238E27FC236}">
                        <a16:creationId xmlns:a16="http://schemas.microsoft.com/office/drawing/2014/main" id="{00B575E3-725B-839C-8B70-6AE665A9A0B5}"/>
                      </a:ext>
                    </a:extLst>
                  </p:cNvPr>
                  <p:cNvSpPr/>
                  <p:nvPr/>
                </p:nvSpPr>
                <p:spPr>
                  <a:xfrm>
                    <a:off x="2542190" y="50645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1" name="Group 320">
                    <a:extLst>
                      <a:ext uri="{FF2B5EF4-FFF2-40B4-BE49-F238E27FC236}">
                        <a16:creationId xmlns:a16="http://schemas.microsoft.com/office/drawing/2014/main" id="{AD44C0D6-05E3-69AC-3518-BECA3FDD4F0E}"/>
                      </a:ext>
                    </a:extLst>
                  </p:cNvPr>
                  <p:cNvGrpSpPr/>
                  <p:nvPr/>
                </p:nvGrpSpPr>
                <p:grpSpPr>
                  <a:xfrm>
                    <a:off x="2550705" y="5032782"/>
                    <a:ext cx="24613" cy="21746"/>
                    <a:chOff x="2696755" y="5305832"/>
                    <a:chExt cx="24613" cy="21746"/>
                  </a:xfrm>
                </p:grpSpPr>
                <p:sp>
                  <p:nvSpPr>
                    <p:cNvPr id="322" name="Google Shape;165;p13">
                      <a:extLst>
                        <a:ext uri="{FF2B5EF4-FFF2-40B4-BE49-F238E27FC236}">
                          <a16:creationId xmlns:a16="http://schemas.microsoft.com/office/drawing/2014/main" id="{497EF9A4-4A7B-6108-F613-EFD7A2AB1EA0}"/>
                        </a:ext>
                      </a:extLst>
                    </p:cNvPr>
                    <p:cNvSpPr/>
                    <p:nvPr/>
                  </p:nvSpPr>
                  <p:spPr>
                    <a:xfrm>
                      <a:off x="2707395" y="53058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169;p13">
                      <a:extLst>
                        <a:ext uri="{FF2B5EF4-FFF2-40B4-BE49-F238E27FC236}">
                          <a16:creationId xmlns:a16="http://schemas.microsoft.com/office/drawing/2014/main" id="{D98378D6-89C1-0333-0506-BDBBC07BD4A6}"/>
                        </a:ext>
                      </a:extLst>
                    </p:cNvPr>
                    <p:cNvSpPr/>
                    <p:nvPr/>
                  </p:nvSpPr>
                  <p:spPr>
                    <a:xfrm>
                      <a:off x="2696755" y="532059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97" name="Group 196">
                <a:extLst>
                  <a:ext uri="{FF2B5EF4-FFF2-40B4-BE49-F238E27FC236}">
                    <a16:creationId xmlns:a16="http://schemas.microsoft.com/office/drawing/2014/main" id="{DC827A90-D2CA-CEE8-F871-9DB3CB867744}"/>
                  </a:ext>
                </a:extLst>
              </p:cNvPr>
              <p:cNvGrpSpPr/>
              <p:nvPr/>
            </p:nvGrpSpPr>
            <p:grpSpPr>
              <a:xfrm rot="1927096">
                <a:off x="7970544" y="2174257"/>
                <a:ext cx="25464" cy="58054"/>
                <a:chOff x="716802" y="5207968"/>
                <a:chExt cx="34052" cy="77633"/>
              </a:xfrm>
            </p:grpSpPr>
            <p:grpSp>
              <p:nvGrpSpPr>
                <p:cNvPr id="308" name="Group 307">
                  <a:extLst>
                    <a:ext uri="{FF2B5EF4-FFF2-40B4-BE49-F238E27FC236}">
                      <a16:creationId xmlns:a16="http://schemas.microsoft.com/office/drawing/2014/main" id="{E8072664-1737-C9F7-F85F-56EF44C7303B}"/>
                    </a:ext>
                  </a:extLst>
                </p:cNvPr>
                <p:cNvGrpSpPr/>
                <p:nvPr/>
              </p:nvGrpSpPr>
              <p:grpSpPr>
                <a:xfrm rot="20470563">
                  <a:off x="721938" y="5207968"/>
                  <a:ext cx="28916" cy="41310"/>
                  <a:chOff x="2542190" y="5030208"/>
                  <a:chExt cx="28916" cy="41310"/>
                </a:xfrm>
              </p:grpSpPr>
              <p:sp>
                <p:nvSpPr>
                  <p:cNvPr id="314" name="Google Shape;140;p13">
                    <a:extLst>
                      <a:ext uri="{FF2B5EF4-FFF2-40B4-BE49-F238E27FC236}">
                        <a16:creationId xmlns:a16="http://schemas.microsoft.com/office/drawing/2014/main" id="{87102FC6-B72B-8F23-9E2B-FAAA67F2C34E}"/>
                      </a:ext>
                    </a:extLst>
                  </p:cNvPr>
                  <p:cNvSpPr/>
                  <p:nvPr/>
                </p:nvSpPr>
                <p:spPr>
                  <a:xfrm>
                    <a:off x="2542190" y="50645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5" name="Group 314">
                    <a:extLst>
                      <a:ext uri="{FF2B5EF4-FFF2-40B4-BE49-F238E27FC236}">
                        <a16:creationId xmlns:a16="http://schemas.microsoft.com/office/drawing/2014/main" id="{4F64CDAA-F73C-CFDC-547D-09B5E9465078}"/>
                      </a:ext>
                    </a:extLst>
                  </p:cNvPr>
                  <p:cNvGrpSpPr/>
                  <p:nvPr/>
                </p:nvGrpSpPr>
                <p:grpSpPr>
                  <a:xfrm>
                    <a:off x="2550705" y="5030208"/>
                    <a:ext cx="20401" cy="24320"/>
                    <a:chOff x="2696755" y="5303258"/>
                    <a:chExt cx="20401" cy="24320"/>
                  </a:xfrm>
                </p:grpSpPr>
                <p:sp>
                  <p:nvSpPr>
                    <p:cNvPr id="316" name="Google Shape;165;p13">
                      <a:extLst>
                        <a:ext uri="{FF2B5EF4-FFF2-40B4-BE49-F238E27FC236}">
                          <a16:creationId xmlns:a16="http://schemas.microsoft.com/office/drawing/2014/main" id="{8F6D60CC-97B8-21F0-7EB3-F4FBCA01662E}"/>
                        </a:ext>
                      </a:extLst>
                    </p:cNvPr>
                    <p:cNvSpPr/>
                    <p:nvPr/>
                  </p:nvSpPr>
                  <p:spPr>
                    <a:xfrm>
                      <a:off x="2703183" y="5303258"/>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169;p13">
                      <a:extLst>
                        <a:ext uri="{FF2B5EF4-FFF2-40B4-BE49-F238E27FC236}">
                          <a16:creationId xmlns:a16="http://schemas.microsoft.com/office/drawing/2014/main" id="{8522E8F4-2F95-DF5E-EABD-314F42B036BF}"/>
                        </a:ext>
                      </a:extLst>
                    </p:cNvPr>
                    <p:cNvSpPr/>
                    <p:nvPr/>
                  </p:nvSpPr>
                  <p:spPr>
                    <a:xfrm>
                      <a:off x="2696755" y="532059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09" name="Group 308">
                  <a:extLst>
                    <a:ext uri="{FF2B5EF4-FFF2-40B4-BE49-F238E27FC236}">
                      <a16:creationId xmlns:a16="http://schemas.microsoft.com/office/drawing/2014/main" id="{F695B5DD-D35A-4A2E-4ABA-2ABA09A8D83B}"/>
                    </a:ext>
                  </a:extLst>
                </p:cNvPr>
                <p:cNvGrpSpPr/>
                <p:nvPr/>
              </p:nvGrpSpPr>
              <p:grpSpPr>
                <a:xfrm rot="20065886">
                  <a:off x="716802" y="5246865"/>
                  <a:ext cx="33128" cy="38736"/>
                  <a:chOff x="2542190" y="5032782"/>
                  <a:chExt cx="33128" cy="38736"/>
                </a:xfrm>
              </p:grpSpPr>
              <p:sp>
                <p:nvSpPr>
                  <p:cNvPr id="310" name="Google Shape;140;p13">
                    <a:extLst>
                      <a:ext uri="{FF2B5EF4-FFF2-40B4-BE49-F238E27FC236}">
                        <a16:creationId xmlns:a16="http://schemas.microsoft.com/office/drawing/2014/main" id="{ECAA5C3A-3120-5BB9-6566-FA3A93E58625}"/>
                      </a:ext>
                    </a:extLst>
                  </p:cNvPr>
                  <p:cNvSpPr/>
                  <p:nvPr/>
                </p:nvSpPr>
                <p:spPr>
                  <a:xfrm>
                    <a:off x="2542190" y="50645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1" name="Group 310">
                    <a:extLst>
                      <a:ext uri="{FF2B5EF4-FFF2-40B4-BE49-F238E27FC236}">
                        <a16:creationId xmlns:a16="http://schemas.microsoft.com/office/drawing/2014/main" id="{46DD727F-11BB-D7B2-E96A-E0E0EB8E8DC6}"/>
                      </a:ext>
                    </a:extLst>
                  </p:cNvPr>
                  <p:cNvGrpSpPr/>
                  <p:nvPr/>
                </p:nvGrpSpPr>
                <p:grpSpPr>
                  <a:xfrm>
                    <a:off x="2550705" y="5032782"/>
                    <a:ext cx="24613" cy="21746"/>
                    <a:chOff x="2696755" y="5305832"/>
                    <a:chExt cx="24613" cy="21746"/>
                  </a:xfrm>
                </p:grpSpPr>
                <p:sp>
                  <p:nvSpPr>
                    <p:cNvPr id="312" name="Google Shape;165;p13">
                      <a:extLst>
                        <a:ext uri="{FF2B5EF4-FFF2-40B4-BE49-F238E27FC236}">
                          <a16:creationId xmlns:a16="http://schemas.microsoft.com/office/drawing/2014/main" id="{A820FCF8-EC13-14DA-7B7F-10F95FEAF1F6}"/>
                        </a:ext>
                      </a:extLst>
                    </p:cNvPr>
                    <p:cNvSpPr/>
                    <p:nvPr/>
                  </p:nvSpPr>
                  <p:spPr>
                    <a:xfrm>
                      <a:off x="2707395" y="53058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169;p13">
                      <a:extLst>
                        <a:ext uri="{FF2B5EF4-FFF2-40B4-BE49-F238E27FC236}">
                          <a16:creationId xmlns:a16="http://schemas.microsoft.com/office/drawing/2014/main" id="{C8067358-CE27-F676-0F77-3C961C8C0C63}"/>
                        </a:ext>
                      </a:extLst>
                    </p:cNvPr>
                    <p:cNvSpPr/>
                    <p:nvPr/>
                  </p:nvSpPr>
                  <p:spPr>
                    <a:xfrm>
                      <a:off x="2696755" y="532059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98" name="Group 197">
                <a:extLst>
                  <a:ext uri="{FF2B5EF4-FFF2-40B4-BE49-F238E27FC236}">
                    <a16:creationId xmlns:a16="http://schemas.microsoft.com/office/drawing/2014/main" id="{3771AF53-703E-7E56-23C7-00E9180F12E2}"/>
                  </a:ext>
                </a:extLst>
              </p:cNvPr>
              <p:cNvGrpSpPr/>
              <p:nvPr/>
            </p:nvGrpSpPr>
            <p:grpSpPr>
              <a:xfrm rot="1927096">
                <a:off x="7873232" y="2233958"/>
                <a:ext cx="25464" cy="58054"/>
                <a:chOff x="716802" y="5207968"/>
                <a:chExt cx="34052" cy="77633"/>
              </a:xfrm>
            </p:grpSpPr>
            <p:grpSp>
              <p:nvGrpSpPr>
                <p:cNvPr id="298" name="Group 297">
                  <a:extLst>
                    <a:ext uri="{FF2B5EF4-FFF2-40B4-BE49-F238E27FC236}">
                      <a16:creationId xmlns:a16="http://schemas.microsoft.com/office/drawing/2014/main" id="{8892337C-49E1-86B9-FD15-A7F7F7DFC942}"/>
                    </a:ext>
                  </a:extLst>
                </p:cNvPr>
                <p:cNvGrpSpPr/>
                <p:nvPr/>
              </p:nvGrpSpPr>
              <p:grpSpPr>
                <a:xfrm rot="20470563">
                  <a:off x="721938" y="5207968"/>
                  <a:ext cx="28916" cy="41310"/>
                  <a:chOff x="2542190" y="5030208"/>
                  <a:chExt cx="28916" cy="41310"/>
                </a:xfrm>
              </p:grpSpPr>
              <p:sp>
                <p:nvSpPr>
                  <p:cNvPr id="304" name="Google Shape;140;p13">
                    <a:extLst>
                      <a:ext uri="{FF2B5EF4-FFF2-40B4-BE49-F238E27FC236}">
                        <a16:creationId xmlns:a16="http://schemas.microsoft.com/office/drawing/2014/main" id="{D4EF8039-46EE-AB19-180C-59FD9161700A}"/>
                      </a:ext>
                    </a:extLst>
                  </p:cNvPr>
                  <p:cNvSpPr/>
                  <p:nvPr/>
                </p:nvSpPr>
                <p:spPr>
                  <a:xfrm>
                    <a:off x="2542190" y="50645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5" name="Group 304">
                    <a:extLst>
                      <a:ext uri="{FF2B5EF4-FFF2-40B4-BE49-F238E27FC236}">
                        <a16:creationId xmlns:a16="http://schemas.microsoft.com/office/drawing/2014/main" id="{AEB70E1E-958E-1180-FEB3-6E13F63D7320}"/>
                      </a:ext>
                    </a:extLst>
                  </p:cNvPr>
                  <p:cNvGrpSpPr/>
                  <p:nvPr/>
                </p:nvGrpSpPr>
                <p:grpSpPr>
                  <a:xfrm>
                    <a:off x="2550705" y="5030208"/>
                    <a:ext cx="20401" cy="24320"/>
                    <a:chOff x="2696755" y="5303258"/>
                    <a:chExt cx="20401" cy="24320"/>
                  </a:xfrm>
                </p:grpSpPr>
                <p:sp>
                  <p:nvSpPr>
                    <p:cNvPr id="306" name="Google Shape;165;p13">
                      <a:extLst>
                        <a:ext uri="{FF2B5EF4-FFF2-40B4-BE49-F238E27FC236}">
                          <a16:creationId xmlns:a16="http://schemas.microsoft.com/office/drawing/2014/main" id="{985A3315-E043-BB2C-97E4-39096A31F79E}"/>
                        </a:ext>
                      </a:extLst>
                    </p:cNvPr>
                    <p:cNvSpPr/>
                    <p:nvPr/>
                  </p:nvSpPr>
                  <p:spPr>
                    <a:xfrm>
                      <a:off x="2703183" y="5303258"/>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169;p13">
                      <a:extLst>
                        <a:ext uri="{FF2B5EF4-FFF2-40B4-BE49-F238E27FC236}">
                          <a16:creationId xmlns:a16="http://schemas.microsoft.com/office/drawing/2014/main" id="{EF1F026A-7D53-A4FB-1E97-D78717AF5FDB}"/>
                        </a:ext>
                      </a:extLst>
                    </p:cNvPr>
                    <p:cNvSpPr/>
                    <p:nvPr/>
                  </p:nvSpPr>
                  <p:spPr>
                    <a:xfrm>
                      <a:off x="2696755" y="532059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99" name="Group 298">
                  <a:extLst>
                    <a:ext uri="{FF2B5EF4-FFF2-40B4-BE49-F238E27FC236}">
                      <a16:creationId xmlns:a16="http://schemas.microsoft.com/office/drawing/2014/main" id="{C107B0DA-BA4D-B98A-6C64-7090DD62C49F}"/>
                    </a:ext>
                  </a:extLst>
                </p:cNvPr>
                <p:cNvGrpSpPr/>
                <p:nvPr/>
              </p:nvGrpSpPr>
              <p:grpSpPr>
                <a:xfrm rot="20065886">
                  <a:off x="716802" y="5246865"/>
                  <a:ext cx="33128" cy="38736"/>
                  <a:chOff x="2542190" y="5032782"/>
                  <a:chExt cx="33128" cy="38736"/>
                </a:xfrm>
              </p:grpSpPr>
              <p:sp>
                <p:nvSpPr>
                  <p:cNvPr id="300" name="Google Shape;140;p13">
                    <a:extLst>
                      <a:ext uri="{FF2B5EF4-FFF2-40B4-BE49-F238E27FC236}">
                        <a16:creationId xmlns:a16="http://schemas.microsoft.com/office/drawing/2014/main" id="{BD59D39D-EC38-EFAA-844F-B2ADAC546AE5}"/>
                      </a:ext>
                    </a:extLst>
                  </p:cNvPr>
                  <p:cNvSpPr/>
                  <p:nvPr/>
                </p:nvSpPr>
                <p:spPr>
                  <a:xfrm>
                    <a:off x="2542190" y="50645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1" name="Group 300">
                    <a:extLst>
                      <a:ext uri="{FF2B5EF4-FFF2-40B4-BE49-F238E27FC236}">
                        <a16:creationId xmlns:a16="http://schemas.microsoft.com/office/drawing/2014/main" id="{21FA3FCD-0B4E-7A03-2A96-61190EFB9AC3}"/>
                      </a:ext>
                    </a:extLst>
                  </p:cNvPr>
                  <p:cNvGrpSpPr/>
                  <p:nvPr/>
                </p:nvGrpSpPr>
                <p:grpSpPr>
                  <a:xfrm>
                    <a:off x="2550705" y="5032782"/>
                    <a:ext cx="24613" cy="21746"/>
                    <a:chOff x="2696755" y="5305832"/>
                    <a:chExt cx="24613" cy="21746"/>
                  </a:xfrm>
                </p:grpSpPr>
                <p:sp>
                  <p:nvSpPr>
                    <p:cNvPr id="302" name="Google Shape;165;p13">
                      <a:extLst>
                        <a:ext uri="{FF2B5EF4-FFF2-40B4-BE49-F238E27FC236}">
                          <a16:creationId xmlns:a16="http://schemas.microsoft.com/office/drawing/2014/main" id="{7E2B17D5-833B-6550-1421-A1069EEDFB2A}"/>
                        </a:ext>
                      </a:extLst>
                    </p:cNvPr>
                    <p:cNvSpPr/>
                    <p:nvPr/>
                  </p:nvSpPr>
                  <p:spPr>
                    <a:xfrm>
                      <a:off x="2707395" y="53058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169;p13">
                      <a:extLst>
                        <a:ext uri="{FF2B5EF4-FFF2-40B4-BE49-F238E27FC236}">
                          <a16:creationId xmlns:a16="http://schemas.microsoft.com/office/drawing/2014/main" id="{6184784B-E4CA-A278-4735-384D1DB476FE}"/>
                        </a:ext>
                      </a:extLst>
                    </p:cNvPr>
                    <p:cNvSpPr/>
                    <p:nvPr/>
                  </p:nvSpPr>
                  <p:spPr>
                    <a:xfrm>
                      <a:off x="2696755" y="532059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99" name="Group 198">
                <a:extLst>
                  <a:ext uri="{FF2B5EF4-FFF2-40B4-BE49-F238E27FC236}">
                    <a16:creationId xmlns:a16="http://schemas.microsoft.com/office/drawing/2014/main" id="{BC01FACB-36DE-B33B-3CE3-1F453E7DF492}"/>
                  </a:ext>
                </a:extLst>
              </p:cNvPr>
              <p:cNvGrpSpPr/>
              <p:nvPr/>
            </p:nvGrpSpPr>
            <p:grpSpPr>
              <a:xfrm rot="2046559">
                <a:off x="7846837" y="2241549"/>
                <a:ext cx="25464" cy="58054"/>
                <a:chOff x="716802" y="5207968"/>
                <a:chExt cx="34052" cy="77633"/>
              </a:xfrm>
            </p:grpSpPr>
            <p:grpSp>
              <p:nvGrpSpPr>
                <p:cNvPr id="288" name="Group 287">
                  <a:extLst>
                    <a:ext uri="{FF2B5EF4-FFF2-40B4-BE49-F238E27FC236}">
                      <a16:creationId xmlns:a16="http://schemas.microsoft.com/office/drawing/2014/main" id="{6ADC0BF1-595C-2B33-E000-D469F1DA6FC6}"/>
                    </a:ext>
                  </a:extLst>
                </p:cNvPr>
                <p:cNvGrpSpPr/>
                <p:nvPr/>
              </p:nvGrpSpPr>
              <p:grpSpPr>
                <a:xfrm rot="20470563">
                  <a:off x="721938" y="5207968"/>
                  <a:ext cx="28916" cy="41310"/>
                  <a:chOff x="2542190" y="5030208"/>
                  <a:chExt cx="28916" cy="41310"/>
                </a:xfrm>
              </p:grpSpPr>
              <p:sp>
                <p:nvSpPr>
                  <p:cNvPr id="294" name="Google Shape;140;p13">
                    <a:extLst>
                      <a:ext uri="{FF2B5EF4-FFF2-40B4-BE49-F238E27FC236}">
                        <a16:creationId xmlns:a16="http://schemas.microsoft.com/office/drawing/2014/main" id="{DF0B4AE1-E432-7E66-1DA7-451E0D36E0A7}"/>
                      </a:ext>
                    </a:extLst>
                  </p:cNvPr>
                  <p:cNvSpPr/>
                  <p:nvPr/>
                </p:nvSpPr>
                <p:spPr>
                  <a:xfrm>
                    <a:off x="2542190" y="50645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5" name="Group 294">
                    <a:extLst>
                      <a:ext uri="{FF2B5EF4-FFF2-40B4-BE49-F238E27FC236}">
                        <a16:creationId xmlns:a16="http://schemas.microsoft.com/office/drawing/2014/main" id="{69DB4676-C6F6-2C65-B667-971F811E5B32}"/>
                      </a:ext>
                    </a:extLst>
                  </p:cNvPr>
                  <p:cNvGrpSpPr/>
                  <p:nvPr/>
                </p:nvGrpSpPr>
                <p:grpSpPr>
                  <a:xfrm>
                    <a:off x="2550705" y="5030208"/>
                    <a:ext cx="20401" cy="24320"/>
                    <a:chOff x="2696755" y="5303258"/>
                    <a:chExt cx="20401" cy="24320"/>
                  </a:xfrm>
                </p:grpSpPr>
                <p:sp>
                  <p:nvSpPr>
                    <p:cNvPr id="296" name="Google Shape;165;p13">
                      <a:extLst>
                        <a:ext uri="{FF2B5EF4-FFF2-40B4-BE49-F238E27FC236}">
                          <a16:creationId xmlns:a16="http://schemas.microsoft.com/office/drawing/2014/main" id="{9E1F616C-FB42-EB73-ADA8-7A265DC1104A}"/>
                        </a:ext>
                      </a:extLst>
                    </p:cNvPr>
                    <p:cNvSpPr/>
                    <p:nvPr/>
                  </p:nvSpPr>
                  <p:spPr>
                    <a:xfrm>
                      <a:off x="2703183" y="5303258"/>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169;p13">
                      <a:extLst>
                        <a:ext uri="{FF2B5EF4-FFF2-40B4-BE49-F238E27FC236}">
                          <a16:creationId xmlns:a16="http://schemas.microsoft.com/office/drawing/2014/main" id="{D2A4D8B1-C6EF-643B-2C80-CB453715C94C}"/>
                        </a:ext>
                      </a:extLst>
                    </p:cNvPr>
                    <p:cNvSpPr/>
                    <p:nvPr/>
                  </p:nvSpPr>
                  <p:spPr>
                    <a:xfrm>
                      <a:off x="2696755" y="532059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9" name="Group 288">
                  <a:extLst>
                    <a:ext uri="{FF2B5EF4-FFF2-40B4-BE49-F238E27FC236}">
                      <a16:creationId xmlns:a16="http://schemas.microsoft.com/office/drawing/2014/main" id="{BF0F68CA-5862-E156-BD65-E1DE4E5686D0}"/>
                    </a:ext>
                  </a:extLst>
                </p:cNvPr>
                <p:cNvGrpSpPr/>
                <p:nvPr/>
              </p:nvGrpSpPr>
              <p:grpSpPr>
                <a:xfrm rot="20065886">
                  <a:off x="716802" y="5246865"/>
                  <a:ext cx="33128" cy="38736"/>
                  <a:chOff x="2542190" y="5032782"/>
                  <a:chExt cx="33128" cy="38736"/>
                </a:xfrm>
              </p:grpSpPr>
              <p:sp>
                <p:nvSpPr>
                  <p:cNvPr id="290" name="Google Shape;140;p13">
                    <a:extLst>
                      <a:ext uri="{FF2B5EF4-FFF2-40B4-BE49-F238E27FC236}">
                        <a16:creationId xmlns:a16="http://schemas.microsoft.com/office/drawing/2014/main" id="{C276F1B3-499C-140A-4407-0A69E0F2FF5B}"/>
                      </a:ext>
                    </a:extLst>
                  </p:cNvPr>
                  <p:cNvSpPr/>
                  <p:nvPr/>
                </p:nvSpPr>
                <p:spPr>
                  <a:xfrm>
                    <a:off x="2542190" y="50645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1" name="Group 290">
                    <a:extLst>
                      <a:ext uri="{FF2B5EF4-FFF2-40B4-BE49-F238E27FC236}">
                        <a16:creationId xmlns:a16="http://schemas.microsoft.com/office/drawing/2014/main" id="{8042C9F4-6171-A71A-BAD8-79503352F3C0}"/>
                      </a:ext>
                    </a:extLst>
                  </p:cNvPr>
                  <p:cNvGrpSpPr/>
                  <p:nvPr/>
                </p:nvGrpSpPr>
                <p:grpSpPr>
                  <a:xfrm>
                    <a:off x="2550705" y="5032782"/>
                    <a:ext cx="24613" cy="21746"/>
                    <a:chOff x="2696755" y="5305832"/>
                    <a:chExt cx="24613" cy="21746"/>
                  </a:xfrm>
                </p:grpSpPr>
                <p:sp>
                  <p:nvSpPr>
                    <p:cNvPr id="292" name="Google Shape;165;p13">
                      <a:extLst>
                        <a:ext uri="{FF2B5EF4-FFF2-40B4-BE49-F238E27FC236}">
                          <a16:creationId xmlns:a16="http://schemas.microsoft.com/office/drawing/2014/main" id="{846501F4-AF1E-5E49-FD9F-74C942196B88}"/>
                        </a:ext>
                      </a:extLst>
                    </p:cNvPr>
                    <p:cNvSpPr/>
                    <p:nvPr/>
                  </p:nvSpPr>
                  <p:spPr>
                    <a:xfrm>
                      <a:off x="2707395" y="53058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169;p13">
                      <a:extLst>
                        <a:ext uri="{FF2B5EF4-FFF2-40B4-BE49-F238E27FC236}">
                          <a16:creationId xmlns:a16="http://schemas.microsoft.com/office/drawing/2014/main" id="{71FDB162-6DA4-8E2A-AA57-910FECFD81BB}"/>
                        </a:ext>
                      </a:extLst>
                    </p:cNvPr>
                    <p:cNvSpPr/>
                    <p:nvPr/>
                  </p:nvSpPr>
                  <p:spPr>
                    <a:xfrm>
                      <a:off x="2696755" y="532059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200" name="Group 199">
                <a:extLst>
                  <a:ext uri="{FF2B5EF4-FFF2-40B4-BE49-F238E27FC236}">
                    <a16:creationId xmlns:a16="http://schemas.microsoft.com/office/drawing/2014/main" id="{E9A4045F-6F7D-F0ED-2FD6-6356B3DE2173}"/>
                  </a:ext>
                </a:extLst>
              </p:cNvPr>
              <p:cNvGrpSpPr/>
              <p:nvPr/>
            </p:nvGrpSpPr>
            <p:grpSpPr>
              <a:xfrm rot="2046559">
                <a:off x="7816364" y="2248459"/>
                <a:ext cx="25464" cy="58054"/>
                <a:chOff x="716802" y="5207968"/>
                <a:chExt cx="34052" cy="77633"/>
              </a:xfrm>
            </p:grpSpPr>
            <p:grpSp>
              <p:nvGrpSpPr>
                <p:cNvPr id="278" name="Group 277">
                  <a:extLst>
                    <a:ext uri="{FF2B5EF4-FFF2-40B4-BE49-F238E27FC236}">
                      <a16:creationId xmlns:a16="http://schemas.microsoft.com/office/drawing/2014/main" id="{D0C8E49B-7101-2911-D8AC-D4340F9285E7}"/>
                    </a:ext>
                  </a:extLst>
                </p:cNvPr>
                <p:cNvGrpSpPr/>
                <p:nvPr/>
              </p:nvGrpSpPr>
              <p:grpSpPr>
                <a:xfrm rot="20470563">
                  <a:off x="721938" y="5207968"/>
                  <a:ext cx="28916" cy="41310"/>
                  <a:chOff x="2542190" y="5030208"/>
                  <a:chExt cx="28916" cy="41310"/>
                </a:xfrm>
              </p:grpSpPr>
              <p:sp>
                <p:nvSpPr>
                  <p:cNvPr id="284" name="Google Shape;140;p13">
                    <a:extLst>
                      <a:ext uri="{FF2B5EF4-FFF2-40B4-BE49-F238E27FC236}">
                        <a16:creationId xmlns:a16="http://schemas.microsoft.com/office/drawing/2014/main" id="{52D57E9C-E072-ED6B-3E03-D296E367CA3D}"/>
                      </a:ext>
                    </a:extLst>
                  </p:cNvPr>
                  <p:cNvSpPr/>
                  <p:nvPr/>
                </p:nvSpPr>
                <p:spPr>
                  <a:xfrm>
                    <a:off x="2542190" y="50645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roup 284">
                    <a:extLst>
                      <a:ext uri="{FF2B5EF4-FFF2-40B4-BE49-F238E27FC236}">
                        <a16:creationId xmlns:a16="http://schemas.microsoft.com/office/drawing/2014/main" id="{818E6291-2089-9845-9507-114133B680F6}"/>
                      </a:ext>
                    </a:extLst>
                  </p:cNvPr>
                  <p:cNvGrpSpPr/>
                  <p:nvPr/>
                </p:nvGrpSpPr>
                <p:grpSpPr>
                  <a:xfrm>
                    <a:off x="2550705" y="5030208"/>
                    <a:ext cx="20401" cy="24320"/>
                    <a:chOff x="2696755" y="5303258"/>
                    <a:chExt cx="20401" cy="24320"/>
                  </a:xfrm>
                </p:grpSpPr>
                <p:sp>
                  <p:nvSpPr>
                    <p:cNvPr id="286" name="Google Shape;165;p13">
                      <a:extLst>
                        <a:ext uri="{FF2B5EF4-FFF2-40B4-BE49-F238E27FC236}">
                          <a16:creationId xmlns:a16="http://schemas.microsoft.com/office/drawing/2014/main" id="{5424B7BC-E4EB-52A4-9649-07AAD2A0638C}"/>
                        </a:ext>
                      </a:extLst>
                    </p:cNvPr>
                    <p:cNvSpPr/>
                    <p:nvPr/>
                  </p:nvSpPr>
                  <p:spPr>
                    <a:xfrm>
                      <a:off x="2703183" y="5303258"/>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169;p13">
                      <a:extLst>
                        <a:ext uri="{FF2B5EF4-FFF2-40B4-BE49-F238E27FC236}">
                          <a16:creationId xmlns:a16="http://schemas.microsoft.com/office/drawing/2014/main" id="{AA974E36-4917-B35D-C793-6DE1CF725474}"/>
                        </a:ext>
                      </a:extLst>
                    </p:cNvPr>
                    <p:cNvSpPr/>
                    <p:nvPr/>
                  </p:nvSpPr>
                  <p:spPr>
                    <a:xfrm>
                      <a:off x="2696755" y="532059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79" name="Group 278">
                  <a:extLst>
                    <a:ext uri="{FF2B5EF4-FFF2-40B4-BE49-F238E27FC236}">
                      <a16:creationId xmlns:a16="http://schemas.microsoft.com/office/drawing/2014/main" id="{879357D5-1FD6-90EA-1AB9-8F0EA540E6CD}"/>
                    </a:ext>
                  </a:extLst>
                </p:cNvPr>
                <p:cNvGrpSpPr/>
                <p:nvPr/>
              </p:nvGrpSpPr>
              <p:grpSpPr>
                <a:xfrm rot="20065886">
                  <a:off x="716802" y="5246865"/>
                  <a:ext cx="33128" cy="38736"/>
                  <a:chOff x="2542190" y="5032782"/>
                  <a:chExt cx="33128" cy="38736"/>
                </a:xfrm>
              </p:grpSpPr>
              <p:sp>
                <p:nvSpPr>
                  <p:cNvPr id="280" name="Google Shape;140;p13">
                    <a:extLst>
                      <a:ext uri="{FF2B5EF4-FFF2-40B4-BE49-F238E27FC236}">
                        <a16:creationId xmlns:a16="http://schemas.microsoft.com/office/drawing/2014/main" id="{2F70C074-6A56-345B-056D-B1500D85BEBE}"/>
                      </a:ext>
                    </a:extLst>
                  </p:cNvPr>
                  <p:cNvSpPr/>
                  <p:nvPr/>
                </p:nvSpPr>
                <p:spPr>
                  <a:xfrm>
                    <a:off x="2542190" y="50645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1" name="Group 280">
                    <a:extLst>
                      <a:ext uri="{FF2B5EF4-FFF2-40B4-BE49-F238E27FC236}">
                        <a16:creationId xmlns:a16="http://schemas.microsoft.com/office/drawing/2014/main" id="{6B1C8A71-A130-159A-955C-8482E99CCFE1}"/>
                      </a:ext>
                    </a:extLst>
                  </p:cNvPr>
                  <p:cNvGrpSpPr/>
                  <p:nvPr/>
                </p:nvGrpSpPr>
                <p:grpSpPr>
                  <a:xfrm>
                    <a:off x="2550705" y="5032782"/>
                    <a:ext cx="24613" cy="21746"/>
                    <a:chOff x="2696755" y="5305832"/>
                    <a:chExt cx="24613" cy="21746"/>
                  </a:xfrm>
                </p:grpSpPr>
                <p:sp>
                  <p:nvSpPr>
                    <p:cNvPr id="282" name="Google Shape;165;p13">
                      <a:extLst>
                        <a:ext uri="{FF2B5EF4-FFF2-40B4-BE49-F238E27FC236}">
                          <a16:creationId xmlns:a16="http://schemas.microsoft.com/office/drawing/2014/main" id="{E9D5DBC6-3205-2729-D32C-842D80F9E660}"/>
                        </a:ext>
                      </a:extLst>
                    </p:cNvPr>
                    <p:cNvSpPr/>
                    <p:nvPr/>
                  </p:nvSpPr>
                  <p:spPr>
                    <a:xfrm>
                      <a:off x="2707395" y="53058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169;p13">
                      <a:extLst>
                        <a:ext uri="{FF2B5EF4-FFF2-40B4-BE49-F238E27FC236}">
                          <a16:creationId xmlns:a16="http://schemas.microsoft.com/office/drawing/2014/main" id="{62461C4E-F6E0-51BD-561E-88FA4AFA0A5C}"/>
                        </a:ext>
                      </a:extLst>
                    </p:cNvPr>
                    <p:cNvSpPr/>
                    <p:nvPr/>
                  </p:nvSpPr>
                  <p:spPr>
                    <a:xfrm>
                      <a:off x="2696755" y="532059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201" name="Group 200">
                <a:extLst>
                  <a:ext uri="{FF2B5EF4-FFF2-40B4-BE49-F238E27FC236}">
                    <a16:creationId xmlns:a16="http://schemas.microsoft.com/office/drawing/2014/main" id="{A746620F-45EC-BE8D-D29D-DE5D5DB62A83}"/>
                  </a:ext>
                </a:extLst>
              </p:cNvPr>
              <p:cNvGrpSpPr/>
              <p:nvPr/>
            </p:nvGrpSpPr>
            <p:grpSpPr>
              <a:xfrm rot="2046559">
                <a:off x="7828712" y="2262846"/>
                <a:ext cx="25464" cy="58054"/>
                <a:chOff x="716802" y="5207968"/>
                <a:chExt cx="34052" cy="77633"/>
              </a:xfrm>
            </p:grpSpPr>
            <p:grpSp>
              <p:nvGrpSpPr>
                <p:cNvPr id="268" name="Group 267">
                  <a:extLst>
                    <a:ext uri="{FF2B5EF4-FFF2-40B4-BE49-F238E27FC236}">
                      <a16:creationId xmlns:a16="http://schemas.microsoft.com/office/drawing/2014/main" id="{CD9813C2-EB8E-5D49-B369-6F1796D70566}"/>
                    </a:ext>
                  </a:extLst>
                </p:cNvPr>
                <p:cNvGrpSpPr/>
                <p:nvPr/>
              </p:nvGrpSpPr>
              <p:grpSpPr>
                <a:xfrm rot="20470563">
                  <a:off x="721938" y="5207968"/>
                  <a:ext cx="28916" cy="41310"/>
                  <a:chOff x="2542190" y="5030208"/>
                  <a:chExt cx="28916" cy="41310"/>
                </a:xfrm>
              </p:grpSpPr>
              <p:sp>
                <p:nvSpPr>
                  <p:cNvPr id="274" name="Google Shape;140;p13">
                    <a:extLst>
                      <a:ext uri="{FF2B5EF4-FFF2-40B4-BE49-F238E27FC236}">
                        <a16:creationId xmlns:a16="http://schemas.microsoft.com/office/drawing/2014/main" id="{3FA5A310-AA7E-539C-0E05-9464A2E884FA}"/>
                      </a:ext>
                    </a:extLst>
                  </p:cNvPr>
                  <p:cNvSpPr/>
                  <p:nvPr/>
                </p:nvSpPr>
                <p:spPr>
                  <a:xfrm>
                    <a:off x="2542190" y="50645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5" name="Group 274">
                    <a:extLst>
                      <a:ext uri="{FF2B5EF4-FFF2-40B4-BE49-F238E27FC236}">
                        <a16:creationId xmlns:a16="http://schemas.microsoft.com/office/drawing/2014/main" id="{0312FDF2-B2E5-CBDA-F91B-37AE54F41732}"/>
                      </a:ext>
                    </a:extLst>
                  </p:cNvPr>
                  <p:cNvGrpSpPr/>
                  <p:nvPr/>
                </p:nvGrpSpPr>
                <p:grpSpPr>
                  <a:xfrm>
                    <a:off x="2550705" y="5030208"/>
                    <a:ext cx="20401" cy="24320"/>
                    <a:chOff x="2696755" y="5303258"/>
                    <a:chExt cx="20401" cy="24320"/>
                  </a:xfrm>
                </p:grpSpPr>
                <p:sp>
                  <p:nvSpPr>
                    <p:cNvPr id="276" name="Google Shape;165;p13">
                      <a:extLst>
                        <a:ext uri="{FF2B5EF4-FFF2-40B4-BE49-F238E27FC236}">
                          <a16:creationId xmlns:a16="http://schemas.microsoft.com/office/drawing/2014/main" id="{FD11C5A4-7079-3B7A-EC97-10393BED364D}"/>
                        </a:ext>
                      </a:extLst>
                    </p:cNvPr>
                    <p:cNvSpPr/>
                    <p:nvPr/>
                  </p:nvSpPr>
                  <p:spPr>
                    <a:xfrm>
                      <a:off x="2703183" y="5303258"/>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169;p13">
                      <a:extLst>
                        <a:ext uri="{FF2B5EF4-FFF2-40B4-BE49-F238E27FC236}">
                          <a16:creationId xmlns:a16="http://schemas.microsoft.com/office/drawing/2014/main" id="{CE93C771-9D9E-0227-D317-7549D7AC8A25}"/>
                        </a:ext>
                      </a:extLst>
                    </p:cNvPr>
                    <p:cNvSpPr/>
                    <p:nvPr/>
                  </p:nvSpPr>
                  <p:spPr>
                    <a:xfrm>
                      <a:off x="2696755" y="532059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69" name="Group 268">
                  <a:extLst>
                    <a:ext uri="{FF2B5EF4-FFF2-40B4-BE49-F238E27FC236}">
                      <a16:creationId xmlns:a16="http://schemas.microsoft.com/office/drawing/2014/main" id="{E8A52A85-2254-29CC-896C-EF9E6F8A4721}"/>
                    </a:ext>
                  </a:extLst>
                </p:cNvPr>
                <p:cNvGrpSpPr/>
                <p:nvPr/>
              </p:nvGrpSpPr>
              <p:grpSpPr>
                <a:xfrm rot="20065886">
                  <a:off x="716802" y="5246865"/>
                  <a:ext cx="33128" cy="38736"/>
                  <a:chOff x="2542190" y="5032782"/>
                  <a:chExt cx="33128" cy="38736"/>
                </a:xfrm>
              </p:grpSpPr>
              <p:sp>
                <p:nvSpPr>
                  <p:cNvPr id="270" name="Google Shape;140;p13">
                    <a:extLst>
                      <a:ext uri="{FF2B5EF4-FFF2-40B4-BE49-F238E27FC236}">
                        <a16:creationId xmlns:a16="http://schemas.microsoft.com/office/drawing/2014/main" id="{1E054A9B-4452-71B6-2CD2-5A19DB201C13}"/>
                      </a:ext>
                    </a:extLst>
                  </p:cNvPr>
                  <p:cNvSpPr/>
                  <p:nvPr/>
                </p:nvSpPr>
                <p:spPr>
                  <a:xfrm>
                    <a:off x="2542190" y="50645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1" name="Group 270">
                    <a:extLst>
                      <a:ext uri="{FF2B5EF4-FFF2-40B4-BE49-F238E27FC236}">
                        <a16:creationId xmlns:a16="http://schemas.microsoft.com/office/drawing/2014/main" id="{66E48F2D-DFB2-01A9-D863-7E7183BB2285}"/>
                      </a:ext>
                    </a:extLst>
                  </p:cNvPr>
                  <p:cNvGrpSpPr/>
                  <p:nvPr/>
                </p:nvGrpSpPr>
                <p:grpSpPr>
                  <a:xfrm>
                    <a:off x="2550705" y="5032782"/>
                    <a:ext cx="24613" cy="21746"/>
                    <a:chOff x="2696755" y="5305832"/>
                    <a:chExt cx="24613" cy="21746"/>
                  </a:xfrm>
                </p:grpSpPr>
                <p:sp>
                  <p:nvSpPr>
                    <p:cNvPr id="272" name="Google Shape;165;p13">
                      <a:extLst>
                        <a:ext uri="{FF2B5EF4-FFF2-40B4-BE49-F238E27FC236}">
                          <a16:creationId xmlns:a16="http://schemas.microsoft.com/office/drawing/2014/main" id="{B740DC22-1BB8-560D-AD90-EADC4737533B}"/>
                        </a:ext>
                      </a:extLst>
                    </p:cNvPr>
                    <p:cNvSpPr/>
                    <p:nvPr/>
                  </p:nvSpPr>
                  <p:spPr>
                    <a:xfrm>
                      <a:off x="2707395" y="53058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169;p13">
                      <a:extLst>
                        <a:ext uri="{FF2B5EF4-FFF2-40B4-BE49-F238E27FC236}">
                          <a16:creationId xmlns:a16="http://schemas.microsoft.com/office/drawing/2014/main" id="{35A0CFC5-FA7C-8BA1-22CC-DCE51D19EF7E}"/>
                        </a:ext>
                      </a:extLst>
                    </p:cNvPr>
                    <p:cNvSpPr/>
                    <p:nvPr/>
                  </p:nvSpPr>
                  <p:spPr>
                    <a:xfrm>
                      <a:off x="2696755" y="532059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202" name="Group 201">
                <a:extLst>
                  <a:ext uri="{FF2B5EF4-FFF2-40B4-BE49-F238E27FC236}">
                    <a16:creationId xmlns:a16="http://schemas.microsoft.com/office/drawing/2014/main" id="{0D9F4F37-17C3-9B9F-B553-0FBAB002D26B}"/>
                  </a:ext>
                </a:extLst>
              </p:cNvPr>
              <p:cNvGrpSpPr/>
              <p:nvPr/>
            </p:nvGrpSpPr>
            <p:grpSpPr>
              <a:xfrm rot="2046559">
                <a:off x="7847177" y="2267717"/>
                <a:ext cx="25464" cy="58054"/>
                <a:chOff x="716802" y="5207968"/>
                <a:chExt cx="34052" cy="77633"/>
              </a:xfrm>
            </p:grpSpPr>
            <p:grpSp>
              <p:nvGrpSpPr>
                <p:cNvPr id="258" name="Group 257">
                  <a:extLst>
                    <a:ext uri="{FF2B5EF4-FFF2-40B4-BE49-F238E27FC236}">
                      <a16:creationId xmlns:a16="http://schemas.microsoft.com/office/drawing/2014/main" id="{EEBBCC65-631D-AF63-EDB6-81E5582A7993}"/>
                    </a:ext>
                  </a:extLst>
                </p:cNvPr>
                <p:cNvGrpSpPr/>
                <p:nvPr/>
              </p:nvGrpSpPr>
              <p:grpSpPr>
                <a:xfrm rot="20470563">
                  <a:off x="721938" y="5207968"/>
                  <a:ext cx="28916" cy="41310"/>
                  <a:chOff x="2542190" y="5030208"/>
                  <a:chExt cx="28916" cy="41310"/>
                </a:xfrm>
              </p:grpSpPr>
              <p:sp>
                <p:nvSpPr>
                  <p:cNvPr id="264" name="Google Shape;140;p13">
                    <a:extLst>
                      <a:ext uri="{FF2B5EF4-FFF2-40B4-BE49-F238E27FC236}">
                        <a16:creationId xmlns:a16="http://schemas.microsoft.com/office/drawing/2014/main" id="{7A3A62A6-A092-2C24-0201-424F2C49C752}"/>
                      </a:ext>
                    </a:extLst>
                  </p:cNvPr>
                  <p:cNvSpPr/>
                  <p:nvPr/>
                </p:nvSpPr>
                <p:spPr>
                  <a:xfrm>
                    <a:off x="2542190" y="50645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5" name="Group 264">
                    <a:extLst>
                      <a:ext uri="{FF2B5EF4-FFF2-40B4-BE49-F238E27FC236}">
                        <a16:creationId xmlns:a16="http://schemas.microsoft.com/office/drawing/2014/main" id="{2FCF9702-3BFB-062D-5891-8C83AD175972}"/>
                      </a:ext>
                    </a:extLst>
                  </p:cNvPr>
                  <p:cNvGrpSpPr/>
                  <p:nvPr/>
                </p:nvGrpSpPr>
                <p:grpSpPr>
                  <a:xfrm>
                    <a:off x="2550705" y="5030208"/>
                    <a:ext cx="20401" cy="24320"/>
                    <a:chOff x="2696755" y="5303258"/>
                    <a:chExt cx="20401" cy="24320"/>
                  </a:xfrm>
                </p:grpSpPr>
                <p:sp>
                  <p:nvSpPr>
                    <p:cNvPr id="266" name="Google Shape;165;p13">
                      <a:extLst>
                        <a:ext uri="{FF2B5EF4-FFF2-40B4-BE49-F238E27FC236}">
                          <a16:creationId xmlns:a16="http://schemas.microsoft.com/office/drawing/2014/main" id="{1428C77A-2A3A-C461-BA88-3066B2B3C8E1}"/>
                        </a:ext>
                      </a:extLst>
                    </p:cNvPr>
                    <p:cNvSpPr/>
                    <p:nvPr/>
                  </p:nvSpPr>
                  <p:spPr>
                    <a:xfrm>
                      <a:off x="2703183" y="5303258"/>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169;p13">
                      <a:extLst>
                        <a:ext uri="{FF2B5EF4-FFF2-40B4-BE49-F238E27FC236}">
                          <a16:creationId xmlns:a16="http://schemas.microsoft.com/office/drawing/2014/main" id="{77A39CAE-DD31-0805-F07F-C2600A70BAC6}"/>
                        </a:ext>
                      </a:extLst>
                    </p:cNvPr>
                    <p:cNvSpPr/>
                    <p:nvPr/>
                  </p:nvSpPr>
                  <p:spPr>
                    <a:xfrm>
                      <a:off x="2696755" y="532059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59" name="Group 258">
                  <a:extLst>
                    <a:ext uri="{FF2B5EF4-FFF2-40B4-BE49-F238E27FC236}">
                      <a16:creationId xmlns:a16="http://schemas.microsoft.com/office/drawing/2014/main" id="{7F06BA77-4AED-F3CC-D24E-91D0A31672C5}"/>
                    </a:ext>
                  </a:extLst>
                </p:cNvPr>
                <p:cNvGrpSpPr/>
                <p:nvPr/>
              </p:nvGrpSpPr>
              <p:grpSpPr>
                <a:xfrm rot="20065886">
                  <a:off x="716802" y="5246865"/>
                  <a:ext cx="33128" cy="38736"/>
                  <a:chOff x="2542190" y="5032782"/>
                  <a:chExt cx="33128" cy="38736"/>
                </a:xfrm>
              </p:grpSpPr>
              <p:sp>
                <p:nvSpPr>
                  <p:cNvPr id="260" name="Google Shape;140;p13">
                    <a:extLst>
                      <a:ext uri="{FF2B5EF4-FFF2-40B4-BE49-F238E27FC236}">
                        <a16:creationId xmlns:a16="http://schemas.microsoft.com/office/drawing/2014/main" id="{BDA19931-45AF-4A5A-E450-9E70165A784C}"/>
                      </a:ext>
                    </a:extLst>
                  </p:cNvPr>
                  <p:cNvSpPr/>
                  <p:nvPr/>
                </p:nvSpPr>
                <p:spPr>
                  <a:xfrm>
                    <a:off x="2542190" y="50645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1" name="Group 260">
                    <a:extLst>
                      <a:ext uri="{FF2B5EF4-FFF2-40B4-BE49-F238E27FC236}">
                        <a16:creationId xmlns:a16="http://schemas.microsoft.com/office/drawing/2014/main" id="{F4269445-DA60-2A20-643A-882B1D4A22E9}"/>
                      </a:ext>
                    </a:extLst>
                  </p:cNvPr>
                  <p:cNvGrpSpPr/>
                  <p:nvPr/>
                </p:nvGrpSpPr>
                <p:grpSpPr>
                  <a:xfrm>
                    <a:off x="2550705" y="5032782"/>
                    <a:ext cx="24613" cy="21746"/>
                    <a:chOff x="2696755" y="5305832"/>
                    <a:chExt cx="24613" cy="21746"/>
                  </a:xfrm>
                </p:grpSpPr>
                <p:sp>
                  <p:nvSpPr>
                    <p:cNvPr id="262" name="Google Shape;165;p13">
                      <a:extLst>
                        <a:ext uri="{FF2B5EF4-FFF2-40B4-BE49-F238E27FC236}">
                          <a16:creationId xmlns:a16="http://schemas.microsoft.com/office/drawing/2014/main" id="{F81ED943-2257-068E-6145-C2C7606F582C}"/>
                        </a:ext>
                      </a:extLst>
                    </p:cNvPr>
                    <p:cNvSpPr/>
                    <p:nvPr/>
                  </p:nvSpPr>
                  <p:spPr>
                    <a:xfrm>
                      <a:off x="2707395" y="53058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169;p13">
                      <a:extLst>
                        <a:ext uri="{FF2B5EF4-FFF2-40B4-BE49-F238E27FC236}">
                          <a16:creationId xmlns:a16="http://schemas.microsoft.com/office/drawing/2014/main" id="{97359CFD-45FA-F0F1-55F7-73A0151C065F}"/>
                        </a:ext>
                      </a:extLst>
                    </p:cNvPr>
                    <p:cNvSpPr/>
                    <p:nvPr/>
                  </p:nvSpPr>
                  <p:spPr>
                    <a:xfrm>
                      <a:off x="2696755" y="532059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203" name="Group 202">
                <a:extLst>
                  <a:ext uri="{FF2B5EF4-FFF2-40B4-BE49-F238E27FC236}">
                    <a16:creationId xmlns:a16="http://schemas.microsoft.com/office/drawing/2014/main" id="{339FC422-EF65-7D6A-5DC6-3C63E9C69912}"/>
                  </a:ext>
                </a:extLst>
              </p:cNvPr>
              <p:cNvGrpSpPr/>
              <p:nvPr/>
            </p:nvGrpSpPr>
            <p:grpSpPr>
              <a:xfrm rot="2046559">
                <a:off x="7829505" y="2288788"/>
                <a:ext cx="25464" cy="58054"/>
                <a:chOff x="716802" y="5207968"/>
                <a:chExt cx="34052" cy="77633"/>
              </a:xfrm>
            </p:grpSpPr>
            <p:grpSp>
              <p:nvGrpSpPr>
                <p:cNvPr id="248" name="Group 247">
                  <a:extLst>
                    <a:ext uri="{FF2B5EF4-FFF2-40B4-BE49-F238E27FC236}">
                      <a16:creationId xmlns:a16="http://schemas.microsoft.com/office/drawing/2014/main" id="{8C3AB1BD-4426-8069-CB65-8CD34C12C044}"/>
                    </a:ext>
                  </a:extLst>
                </p:cNvPr>
                <p:cNvGrpSpPr/>
                <p:nvPr/>
              </p:nvGrpSpPr>
              <p:grpSpPr>
                <a:xfrm rot="20470563">
                  <a:off x="721938" y="5207968"/>
                  <a:ext cx="28916" cy="41310"/>
                  <a:chOff x="2542190" y="5030208"/>
                  <a:chExt cx="28916" cy="41310"/>
                </a:xfrm>
              </p:grpSpPr>
              <p:sp>
                <p:nvSpPr>
                  <p:cNvPr id="254" name="Google Shape;140;p13">
                    <a:extLst>
                      <a:ext uri="{FF2B5EF4-FFF2-40B4-BE49-F238E27FC236}">
                        <a16:creationId xmlns:a16="http://schemas.microsoft.com/office/drawing/2014/main" id="{E0EA2012-9616-82DA-08B8-37B90E0F8683}"/>
                      </a:ext>
                    </a:extLst>
                  </p:cNvPr>
                  <p:cNvSpPr/>
                  <p:nvPr/>
                </p:nvSpPr>
                <p:spPr>
                  <a:xfrm>
                    <a:off x="2542190" y="50645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5" name="Group 254">
                    <a:extLst>
                      <a:ext uri="{FF2B5EF4-FFF2-40B4-BE49-F238E27FC236}">
                        <a16:creationId xmlns:a16="http://schemas.microsoft.com/office/drawing/2014/main" id="{F4FCFD2D-3028-A8F4-2F40-1D034B8535C5}"/>
                      </a:ext>
                    </a:extLst>
                  </p:cNvPr>
                  <p:cNvGrpSpPr/>
                  <p:nvPr/>
                </p:nvGrpSpPr>
                <p:grpSpPr>
                  <a:xfrm>
                    <a:off x="2550705" y="5030208"/>
                    <a:ext cx="20401" cy="24320"/>
                    <a:chOff x="2696755" y="5303258"/>
                    <a:chExt cx="20401" cy="24320"/>
                  </a:xfrm>
                </p:grpSpPr>
                <p:sp>
                  <p:nvSpPr>
                    <p:cNvPr id="256" name="Google Shape;165;p13">
                      <a:extLst>
                        <a:ext uri="{FF2B5EF4-FFF2-40B4-BE49-F238E27FC236}">
                          <a16:creationId xmlns:a16="http://schemas.microsoft.com/office/drawing/2014/main" id="{481DF0FD-7590-01C7-E7FE-33B429BCB11D}"/>
                        </a:ext>
                      </a:extLst>
                    </p:cNvPr>
                    <p:cNvSpPr/>
                    <p:nvPr/>
                  </p:nvSpPr>
                  <p:spPr>
                    <a:xfrm>
                      <a:off x="2703183" y="5303258"/>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169;p13">
                      <a:extLst>
                        <a:ext uri="{FF2B5EF4-FFF2-40B4-BE49-F238E27FC236}">
                          <a16:creationId xmlns:a16="http://schemas.microsoft.com/office/drawing/2014/main" id="{B0831C18-1C3D-0BDC-E8DE-F874C1C869C8}"/>
                        </a:ext>
                      </a:extLst>
                    </p:cNvPr>
                    <p:cNvSpPr/>
                    <p:nvPr/>
                  </p:nvSpPr>
                  <p:spPr>
                    <a:xfrm>
                      <a:off x="2696755" y="532059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49" name="Group 248">
                  <a:extLst>
                    <a:ext uri="{FF2B5EF4-FFF2-40B4-BE49-F238E27FC236}">
                      <a16:creationId xmlns:a16="http://schemas.microsoft.com/office/drawing/2014/main" id="{32A18F61-0FBA-0A49-DC1A-57CD6BDA0228}"/>
                    </a:ext>
                  </a:extLst>
                </p:cNvPr>
                <p:cNvGrpSpPr/>
                <p:nvPr/>
              </p:nvGrpSpPr>
              <p:grpSpPr>
                <a:xfrm rot="20065886">
                  <a:off x="716802" y="5246865"/>
                  <a:ext cx="33128" cy="38736"/>
                  <a:chOff x="2542190" y="5032782"/>
                  <a:chExt cx="33128" cy="38736"/>
                </a:xfrm>
              </p:grpSpPr>
              <p:sp>
                <p:nvSpPr>
                  <p:cNvPr id="250" name="Google Shape;140;p13">
                    <a:extLst>
                      <a:ext uri="{FF2B5EF4-FFF2-40B4-BE49-F238E27FC236}">
                        <a16:creationId xmlns:a16="http://schemas.microsoft.com/office/drawing/2014/main" id="{4A23E392-B868-5370-C01A-5FF33CC78149}"/>
                      </a:ext>
                    </a:extLst>
                  </p:cNvPr>
                  <p:cNvSpPr/>
                  <p:nvPr/>
                </p:nvSpPr>
                <p:spPr>
                  <a:xfrm>
                    <a:off x="2542190" y="50645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1" name="Group 250">
                    <a:extLst>
                      <a:ext uri="{FF2B5EF4-FFF2-40B4-BE49-F238E27FC236}">
                        <a16:creationId xmlns:a16="http://schemas.microsoft.com/office/drawing/2014/main" id="{582CA345-8D16-4D46-B841-2872A72251D7}"/>
                      </a:ext>
                    </a:extLst>
                  </p:cNvPr>
                  <p:cNvGrpSpPr/>
                  <p:nvPr/>
                </p:nvGrpSpPr>
                <p:grpSpPr>
                  <a:xfrm>
                    <a:off x="2550705" y="5032782"/>
                    <a:ext cx="24613" cy="21746"/>
                    <a:chOff x="2696755" y="5305832"/>
                    <a:chExt cx="24613" cy="21746"/>
                  </a:xfrm>
                </p:grpSpPr>
                <p:sp>
                  <p:nvSpPr>
                    <p:cNvPr id="252" name="Google Shape;165;p13">
                      <a:extLst>
                        <a:ext uri="{FF2B5EF4-FFF2-40B4-BE49-F238E27FC236}">
                          <a16:creationId xmlns:a16="http://schemas.microsoft.com/office/drawing/2014/main" id="{2C9D8E34-3A1E-B569-0319-D9C528CB4CA8}"/>
                        </a:ext>
                      </a:extLst>
                    </p:cNvPr>
                    <p:cNvSpPr/>
                    <p:nvPr/>
                  </p:nvSpPr>
                  <p:spPr>
                    <a:xfrm>
                      <a:off x="2707395" y="53058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169;p13">
                      <a:extLst>
                        <a:ext uri="{FF2B5EF4-FFF2-40B4-BE49-F238E27FC236}">
                          <a16:creationId xmlns:a16="http://schemas.microsoft.com/office/drawing/2014/main" id="{B648D49A-4379-D853-C0FA-A99D2481AFC0}"/>
                        </a:ext>
                      </a:extLst>
                    </p:cNvPr>
                    <p:cNvSpPr/>
                    <p:nvPr/>
                  </p:nvSpPr>
                  <p:spPr>
                    <a:xfrm>
                      <a:off x="2696755" y="532059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204" name="Group 203">
                <a:extLst>
                  <a:ext uri="{FF2B5EF4-FFF2-40B4-BE49-F238E27FC236}">
                    <a16:creationId xmlns:a16="http://schemas.microsoft.com/office/drawing/2014/main" id="{0225183A-E606-DA5D-3AEE-23C4682D90DB}"/>
                  </a:ext>
                </a:extLst>
              </p:cNvPr>
              <p:cNvGrpSpPr/>
              <p:nvPr/>
            </p:nvGrpSpPr>
            <p:grpSpPr>
              <a:xfrm rot="2046559">
                <a:off x="7819422" y="2275307"/>
                <a:ext cx="25464" cy="58054"/>
                <a:chOff x="716802" y="5207968"/>
                <a:chExt cx="34052" cy="77633"/>
              </a:xfrm>
            </p:grpSpPr>
            <p:grpSp>
              <p:nvGrpSpPr>
                <p:cNvPr id="238" name="Group 237">
                  <a:extLst>
                    <a:ext uri="{FF2B5EF4-FFF2-40B4-BE49-F238E27FC236}">
                      <a16:creationId xmlns:a16="http://schemas.microsoft.com/office/drawing/2014/main" id="{26FFC5B3-E267-0C6F-09E5-0C88DBF6FC15}"/>
                    </a:ext>
                  </a:extLst>
                </p:cNvPr>
                <p:cNvGrpSpPr/>
                <p:nvPr/>
              </p:nvGrpSpPr>
              <p:grpSpPr>
                <a:xfrm rot="20470563">
                  <a:off x="721938" y="5207968"/>
                  <a:ext cx="28916" cy="41310"/>
                  <a:chOff x="2542190" y="5030208"/>
                  <a:chExt cx="28916" cy="41310"/>
                </a:xfrm>
              </p:grpSpPr>
              <p:sp>
                <p:nvSpPr>
                  <p:cNvPr id="244" name="Google Shape;140;p13">
                    <a:extLst>
                      <a:ext uri="{FF2B5EF4-FFF2-40B4-BE49-F238E27FC236}">
                        <a16:creationId xmlns:a16="http://schemas.microsoft.com/office/drawing/2014/main" id="{6F1FC1D1-C7CE-9BE8-0D37-979791878D5B}"/>
                      </a:ext>
                    </a:extLst>
                  </p:cNvPr>
                  <p:cNvSpPr/>
                  <p:nvPr/>
                </p:nvSpPr>
                <p:spPr>
                  <a:xfrm>
                    <a:off x="2542190" y="50645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5" name="Group 244">
                    <a:extLst>
                      <a:ext uri="{FF2B5EF4-FFF2-40B4-BE49-F238E27FC236}">
                        <a16:creationId xmlns:a16="http://schemas.microsoft.com/office/drawing/2014/main" id="{2AB1289F-3E35-B09D-FC98-CF208290FA64}"/>
                      </a:ext>
                    </a:extLst>
                  </p:cNvPr>
                  <p:cNvGrpSpPr/>
                  <p:nvPr/>
                </p:nvGrpSpPr>
                <p:grpSpPr>
                  <a:xfrm>
                    <a:off x="2550705" y="5030208"/>
                    <a:ext cx="20401" cy="24320"/>
                    <a:chOff x="2696755" y="5303258"/>
                    <a:chExt cx="20401" cy="24320"/>
                  </a:xfrm>
                </p:grpSpPr>
                <p:sp>
                  <p:nvSpPr>
                    <p:cNvPr id="246" name="Google Shape;165;p13">
                      <a:extLst>
                        <a:ext uri="{FF2B5EF4-FFF2-40B4-BE49-F238E27FC236}">
                          <a16:creationId xmlns:a16="http://schemas.microsoft.com/office/drawing/2014/main" id="{AEBE4737-E136-2161-AD1D-1D5EF5CB4108}"/>
                        </a:ext>
                      </a:extLst>
                    </p:cNvPr>
                    <p:cNvSpPr/>
                    <p:nvPr/>
                  </p:nvSpPr>
                  <p:spPr>
                    <a:xfrm>
                      <a:off x="2703183" y="5303258"/>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169;p13">
                      <a:extLst>
                        <a:ext uri="{FF2B5EF4-FFF2-40B4-BE49-F238E27FC236}">
                          <a16:creationId xmlns:a16="http://schemas.microsoft.com/office/drawing/2014/main" id="{0BE269CD-DE05-C611-7943-5D7604447649}"/>
                        </a:ext>
                      </a:extLst>
                    </p:cNvPr>
                    <p:cNvSpPr/>
                    <p:nvPr/>
                  </p:nvSpPr>
                  <p:spPr>
                    <a:xfrm>
                      <a:off x="2696755" y="532059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39" name="Group 238">
                  <a:extLst>
                    <a:ext uri="{FF2B5EF4-FFF2-40B4-BE49-F238E27FC236}">
                      <a16:creationId xmlns:a16="http://schemas.microsoft.com/office/drawing/2014/main" id="{23D1323A-6115-02A2-B305-5A0949ECBC13}"/>
                    </a:ext>
                  </a:extLst>
                </p:cNvPr>
                <p:cNvGrpSpPr/>
                <p:nvPr/>
              </p:nvGrpSpPr>
              <p:grpSpPr>
                <a:xfrm rot="20065886">
                  <a:off x="716802" y="5246865"/>
                  <a:ext cx="33128" cy="38736"/>
                  <a:chOff x="2542190" y="5032782"/>
                  <a:chExt cx="33128" cy="38736"/>
                </a:xfrm>
              </p:grpSpPr>
              <p:sp>
                <p:nvSpPr>
                  <p:cNvPr id="240" name="Google Shape;140;p13">
                    <a:extLst>
                      <a:ext uri="{FF2B5EF4-FFF2-40B4-BE49-F238E27FC236}">
                        <a16:creationId xmlns:a16="http://schemas.microsoft.com/office/drawing/2014/main" id="{7C7A82F6-7730-B59B-0D25-E6B36DCC45F8}"/>
                      </a:ext>
                    </a:extLst>
                  </p:cNvPr>
                  <p:cNvSpPr/>
                  <p:nvPr/>
                </p:nvSpPr>
                <p:spPr>
                  <a:xfrm>
                    <a:off x="2542190" y="50645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1" name="Group 240">
                    <a:extLst>
                      <a:ext uri="{FF2B5EF4-FFF2-40B4-BE49-F238E27FC236}">
                        <a16:creationId xmlns:a16="http://schemas.microsoft.com/office/drawing/2014/main" id="{686A8F57-13C6-EFDD-58A4-4DA67BBCD6E9}"/>
                      </a:ext>
                    </a:extLst>
                  </p:cNvPr>
                  <p:cNvGrpSpPr/>
                  <p:nvPr/>
                </p:nvGrpSpPr>
                <p:grpSpPr>
                  <a:xfrm>
                    <a:off x="2550705" y="5032782"/>
                    <a:ext cx="24613" cy="21746"/>
                    <a:chOff x="2696755" y="5305832"/>
                    <a:chExt cx="24613" cy="21746"/>
                  </a:xfrm>
                </p:grpSpPr>
                <p:sp>
                  <p:nvSpPr>
                    <p:cNvPr id="242" name="Google Shape;165;p13">
                      <a:extLst>
                        <a:ext uri="{FF2B5EF4-FFF2-40B4-BE49-F238E27FC236}">
                          <a16:creationId xmlns:a16="http://schemas.microsoft.com/office/drawing/2014/main" id="{2F774376-74C7-FA3A-6E07-687128C27F31}"/>
                        </a:ext>
                      </a:extLst>
                    </p:cNvPr>
                    <p:cNvSpPr/>
                    <p:nvPr/>
                  </p:nvSpPr>
                  <p:spPr>
                    <a:xfrm>
                      <a:off x="2707395" y="53058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169;p13">
                      <a:extLst>
                        <a:ext uri="{FF2B5EF4-FFF2-40B4-BE49-F238E27FC236}">
                          <a16:creationId xmlns:a16="http://schemas.microsoft.com/office/drawing/2014/main" id="{134468DE-528B-6FC1-BE99-04B96586E724}"/>
                        </a:ext>
                      </a:extLst>
                    </p:cNvPr>
                    <p:cNvSpPr/>
                    <p:nvPr/>
                  </p:nvSpPr>
                  <p:spPr>
                    <a:xfrm>
                      <a:off x="2696755" y="532059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205" name="Group 204">
                <a:extLst>
                  <a:ext uri="{FF2B5EF4-FFF2-40B4-BE49-F238E27FC236}">
                    <a16:creationId xmlns:a16="http://schemas.microsoft.com/office/drawing/2014/main" id="{F7CD783F-B3CA-A49E-B8F1-FB5A0983D17B}"/>
                  </a:ext>
                </a:extLst>
              </p:cNvPr>
              <p:cNvGrpSpPr/>
              <p:nvPr/>
            </p:nvGrpSpPr>
            <p:grpSpPr>
              <a:xfrm rot="2046559">
                <a:off x="7808660" y="2259108"/>
                <a:ext cx="25464" cy="58054"/>
                <a:chOff x="716802" y="5207968"/>
                <a:chExt cx="34052" cy="77633"/>
              </a:xfrm>
            </p:grpSpPr>
            <p:grpSp>
              <p:nvGrpSpPr>
                <p:cNvPr id="228" name="Group 227">
                  <a:extLst>
                    <a:ext uri="{FF2B5EF4-FFF2-40B4-BE49-F238E27FC236}">
                      <a16:creationId xmlns:a16="http://schemas.microsoft.com/office/drawing/2014/main" id="{2E84FE93-5BC9-7D49-A789-66467FF3BCF1}"/>
                    </a:ext>
                  </a:extLst>
                </p:cNvPr>
                <p:cNvGrpSpPr/>
                <p:nvPr/>
              </p:nvGrpSpPr>
              <p:grpSpPr>
                <a:xfrm rot="20470563">
                  <a:off x="721938" y="5207968"/>
                  <a:ext cx="28916" cy="41310"/>
                  <a:chOff x="2542190" y="5030208"/>
                  <a:chExt cx="28916" cy="41310"/>
                </a:xfrm>
              </p:grpSpPr>
              <p:sp>
                <p:nvSpPr>
                  <p:cNvPr id="234" name="Google Shape;140;p13">
                    <a:extLst>
                      <a:ext uri="{FF2B5EF4-FFF2-40B4-BE49-F238E27FC236}">
                        <a16:creationId xmlns:a16="http://schemas.microsoft.com/office/drawing/2014/main" id="{A9EBCC98-A750-F562-E413-8B215295CBA2}"/>
                      </a:ext>
                    </a:extLst>
                  </p:cNvPr>
                  <p:cNvSpPr/>
                  <p:nvPr/>
                </p:nvSpPr>
                <p:spPr>
                  <a:xfrm>
                    <a:off x="2542190" y="50645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5" name="Group 234">
                    <a:extLst>
                      <a:ext uri="{FF2B5EF4-FFF2-40B4-BE49-F238E27FC236}">
                        <a16:creationId xmlns:a16="http://schemas.microsoft.com/office/drawing/2014/main" id="{ECA966DD-6681-7253-C8F5-F44E01BDE2CC}"/>
                      </a:ext>
                    </a:extLst>
                  </p:cNvPr>
                  <p:cNvGrpSpPr/>
                  <p:nvPr/>
                </p:nvGrpSpPr>
                <p:grpSpPr>
                  <a:xfrm>
                    <a:off x="2550705" y="5030208"/>
                    <a:ext cx="20401" cy="24320"/>
                    <a:chOff x="2696755" y="5303258"/>
                    <a:chExt cx="20401" cy="24320"/>
                  </a:xfrm>
                </p:grpSpPr>
                <p:sp>
                  <p:nvSpPr>
                    <p:cNvPr id="236" name="Google Shape;165;p13">
                      <a:extLst>
                        <a:ext uri="{FF2B5EF4-FFF2-40B4-BE49-F238E27FC236}">
                          <a16:creationId xmlns:a16="http://schemas.microsoft.com/office/drawing/2014/main" id="{A6D7687C-6579-92F1-537C-EF0FF696A619}"/>
                        </a:ext>
                      </a:extLst>
                    </p:cNvPr>
                    <p:cNvSpPr/>
                    <p:nvPr/>
                  </p:nvSpPr>
                  <p:spPr>
                    <a:xfrm>
                      <a:off x="2703183" y="5303258"/>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169;p13">
                      <a:extLst>
                        <a:ext uri="{FF2B5EF4-FFF2-40B4-BE49-F238E27FC236}">
                          <a16:creationId xmlns:a16="http://schemas.microsoft.com/office/drawing/2014/main" id="{67F0F1EE-2D6F-2B89-D680-45CEE559AC52}"/>
                        </a:ext>
                      </a:extLst>
                    </p:cNvPr>
                    <p:cNvSpPr/>
                    <p:nvPr/>
                  </p:nvSpPr>
                  <p:spPr>
                    <a:xfrm>
                      <a:off x="2696755" y="532059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29" name="Group 228">
                  <a:extLst>
                    <a:ext uri="{FF2B5EF4-FFF2-40B4-BE49-F238E27FC236}">
                      <a16:creationId xmlns:a16="http://schemas.microsoft.com/office/drawing/2014/main" id="{9E18F010-5A84-DC79-D5BD-CEAF461EC6BF}"/>
                    </a:ext>
                  </a:extLst>
                </p:cNvPr>
                <p:cNvGrpSpPr/>
                <p:nvPr/>
              </p:nvGrpSpPr>
              <p:grpSpPr>
                <a:xfrm rot="20065886">
                  <a:off x="716802" y="5246865"/>
                  <a:ext cx="33128" cy="38736"/>
                  <a:chOff x="2542190" y="5032782"/>
                  <a:chExt cx="33128" cy="38736"/>
                </a:xfrm>
              </p:grpSpPr>
              <p:sp>
                <p:nvSpPr>
                  <p:cNvPr id="230" name="Google Shape;140;p13">
                    <a:extLst>
                      <a:ext uri="{FF2B5EF4-FFF2-40B4-BE49-F238E27FC236}">
                        <a16:creationId xmlns:a16="http://schemas.microsoft.com/office/drawing/2014/main" id="{F9B21DE8-CE6D-4CF5-1DEE-A272E314617E}"/>
                      </a:ext>
                    </a:extLst>
                  </p:cNvPr>
                  <p:cNvSpPr/>
                  <p:nvPr/>
                </p:nvSpPr>
                <p:spPr>
                  <a:xfrm>
                    <a:off x="2542190" y="50645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1" name="Group 230">
                    <a:extLst>
                      <a:ext uri="{FF2B5EF4-FFF2-40B4-BE49-F238E27FC236}">
                        <a16:creationId xmlns:a16="http://schemas.microsoft.com/office/drawing/2014/main" id="{A4F47D2C-0F7C-E247-235E-0760E9C0A15C}"/>
                      </a:ext>
                    </a:extLst>
                  </p:cNvPr>
                  <p:cNvGrpSpPr/>
                  <p:nvPr/>
                </p:nvGrpSpPr>
                <p:grpSpPr>
                  <a:xfrm>
                    <a:off x="2550705" y="5032782"/>
                    <a:ext cx="24613" cy="21746"/>
                    <a:chOff x="2696755" y="5305832"/>
                    <a:chExt cx="24613" cy="21746"/>
                  </a:xfrm>
                </p:grpSpPr>
                <p:sp>
                  <p:nvSpPr>
                    <p:cNvPr id="232" name="Google Shape;165;p13">
                      <a:extLst>
                        <a:ext uri="{FF2B5EF4-FFF2-40B4-BE49-F238E27FC236}">
                          <a16:creationId xmlns:a16="http://schemas.microsoft.com/office/drawing/2014/main" id="{C5E60D72-C24E-AD5A-1ED4-D7E28B28B986}"/>
                        </a:ext>
                      </a:extLst>
                    </p:cNvPr>
                    <p:cNvSpPr/>
                    <p:nvPr/>
                  </p:nvSpPr>
                  <p:spPr>
                    <a:xfrm>
                      <a:off x="2707395" y="53058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169;p13">
                      <a:extLst>
                        <a:ext uri="{FF2B5EF4-FFF2-40B4-BE49-F238E27FC236}">
                          <a16:creationId xmlns:a16="http://schemas.microsoft.com/office/drawing/2014/main" id="{C2FC0B77-4748-8739-1A31-F801695A304C}"/>
                        </a:ext>
                      </a:extLst>
                    </p:cNvPr>
                    <p:cNvSpPr/>
                    <p:nvPr/>
                  </p:nvSpPr>
                  <p:spPr>
                    <a:xfrm>
                      <a:off x="2696755" y="532059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206" name="Group 205">
                <a:extLst>
                  <a:ext uri="{FF2B5EF4-FFF2-40B4-BE49-F238E27FC236}">
                    <a16:creationId xmlns:a16="http://schemas.microsoft.com/office/drawing/2014/main" id="{E641673A-C632-F44E-100D-376BB72B1B94}"/>
                  </a:ext>
                </a:extLst>
              </p:cNvPr>
              <p:cNvGrpSpPr/>
              <p:nvPr/>
            </p:nvGrpSpPr>
            <p:grpSpPr>
              <a:xfrm rot="2046559">
                <a:off x="7788382" y="2257182"/>
                <a:ext cx="25464" cy="58054"/>
                <a:chOff x="716802" y="5207968"/>
                <a:chExt cx="34052" cy="77633"/>
              </a:xfrm>
            </p:grpSpPr>
            <p:grpSp>
              <p:nvGrpSpPr>
                <p:cNvPr id="218" name="Group 217">
                  <a:extLst>
                    <a:ext uri="{FF2B5EF4-FFF2-40B4-BE49-F238E27FC236}">
                      <a16:creationId xmlns:a16="http://schemas.microsoft.com/office/drawing/2014/main" id="{2EF1FF0F-D811-449E-6B14-5A25CAD8F201}"/>
                    </a:ext>
                  </a:extLst>
                </p:cNvPr>
                <p:cNvGrpSpPr/>
                <p:nvPr/>
              </p:nvGrpSpPr>
              <p:grpSpPr>
                <a:xfrm rot="20470563">
                  <a:off x="721938" y="5207968"/>
                  <a:ext cx="28916" cy="41310"/>
                  <a:chOff x="2542190" y="5030208"/>
                  <a:chExt cx="28916" cy="41310"/>
                </a:xfrm>
              </p:grpSpPr>
              <p:sp>
                <p:nvSpPr>
                  <p:cNvPr id="224" name="Google Shape;140;p13">
                    <a:extLst>
                      <a:ext uri="{FF2B5EF4-FFF2-40B4-BE49-F238E27FC236}">
                        <a16:creationId xmlns:a16="http://schemas.microsoft.com/office/drawing/2014/main" id="{2F584396-ECD2-BA23-9442-C486F8532AA7}"/>
                      </a:ext>
                    </a:extLst>
                  </p:cNvPr>
                  <p:cNvSpPr/>
                  <p:nvPr/>
                </p:nvSpPr>
                <p:spPr>
                  <a:xfrm>
                    <a:off x="2542190" y="50645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5" name="Group 224">
                    <a:extLst>
                      <a:ext uri="{FF2B5EF4-FFF2-40B4-BE49-F238E27FC236}">
                        <a16:creationId xmlns:a16="http://schemas.microsoft.com/office/drawing/2014/main" id="{1BEAE37C-3C8E-BBC5-937D-2B4FD800FABA}"/>
                      </a:ext>
                    </a:extLst>
                  </p:cNvPr>
                  <p:cNvGrpSpPr/>
                  <p:nvPr/>
                </p:nvGrpSpPr>
                <p:grpSpPr>
                  <a:xfrm>
                    <a:off x="2550705" y="5030208"/>
                    <a:ext cx="20401" cy="24320"/>
                    <a:chOff x="2696755" y="5303258"/>
                    <a:chExt cx="20401" cy="24320"/>
                  </a:xfrm>
                </p:grpSpPr>
                <p:sp>
                  <p:nvSpPr>
                    <p:cNvPr id="226" name="Google Shape;165;p13">
                      <a:extLst>
                        <a:ext uri="{FF2B5EF4-FFF2-40B4-BE49-F238E27FC236}">
                          <a16:creationId xmlns:a16="http://schemas.microsoft.com/office/drawing/2014/main" id="{DA9E698E-AAC6-6C1C-EDFF-560DF01D88F1}"/>
                        </a:ext>
                      </a:extLst>
                    </p:cNvPr>
                    <p:cNvSpPr/>
                    <p:nvPr/>
                  </p:nvSpPr>
                  <p:spPr>
                    <a:xfrm>
                      <a:off x="2703183" y="5303258"/>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169;p13">
                      <a:extLst>
                        <a:ext uri="{FF2B5EF4-FFF2-40B4-BE49-F238E27FC236}">
                          <a16:creationId xmlns:a16="http://schemas.microsoft.com/office/drawing/2014/main" id="{8C76E5E6-4067-D2BC-369E-DA59EF532918}"/>
                        </a:ext>
                      </a:extLst>
                    </p:cNvPr>
                    <p:cNvSpPr/>
                    <p:nvPr/>
                  </p:nvSpPr>
                  <p:spPr>
                    <a:xfrm>
                      <a:off x="2696755" y="532059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19" name="Group 218">
                  <a:extLst>
                    <a:ext uri="{FF2B5EF4-FFF2-40B4-BE49-F238E27FC236}">
                      <a16:creationId xmlns:a16="http://schemas.microsoft.com/office/drawing/2014/main" id="{5557E663-1C06-4F15-295C-F2BBDA677FC2}"/>
                    </a:ext>
                  </a:extLst>
                </p:cNvPr>
                <p:cNvGrpSpPr/>
                <p:nvPr/>
              </p:nvGrpSpPr>
              <p:grpSpPr>
                <a:xfrm rot="20065886">
                  <a:off x="716802" y="5246865"/>
                  <a:ext cx="33128" cy="38736"/>
                  <a:chOff x="2542190" y="5032782"/>
                  <a:chExt cx="33128" cy="38736"/>
                </a:xfrm>
              </p:grpSpPr>
              <p:sp>
                <p:nvSpPr>
                  <p:cNvPr id="220" name="Google Shape;140;p13">
                    <a:extLst>
                      <a:ext uri="{FF2B5EF4-FFF2-40B4-BE49-F238E27FC236}">
                        <a16:creationId xmlns:a16="http://schemas.microsoft.com/office/drawing/2014/main" id="{2A4C4875-31E0-9B53-C0CD-78A2DEFD7AF0}"/>
                      </a:ext>
                    </a:extLst>
                  </p:cNvPr>
                  <p:cNvSpPr/>
                  <p:nvPr/>
                </p:nvSpPr>
                <p:spPr>
                  <a:xfrm>
                    <a:off x="2542190" y="50645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roup 220">
                    <a:extLst>
                      <a:ext uri="{FF2B5EF4-FFF2-40B4-BE49-F238E27FC236}">
                        <a16:creationId xmlns:a16="http://schemas.microsoft.com/office/drawing/2014/main" id="{444F7D5E-87CD-2B57-ED85-C88D9F76C251}"/>
                      </a:ext>
                    </a:extLst>
                  </p:cNvPr>
                  <p:cNvGrpSpPr/>
                  <p:nvPr/>
                </p:nvGrpSpPr>
                <p:grpSpPr>
                  <a:xfrm>
                    <a:off x="2550705" y="5032782"/>
                    <a:ext cx="24613" cy="21746"/>
                    <a:chOff x="2696755" y="5305832"/>
                    <a:chExt cx="24613" cy="21746"/>
                  </a:xfrm>
                </p:grpSpPr>
                <p:sp>
                  <p:nvSpPr>
                    <p:cNvPr id="222" name="Google Shape;165;p13">
                      <a:extLst>
                        <a:ext uri="{FF2B5EF4-FFF2-40B4-BE49-F238E27FC236}">
                          <a16:creationId xmlns:a16="http://schemas.microsoft.com/office/drawing/2014/main" id="{6817856C-8368-477C-F946-39FAFE72A3DC}"/>
                        </a:ext>
                      </a:extLst>
                    </p:cNvPr>
                    <p:cNvSpPr/>
                    <p:nvPr/>
                  </p:nvSpPr>
                  <p:spPr>
                    <a:xfrm>
                      <a:off x="2707395" y="53058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169;p13">
                      <a:extLst>
                        <a:ext uri="{FF2B5EF4-FFF2-40B4-BE49-F238E27FC236}">
                          <a16:creationId xmlns:a16="http://schemas.microsoft.com/office/drawing/2014/main" id="{E1B5F530-01F8-57D7-2608-F9456FE39224}"/>
                        </a:ext>
                      </a:extLst>
                    </p:cNvPr>
                    <p:cNvSpPr/>
                    <p:nvPr/>
                  </p:nvSpPr>
                  <p:spPr>
                    <a:xfrm>
                      <a:off x="2696755" y="532059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207" name="Group 206">
                <a:extLst>
                  <a:ext uri="{FF2B5EF4-FFF2-40B4-BE49-F238E27FC236}">
                    <a16:creationId xmlns:a16="http://schemas.microsoft.com/office/drawing/2014/main" id="{F737062F-41EA-D021-CBD4-C1DB9E90E7F4}"/>
                  </a:ext>
                </a:extLst>
              </p:cNvPr>
              <p:cNvGrpSpPr/>
              <p:nvPr/>
            </p:nvGrpSpPr>
            <p:grpSpPr>
              <a:xfrm rot="442796">
                <a:off x="7846378" y="2318577"/>
                <a:ext cx="18406" cy="16262"/>
                <a:chOff x="461428" y="4938572"/>
                <a:chExt cx="24613" cy="21746"/>
              </a:xfrm>
            </p:grpSpPr>
            <p:sp>
              <p:nvSpPr>
                <p:cNvPr id="216" name="Google Shape;165;p13">
                  <a:extLst>
                    <a:ext uri="{FF2B5EF4-FFF2-40B4-BE49-F238E27FC236}">
                      <a16:creationId xmlns:a16="http://schemas.microsoft.com/office/drawing/2014/main" id="{424194DC-6DA2-F4B9-04BC-1CE79F626206}"/>
                    </a:ext>
                  </a:extLst>
                </p:cNvPr>
                <p:cNvSpPr/>
                <p:nvPr/>
              </p:nvSpPr>
              <p:spPr>
                <a:xfrm>
                  <a:off x="472068" y="493857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17" name="Google Shape;169;p13">
                  <a:extLst>
                    <a:ext uri="{FF2B5EF4-FFF2-40B4-BE49-F238E27FC236}">
                      <a16:creationId xmlns:a16="http://schemas.microsoft.com/office/drawing/2014/main" id="{1F535AC4-62F8-2618-41B0-81AD96FC1F5A}"/>
                    </a:ext>
                  </a:extLst>
                </p:cNvPr>
                <p:cNvSpPr/>
                <p:nvPr/>
              </p:nvSpPr>
              <p:spPr>
                <a:xfrm>
                  <a:off x="461428" y="49533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grpSp>
            <p:nvGrpSpPr>
              <p:cNvPr id="208" name="Group 207">
                <a:extLst>
                  <a:ext uri="{FF2B5EF4-FFF2-40B4-BE49-F238E27FC236}">
                    <a16:creationId xmlns:a16="http://schemas.microsoft.com/office/drawing/2014/main" id="{C0EF3414-E8F7-D875-51CC-76C494DD0270}"/>
                  </a:ext>
                </a:extLst>
              </p:cNvPr>
              <p:cNvGrpSpPr/>
              <p:nvPr/>
            </p:nvGrpSpPr>
            <p:grpSpPr>
              <a:xfrm rot="442796">
                <a:off x="7865523" y="2296940"/>
                <a:ext cx="18406" cy="16262"/>
                <a:chOff x="461428" y="4938572"/>
                <a:chExt cx="24613" cy="21746"/>
              </a:xfrm>
            </p:grpSpPr>
            <p:sp>
              <p:nvSpPr>
                <p:cNvPr id="214" name="Google Shape;165;p13">
                  <a:extLst>
                    <a:ext uri="{FF2B5EF4-FFF2-40B4-BE49-F238E27FC236}">
                      <a16:creationId xmlns:a16="http://schemas.microsoft.com/office/drawing/2014/main" id="{C4B2E8D5-8069-A4DF-D77A-5516EE81979B}"/>
                    </a:ext>
                  </a:extLst>
                </p:cNvPr>
                <p:cNvSpPr/>
                <p:nvPr/>
              </p:nvSpPr>
              <p:spPr>
                <a:xfrm>
                  <a:off x="472068" y="493857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15" name="Google Shape;169;p13">
                  <a:extLst>
                    <a:ext uri="{FF2B5EF4-FFF2-40B4-BE49-F238E27FC236}">
                      <a16:creationId xmlns:a16="http://schemas.microsoft.com/office/drawing/2014/main" id="{29D19B73-0FDD-A490-EBF7-35CF8A27E85E}"/>
                    </a:ext>
                  </a:extLst>
                </p:cNvPr>
                <p:cNvSpPr/>
                <p:nvPr/>
              </p:nvSpPr>
              <p:spPr>
                <a:xfrm>
                  <a:off x="461428" y="49533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grpSp>
            <p:nvGrpSpPr>
              <p:cNvPr id="209" name="Group 208">
                <a:extLst>
                  <a:ext uri="{FF2B5EF4-FFF2-40B4-BE49-F238E27FC236}">
                    <a16:creationId xmlns:a16="http://schemas.microsoft.com/office/drawing/2014/main" id="{42277D48-B019-61EA-38C8-1D4BFA718BBA}"/>
                  </a:ext>
                </a:extLst>
              </p:cNvPr>
              <p:cNvGrpSpPr/>
              <p:nvPr/>
            </p:nvGrpSpPr>
            <p:grpSpPr>
              <a:xfrm>
                <a:off x="7888746" y="2322882"/>
                <a:ext cx="18406" cy="16262"/>
                <a:chOff x="461428" y="4938572"/>
                <a:chExt cx="24613" cy="21746"/>
              </a:xfrm>
            </p:grpSpPr>
            <p:sp>
              <p:nvSpPr>
                <p:cNvPr id="212" name="Google Shape;165;p13">
                  <a:extLst>
                    <a:ext uri="{FF2B5EF4-FFF2-40B4-BE49-F238E27FC236}">
                      <a16:creationId xmlns:a16="http://schemas.microsoft.com/office/drawing/2014/main" id="{05EA260E-40F8-6B3F-02F1-ED1557CB6BF2}"/>
                    </a:ext>
                  </a:extLst>
                </p:cNvPr>
                <p:cNvSpPr/>
                <p:nvPr/>
              </p:nvSpPr>
              <p:spPr>
                <a:xfrm>
                  <a:off x="472068" y="493857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13" name="Google Shape;169;p13">
                  <a:extLst>
                    <a:ext uri="{FF2B5EF4-FFF2-40B4-BE49-F238E27FC236}">
                      <a16:creationId xmlns:a16="http://schemas.microsoft.com/office/drawing/2014/main" id="{6B504725-F7A5-182E-8F8B-AA1CBD9CDE96}"/>
                    </a:ext>
                  </a:extLst>
                </p:cNvPr>
                <p:cNvSpPr/>
                <p:nvPr/>
              </p:nvSpPr>
              <p:spPr>
                <a:xfrm>
                  <a:off x="461428" y="4953332"/>
                  <a:ext cx="13973" cy="6986"/>
                </a:xfrm>
                <a:prstGeom prst="ellipse">
                  <a:avLst/>
                </a:prstGeom>
                <a:solidFill>
                  <a:schemeClr val="tx1"/>
                </a:solidFill>
                <a:ln w="3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sp>
            <p:nvSpPr>
              <p:cNvPr id="210" name="Oval 209">
                <a:extLst>
                  <a:ext uri="{FF2B5EF4-FFF2-40B4-BE49-F238E27FC236}">
                    <a16:creationId xmlns:a16="http://schemas.microsoft.com/office/drawing/2014/main" id="{A067CC31-64D0-F189-732E-2CFE77484CD8}"/>
                  </a:ext>
                </a:extLst>
              </p:cNvPr>
              <p:cNvSpPr/>
              <p:nvPr/>
            </p:nvSpPr>
            <p:spPr>
              <a:xfrm>
                <a:off x="7802479" y="2275462"/>
                <a:ext cx="53430" cy="54377"/>
              </a:xfrm>
              <a:prstGeom prst="ellipse">
                <a:avLst/>
              </a:prstGeom>
              <a:gradFill flip="none" rotWithShape="1">
                <a:gsLst>
                  <a:gs pos="20000">
                    <a:schemeClr val="tx1">
                      <a:lumMod val="85000"/>
                      <a:lumOff val="15000"/>
                    </a:schemeClr>
                  </a:gs>
                  <a:gs pos="37000">
                    <a:schemeClr val="tx1">
                      <a:lumMod val="75000"/>
                      <a:lumOff val="25000"/>
                    </a:schemeClr>
                  </a:gs>
                  <a:gs pos="0">
                    <a:schemeClr val="tx1">
                      <a:lumMod val="85000"/>
                      <a:lumOff val="15000"/>
                    </a:schemeClr>
                  </a:gs>
                  <a:gs pos="59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211" name="Freeform 210">
                <a:extLst>
                  <a:ext uri="{FF2B5EF4-FFF2-40B4-BE49-F238E27FC236}">
                    <a16:creationId xmlns:a16="http://schemas.microsoft.com/office/drawing/2014/main" id="{FE565F9A-CA34-C64B-816F-2331292729A6}"/>
                  </a:ext>
                </a:extLst>
              </p:cNvPr>
              <p:cNvSpPr/>
              <p:nvPr/>
            </p:nvSpPr>
            <p:spPr>
              <a:xfrm>
                <a:off x="7814305" y="2288240"/>
                <a:ext cx="477985" cy="31347"/>
              </a:xfrm>
              <a:custGeom>
                <a:avLst/>
                <a:gdLst>
                  <a:gd name="connsiteX0" fmla="*/ 35100 w 1070427"/>
                  <a:gd name="connsiteY0" fmla="*/ 0 h 70200"/>
                  <a:gd name="connsiteX1" fmla="*/ 59919 w 1070427"/>
                  <a:gd name="connsiteY1" fmla="*/ 10281 h 70200"/>
                  <a:gd name="connsiteX2" fmla="*/ 69328 w 1070427"/>
                  <a:gd name="connsiteY2" fmla="*/ 32994 h 70200"/>
                  <a:gd name="connsiteX3" fmla="*/ 1070427 w 1070427"/>
                  <a:gd name="connsiteY3" fmla="*/ 0 h 70200"/>
                  <a:gd name="connsiteX4" fmla="*/ 1070427 w 1070427"/>
                  <a:gd name="connsiteY4" fmla="*/ 70200 h 70200"/>
                  <a:gd name="connsiteX5" fmla="*/ 69328 w 1070427"/>
                  <a:gd name="connsiteY5" fmla="*/ 37206 h 70200"/>
                  <a:gd name="connsiteX6" fmla="*/ 59919 w 1070427"/>
                  <a:gd name="connsiteY6" fmla="*/ 59920 h 70200"/>
                  <a:gd name="connsiteX7" fmla="*/ 35100 w 1070427"/>
                  <a:gd name="connsiteY7" fmla="*/ 70200 h 70200"/>
                  <a:gd name="connsiteX8" fmla="*/ 0 w 1070427"/>
                  <a:gd name="connsiteY8" fmla="*/ 35100 h 70200"/>
                  <a:gd name="connsiteX9" fmla="*/ 35100 w 1070427"/>
                  <a:gd name="connsiteY9" fmla="*/ 0 h 7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0427" h="70200">
                    <a:moveTo>
                      <a:pt x="35100" y="0"/>
                    </a:moveTo>
                    <a:cubicBezTo>
                      <a:pt x="44793" y="0"/>
                      <a:pt x="53568" y="3929"/>
                      <a:pt x="59919" y="10281"/>
                    </a:cubicBezTo>
                    <a:lnTo>
                      <a:pt x="69328" y="32994"/>
                    </a:lnTo>
                    <a:lnTo>
                      <a:pt x="1070427" y="0"/>
                    </a:lnTo>
                    <a:lnTo>
                      <a:pt x="1070427" y="70200"/>
                    </a:lnTo>
                    <a:lnTo>
                      <a:pt x="69328" y="37206"/>
                    </a:lnTo>
                    <a:lnTo>
                      <a:pt x="59919" y="59920"/>
                    </a:lnTo>
                    <a:cubicBezTo>
                      <a:pt x="53568" y="66271"/>
                      <a:pt x="44793" y="70200"/>
                      <a:pt x="35100" y="70200"/>
                    </a:cubicBezTo>
                    <a:cubicBezTo>
                      <a:pt x="15715" y="70200"/>
                      <a:pt x="0" y="54485"/>
                      <a:pt x="0" y="35100"/>
                    </a:cubicBezTo>
                    <a:cubicBezTo>
                      <a:pt x="0" y="15715"/>
                      <a:pt x="15715" y="0"/>
                      <a:pt x="35100" y="0"/>
                    </a:cubicBezTo>
                    <a:close/>
                  </a:path>
                </a:pathLst>
              </a:custGeom>
              <a:solidFill>
                <a:srgbClr val="434343"/>
              </a:solidFill>
              <a:ln w="9525" cap="flat" cmpd="sng">
                <a:solidFill>
                  <a:schemeClr val="tx1">
                    <a:lumMod val="75000"/>
                    <a:lumOff val="2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roup 5">
              <a:extLst>
                <a:ext uri="{FF2B5EF4-FFF2-40B4-BE49-F238E27FC236}">
                  <a16:creationId xmlns:a16="http://schemas.microsoft.com/office/drawing/2014/main" id="{CEB52C05-F962-D6D0-8CC0-80FF76E7DD62}"/>
                </a:ext>
              </a:extLst>
            </p:cNvPr>
            <p:cNvGrpSpPr/>
            <p:nvPr/>
          </p:nvGrpSpPr>
          <p:grpSpPr>
            <a:xfrm>
              <a:off x="7521708" y="1928734"/>
              <a:ext cx="889810" cy="426538"/>
              <a:chOff x="6629476" y="1308051"/>
              <a:chExt cx="801538" cy="384224"/>
            </a:xfrm>
          </p:grpSpPr>
          <p:grpSp>
            <p:nvGrpSpPr>
              <p:cNvPr id="22" name="Group 21">
                <a:extLst>
                  <a:ext uri="{FF2B5EF4-FFF2-40B4-BE49-F238E27FC236}">
                    <a16:creationId xmlns:a16="http://schemas.microsoft.com/office/drawing/2014/main" id="{EFA8C065-6FB6-29A5-4B19-05E125C1A07E}"/>
                  </a:ext>
                </a:extLst>
              </p:cNvPr>
              <p:cNvGrpSpPr/>
              <p:nvPr/>
            </p:nvGrpSpPr>
            <p:grpSpPr>
              <a:xfrm>
                <a:off x="6629476" y="1308051"/>
                <a:ext cx="801538" cy="384224"/>
                <a:chOff x="795059" y="1726478"/>
                <a:chExt cx="1502007" cy="720000"/>
              </a:xfrm>
              <a:effectLst/>
            </p:grpSpPr>
            <p:sp>
              <p:nvSpPr>
                <p:cNvPr id="25" name="Freeform 24">
                  <a:extLst>
                    <a:ext uri="{FF2B5EF4-FFF2-40B4-BE49-F238E27FC236}">
                      <a16:creationId xmlns:a16="http://schemas.microsoft.com/office/drawing/2014/main" id="{56B248CC-2BD0-7607-54B3-1AA47AA8178C}"/>
                    </a:ext>
                  </a:extLst>
                </p:cNvPr>
                <p:cNvSpPr/>
                <p:nvPr/>
              </p:nvSpPr>
              <p:spPr>
                <a:xfrm>
                  <a:off x="795059" y="1726478"/>
                  <a:ext cx="1502007" cy="720000"/>
                </a:xfrm>
                <a:custGeom>
                  <a:avLst/>
                  <a:gdLst>
                    <a:gd name="connsiteX0" fmla="*/ 558000 w 1502007"/>
                    <a:gd name="connsiteY0" fmla="*/ 0 h 720000"/>
                    <a:gd name="connsiteX1" fmla="*/ 1104663 w 1502007"/>
                    <a:gd name="connsiteY1" fmla="*/ 287447 h 720000"/>
                    <a:gd name="connsiteX2" fmla="*/ 1109047 w 1502007"/>
                    <a:gd name="connsiteY2" fmla="*/ 315502 h 720000"/>
                    <a:gd name="connsiteX3" fmla="*/ 1502007 w 1502007"/>
                    <a:gd name="connsiteY3" fmla="*/ 315502 h 720000"/>
                    <a:gd name="connsiteX4" fmla="*/ 1502007 w 1502007"/>
                    <a:gd name="connsiteY4" fmla="*/ 405502 h 720000"/>
                    <a:gd name="connsiteX5" fmla="*/ 1108890 w 1502007"/>
                    <a:gd name="connsiteY5" fmla="*/ 405502 h 720000"/>
                    <a:gd name="connsiteX6" fmla="*/ 1104663 w 1502007"/>
                    <a:gd name="connsiteY6" fmla="*/ 432553 h 720000"/>
                    <a:gd name="connsiteX7" fmla="*/ 558000 w 1502007"/>
                    <a:gd name="connsiteY7" fmla="*/ 720000 h 720000"/>
                    <a:gd name="connsiteX8" fmla="*/ 0 w 1502007"/>
                    <a:gd name="connsiteY8" fmla="*/ 360000 h 720000"/>
                    <a:gd name="connsiteX9" fmla="*/ 558000 w 1502007"/>
                    <a:gd name="connsiteY9" fmla="*/ 0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02007" h="720000">
                      <a:moveTo>
                        <a:pt x="558000" y="0"/>
                      </a:moveTo>
                      <a:cubicBezTo>
                        <a:pt x="827653" y="0"/>
                        <a:pt x="1052632" y="123401"/>
                        <a:pt x="1104663" y="287447"/>
                      </a:cubicBezTo>
                      <a:lnTo>
                        <a:pt x="1109047" y="315502"/>
                      </a:lnTo>
                      <a:lnTo>
                        <a:pt x="1502007" y="315502"/>
                      </a:lnTo>
                      <a:lnTo>
                        <a:pt x="1502007" y="405502"/>
                      </a:lnTo>
                      <a:lnTo>
                        <a:pt x="1108890" y="405502"/>
                      </a:lnTo>
                      <a:lnTo>
                        <a:pt x="1104663" y="432553"/>
                      </a:lnTo>
                      <a:cubicBezTo>
                        <a:pt x="1052632" y="596599"/>
                        <a:pt x="827653" y="720000"/>
                        <a:pt x="558000" y="720000"/>
                      </a:cubicBezTo>
                      <a:cubicBezTo>
                        <a:pt x="249825" y="720000"/>
                        <a:pt x="0" y="558823"/>
                        <a:pt x="0" y="360000"/>
                      </a:cubicBezTo>
                      <a:cubicBezTo>
                        <a:pt x="0" y="161177"/>
                        <a:pt x="249825" y="0"/>
                        <a:pt x="558000" y="0"/>
                      </a:cubicBezTo>
                      <a:close/>
                    </a:path>
                  </a:pathLst>
                </a:custGeom>
                <a:solidFill>
                  <a:srgbClr val="E66F00"/>
                </a:solidFill>
                <a:ln w="6350" cap="flat" cmpd="sng">
                  <a:solidFill>
                    <a:schemeClr val="tx1"/>
                  </a:solidFill>
                  <a:prstDash val="solid"/>
                  <a:round/>
                  <a:headEnd type="none" w="sm" len="sm"/>
                  <a:tailEnd type="none" w="sm" len="sm"/>
                </a:ln>
                <a:effectLst>
                  <a:innerShdw blurRad="50800" dist="12700" dir="5400000">
                    <a:prstClr val="black">
                      <a:alpha val="60835"/>
                    </a:prstClr>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9;p13">
                  <a:extLst>
                    <a:ext uri="{FF2B5EF4-FFF2-40B4-BE49-F238E27FC236}">
                      <a16:creationId xmlns:a16="http://schemas.microsoft.com/office/drawing/2014/main" id="{4C15FA2C-32D1-9C0F-58EE-40438D2E9C71}"/>
                    </a:ext>
                  </a:extLst>
                </p:cNvPr>
                <p:cNvSpPr/>
                <p:nvPr/>
              </p:nvSpPr>
              <p:spPr>
                <a:xfrm>
                  <a:off x="880883" y="1810026"/>
                  <a:ext cx="936000" cy="540000"/>
                </a:xfrm>
                <a:prstGeom prst="ellipse">
                  <a:avLst/>
                </a:prstGeom>
                <a:solidFill>
                  <a:schemeClr val="bg1"/>
                </a:solidFill>
                <a:ln w="63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3" name="Google Shape;99;p13">
                <a:extLst>
                  <a:ext uri="{FF2B5EF4-FFF2-40B4-BE49-F238E27FC236}">
                    <a16:creationId xmlns:a16="http://schemas.microsoft.com/office/drawing/2014/main" id="{AD1A66B8-8F95-1D02-CDE2-6B2ABFA2C9BD}"/>
                  </a:ext>
                </a:extLst>
              </p:cNvPr>
              <p:cNvSpPr/>
              <p:nvPr/>
            </p:nvSpPr>
            <p:spPr>
              <a:xfrm>
                <a:off x="6671420" y="1355782"/>
                <a:ext cx="499492" cy="288168"/>
              </a:xfrm>
              <a:prstGeom prst="ellipse">
                <a:avLst/>
              </a:prstGeom>
              <a:solidFill>
                <a:schemeClr val="bg2">
                  <a:lumMod val="40000"/>
                  <a:lumOff val="60000"/>
                  <a:alpha val="20000"/>
                </a:schemeClr>
              </a:solidFill>
              <a:ln w="6350"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 name="Diamond 23">
                <a:extLst>
                  <a:ext uri="{FF2B5EF4-FFF2-40B4-BE49-F238E27FC236}">
                    <a16:creationId xmlns:a16="http://schemas.microsoft.com/office/drawing/2014/main" id="{9DFD0862-45CE-A478-558D-D2BE02E4FE53}"/>
                  </a:ext>
                </a:extLst>
              </p:cNvPr>
              <p:cNvSpPr/>
              <p:nvPr/>
            </p:nvSpPr>
            <p:spPr>
              <a:xfrm rot="3829415">
                <a:off x="6774181" y="1304979"/>
                <a:ext cx="229389" cy="366544"/>
              </a:xfrm>
              <a:prstGeom prst="diamond">
                <a:avLst/>
              </a:prstGeom>
              <a:solidFill>
                <a:srgbClr val="FFEFAE"/>
              </a:solidFill>
              <a:ln w="3810">
                <a:solidFill>
                  <a:schemeClr val="tx1"/>
                </a:solidFill>
              </a:ln>
              <a:effectLst>
                <a:innerShdw blurRad="114300" dist="12700" dir="2700000">
                  <a:prstClr val="black">
                    <a:alpha val="29449"/>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p>
            </p:txBody>
          </p:sp>
        </p:grpSp>
        <p:grpSp>
          <p:nvGrpSpPr>
            <p:cNvPr id="7" name="Group 6">
              <a:extLst>
                <a:ext uri="{FF2B5EF4-FFF2-40B4-BE49-F238E27FC236}">
                  <a16:creationId xmlns:a16="http://schemas.microsoft.com/office/drawing/2014/main" id="{FC26489E-BD20-1C4D-2241-33D0D2234CE9}"/>
                </a:ext>
              </a:extLst>
            </p:cNvPr>
            <p:cNvGrpSpPr/>
            <p:nvPr/>
          </p:nvGrpSpPr>
          <p:grpSpPr>
            <a:xfrm>
              <a:off x="7070081" y="3791971"/>
              <a:ext cx="1650729" cy="1239999"/>
              <a:chOff x="7137450" y="3595354"/>
              <a:chExt cx="1506496" cy="1131654"/>
            </a:xfrm>
          </p:grpSpPr>
          <p:sp>
            <p:nvSpPr>
              <p:cNvPr id="15" name="Freeform 14">
                <a:extLst>
                  <a:ext uri="{FF2B5EF4-FFF2-40B4-BE49-F238E27FC236}">
                    <a16:creationId xmlns:a16="http://schemas.microsoft.com/office/drawing/2014/main" id="{17ADF2C6-398C-4B03-427B-4D35237EA834}"/>
                  </a:ext>
                </a:extLst>
              </p:cNvPr>
              <p:cNvSpPr/>
              <p:nvPr/>
            </p:nvSpPr>
            <p:spPr>
              <a:xfrm rot="13720374">
                <a:off x="7345068" y="3587362"/>
                <a:ext cx="1131654" cy="1147638"/>
              </a:xfrm>
              <a:custGeom>
                <a:avLst/>
                <a:gdLst>
                  <a:gd name="connsiteX0" fmla="*/ 1708328 w 2100569"/>
                  <a:gd name="connsiteY0" fmla="*/ 1664555 h 2130238"/>
                  <a:gd name="connsiteX1" fmla="*/ 1699102 w 2100569"/>
                  <a:gd name="connsiteY1" fmla="*/ 1645399 h 2130238"/>
                  <a:gd name="connsiteX2" fmla="*/ 1706934 w 2100569"/>
                  <a:gd name="connsiteY2" fmla="*/ 1591046 h 2130238"/>
                  <a:gd name="connsiteX3" fmla="*/ 1738790 w 2100569"/>
                  <a:gd name="connsiteY3" fmla="*/ 1567214 h 2130238"/>
                  <a:gd name="connsiteX4" fmla="*/ 1716407 w 2100569"/>
                  <a:gd name="connsiteY4" fmla="*/ 1479406 h 2130238"/>
                  <a:gd name="connsiteX5" fmla="*/ 1689108 w 2100569"/>
                  <a:gd name="connsiteY5" fmla="*/ 1478126 h 2130238"/>
                  <a:gd name="connsiteX6" fmla="*/ 1656121 w 2100569"/>
                  <a:gd name="connsiteY6" fmla="*/ 1453957 h 2130238"/>
                  <a:gd name="connsiteX7" fmla="*/ 1644134 w 2100569"/>
                  <a:gd name="connsiteY7" fmla="*/ 1429068 h 2130238"/>
                  <a:gd name="connsiteX8" fmla="*/ 1562353 w 2100569"/>
                  <a:gd name="connsiteY8" fmla="*/ 1406082 h 2130238"/>
                  <a:gd name="connsiteX9" fmla="*/ 1519353 w 2100569"/>
                  <a:gd name="connsiteY9" fmla="*/ 1438251 h 2130238"/>
                  <a:gd name="connsiteX10" fmla="*/ 1465000 w 2100569"/>
                  <a:gd name="connsiteY10" fmla="*/ 1430419 h 2130238"/>
                  <a:gd name="connsiteX11" fmla="*/ 1457283 w 2100569"/>
                  <a:gd name="connsiteY11" fmla="*/ 1423541 h 2130238"/>
                  <a:gd name="connsiteX12" fmla="*/ 1396875 w 2100569"/>
                  <a:gd name="connsiteY12" fmla="*/ 1482491 h 2130238"/>
                  <a:gd name="connsiteX13" fmla="*/ 1407501 w 2100569"/>
                  <a:gd name="connsiteY13" fmla="*/ 1504556 h 2130238"/>
                  <a:gd name="connsiteX14" fmla="*/ 1399670 w 2100569"/>
                  <a:gd name="connsiteY14" fmla="*/ 1558910 h 2130238"/>
                  <a:gd name="connsiteX15" fmla="*/ 1367923 w 2100569"/>
                  <a:gd name="connsiteY15" fmla="*/ 1582660 h 2130238"/>
                  <a:gd name="connsiteX16" fmla="*/ 1390005 w 2100569"/>
                  <a:gd name="connsiteY16" fmla="*/ 1669285 h 2130238"/>
                  <a:gd name="connsiteX17" fmla="*/ 1394494 w 2100569"/>
                  <a:gd name="connsiteY17" fmla="*/ 1669059 h 2130238"/>
                  <a:gd name="connsiteX18" fmla="*/ 1453288 w 2100569"/>
                  <a:gd name="connsiteY18" fmla="*/ 1722297 h 2130238"/>
                  <a:gd name="connsiteX19" fmla="*/ 1454174 w 2100569"/>
                  <a:gd name="connsiteY19" fmla="*/ 1739865 h 2130238"/>
                  <a:gd name="connsiteX20" fmla="*/ 1550134 w 2100569"/>
                  <a:gd name="connsiteY20" fmla="*/ 1766837 h 2130238"/>
                  <a:gd name="connsiteX21" fmla="*/ 1550413 w 2100569"/>
                  <a:gd name="connsiteY21" fmla="*/ 1766058 h 2130238"/>
                  <a:gd name="connsiteX22" fmla="*/ 1594384 w 2100569"/>
                  <a:gd name="connsiteY22" fmla="*/ 1733162 h 2130238"/>
                  <a:gd name="connsiteX23" fmla="*/ 1622840 w 2100569"/>
                  <a:gd name="connsiteY23" fmla="*/ 1731727 h 2130238"/>
                  <a:gd name="connsiteX24" fmla="*/ 1635027 w 2100569"/>
                  <a:gd name="connsiteY24" fmla="*/ 1736088 h 2130238"/>
                  <a:gd name="connsiteX25" fmla="*/ 1830324 w 2100569"/>
                  <a:gd name="connsiteY25" fmla="*/ 1664307 h 2130238"/>
                  <a:gd name="connsiteX26" fmla="*/ 1786352 w 2100569"/>
                  <a:gd name="connsiteY26" fmla="*/ 1697203 h 2130238"/>
                  <a:gd name="connsiteX27" fmla="*/ 1757896 w 2100569"/>
                  <a:gd name="connsiteY27" fmla="*/ 1698638 h 2130238"/>
                  <a:gd name="connsiteX28" fmla="*/ 1743970 w 2100569"/>
                  <a:gd name="connsiteY28" fmla="*/ 1693654 h 2130238"/>
                  <a:gd name="connsiteX29" fmla="*/ 1671649 w 2100569"/>
                  <a:gd name="connsiteY29" fmla="*/ 1764231 h 2130238"/>
                  <a:gd name="connsiteX30" fmla="*/ 1681634 w 2100569"/>
                  <a:gd name="connsiteY30" fmla="*/ 1784965 h 2130238"/>
                  <a:gd name="connsiteX31" fmla="*/ 1673802 w 2100569"/>
                  <a:gd name="connsiteY31" fmla="*/ 1839319 h 2130238"/>
                  <a:gd name="connsiteX32" fmla="*/ 1629831 w 2100569"/>
                  <a:gd name="connsiteY32" fmla="*/ 1872215 h 2130238"/>
                  <a:gd name="connsiteX33" fmla="*/ 1542581 w 2100569"/>
                  <a:gd name="connsiteY33" fmla="*/ 1820412 h 2130238"/>
                  <a:gd name="connsiteX34" fmla="*/ 1542161 w 2100569"/>
                  <a:gd name="connsiteY34" fmla="*/ 1812087 h 2130238"/>
                  <a:gd name="connsiteX35" fmla="*/ 1437435 w 2100569"/>
                  <a:gd name="connsiteY35" fmla="*/ 1782652 h 2130238"/>
                  <a:gd name="connsiteX36" fmla="*/ 1401484 w 2100569"/>
                  <a:gd name="connsiteY36" fmla="*/ 1809547 h 2130238"/>
                  <a:gd name="connsiteX37" fmla="*/ 1314235 w 2100569"/>
                  <a:gd name="connsiteY37" fmla="*/ 1757744 h 2130238"/>
                  <a:gd name="connsiteX38" fmla="*/ 1322066 w 2100569"/>
                  <a:gd name="connsiteY38" fmla="*/ 1703390 h 2130238"/>
                  <a:gd name="connsiteX39" fmla="*/ 1346801 w 2100569"/>
                  <a:gd name="connsiteY39" fmla="*/ 1684886 h 2130238"/>
                  <a:gd name="connsiteX40" fmla="*/ 1323057 w 2100569"/>
                  <a:gd name="connsiteY40" fmla="*/ 1591743 h 2130238"/>
                  <a:gd name="connsiteX41" fmla="*/ 1301344 w 2100569"/>
                  <a:gd name="connsiteY41" fmla="*/ 1583974 h 2130238"/>
                  <a:gd name="connsiteX42" fmla="*/ 1268448 w 2100569"/>
                  <a:gd name="connsiteY42" fmla="*/ 1540002 h 2130238"/>
                  <a:gd name="connsiteX43" fmla="*/ 1320252 w 2100569"/>
                  <a:gd name="connsiteY43" fmla="*/ 1452753 h 2130238"/>
                  <a:gd name="connsiteX44" fmla="*/ 1348707 w 2100569"/>
                  <a:gd name="connsiteY44" fmla="*/ 1451318 h 2130238"/>
                  <a:gd name="connsiteX45" fmla="*/ 1359428 w 2100569"/>
                  <a:gd name="connsiteY45" fmla="*/ 1455154 h 2130238"/>
                  <a:gd name="connsiteX46" fmla="*/ 1431997 w 2100569"/>
                  <a:gd name="connsiteY46" fmla="*/ 1384335 h 2130238"/>
                  <a:gd name="connsiteX47" fmla="*/ 1430669 w 2100569"/>
                  <a:gd name="connsiteY47" fmla="*/ 1357992 h 2130238"/>
                  <a:gd name="connsiteX48" fmla="*/ 1448061 w 2100569"/>
                  <a:gd name="connsiteY48" fmla="*/ 1320981 h 2130238"/>
                  <a:gd name="connsiteX49" fmla="*/ 1468186 w 2100569"/>
                  <a:gd name="connsiteY49" fmla="*/ 1308752 h 2130238"/>
                  <a:gd name="connsiteX50" fmla="*/ 1445613 w 2100569"/>
                  <a:gd name="connsiteY50" fmla="*/ 1220199 h 2130238"/>
                  <a:gd name="connsiteX51" fmla="*/ 1441951 w 2100569"/>
                  <a:gd name="connsiteY51" fmla="*/ 1220383 h 2130238"/>
                  <a:gd name="connsiteX52" fmla="*/ 1383157 w 2100569"/>
                  <a:gd name="connsiteY52" fmla="*/ 1167145 h 2130238"/>
                  <a:gd name="connsiteX53" fmla="*/ 1390988 w 2100569"/>
                  <a:gd name="connsiteY53" fmla="*/ 1112791 h 2130238"/>
                  <a:gd name="connsiteX54" fmla="*/ 1392060 w 2100569"/>
                  <a:gd name="connsiteY54" fmla="*/ 1111990 h 2130238"/>
                  <a:gd name="connsiteX55" fmla="*/ 1340423 w 2100569"/>
                  <a:gd name="connsiteY55" fmla="*/ 1064053 h 2130238"/>
                  <a:gd name="connsiteX56" fmla="*/ 1323174 w 2100569"/>
                  <a:gd name="connsiteY56" fmla="*/ 1072360 h 2130238"/>
                  <a:gd name="connsiteX57" fmla="*/ 1268820 w 2100569"/>
                  <a:gd name="connsiteY57" fmla="*/ 1064528 h 2130238"/>
                  <a:gd name="connsiteX58" fmla="*/ 1255991 w 2100569"/>
                  <a:gd name="connsiteY58" fmla="*/ 1047380 h 2130238"/>
                  <a:gd name="connsiteX59" fmla="*/ 1188301 w 2100569"/>
                  <a:gd name="connsiteY59" fmla="*/ 1060817 h 2130238"/>
                  <a:gd name="connsiteX60" fmla="*/ 1188759 w 2100569"/>
                  <a:gd name="connsiteY60" fmla="*/ 1069904 h 2130238"/>
                  <a:gd name="connsiteX61" fmla="*/ 1179493 w 2100569"/>
                  <a:gd name="connsiteY61" fmla="*/ 1095802 h 2130238"/>
                  <a:gd name="connsiteX62" fmla="*/ 1135521 w 2100569"/>
                  <a:gd name="connsiteY62" fmla="*/ 1128698 h 2130238"/>
                  <a:gd name="connsiteX63" fmla="*/ 1116758 w 2100569"/>
                  <a:gd name="connsiteY63" fmla="*/ 1129644 h 2130238"/>
                  <a:gd name="connsiteX64" fmla="*/ 1091870 w 2100569"/>
                  <a:gd name="connsiteY64" fmla="*/ 1220495 h 2130238"/>
                  <a:gd name="connsiteX65" fmla="*/ 1116236 w 2100569"/>
                  <a:gd name="connsiteY65" fmla="*/ 1253065 h 2130238"/>
                  <a:gd name="connsiteX66" fmla="*/ 1108404 w 2100569"/>
                  <a:gd name="connsiteY66" fmla="*/ 1307419 h 2130238"/>
                  <a:gd name="connsiteX67" fmla="*/ 1064433 w 2100569"/>
                  <a:gd name="connsiteY67" fmla="*/ 1340315 h 2130238"/>
                  <a:gd name="connsiteX68" fmla="*/ 1010079 w 2100569"/>
                  <a:gd name="connsiteY68" fmla="*/ 1332482 h 2130238"/>
                  <a:gd name="connsiteX69" fmla="*/ 997378 w 2100569"/>
                  <a:gd name="connsiteY69" fmla="*/ 1315506 h 2130238"/>
                  <a:gd name="connsiteX70" fmla="*/ 908619 w 2100569"/>
                  <a:gd name="connsiteY70" fmla="*/ 1328657 h 2130238"/>
                  <a:gd name="connsiteX71" fmla="*/ 908785 w 2100569"/>
                  <a:gd name="connsiteY71" fmla="*/ 1331953 h 2130238"/>
                  <a:gd name="connsiteX72" fmla="*/ 899518 w 2100569"/>
                  <a:gd name="connsiteY72" fmla="*/ 1357851 h 2130238"/>
                  <a:gd name="connsiteX73" fmla="*/ 855547 w 2100569"/>
                  <a:gd name="connsiteY73" fmla="*/ 1390747 h 2130238"/>
                  <a:gd name="connsiteX74" fmla="*/ 831823 w 2100569"/>
                  <a:gd name="connsiteY74" fmla="*/ 1391943 h 2130238"/>
                  <a:gd name="connsiteX75" fmla="*/ 790993 w 2100569"/>
                  <a:gd name="connsiteY75" fmla="*/ 1482988 h 2130238"/>
                  <a:gd name="connsiteX76" fmla="*/ 813367 w 2100569"/>
                  <a:gd name="connsiteY76" fmla="*/ 1512895 h 2130238"/>
                  <a:gd name="connsiteX77" fmla="*/ 805535 w 2100569"/>
                  <a:gd name="connsiteY77" fmla="*/ 1567248 h 2130238"/>
                  <a:gd name="connsiteX78" fmla="*/ 800752 w 2100569"/>
                  <a:gd name="connsiteY78" fmla="*/ 1572614 h 2130238"/>
                  <a:gd name="connsiteX79" fmla="*/ 856385 w 2100569"/>
                  <a:gd name="connsiteY79" fmla="*/ 1641764 h 2130238"/>
                  <a:gd name="connsiteX80" fmla="*/ 858482 w 2100569"/>
                  <a:gd name="connsiteY80" fmla="*/ 1640754 h 2130238"/>
                  <a:gd name="connsiteX81" fmla="*/ 945732 w 2100569"/>
                  <a:gd name="connsiteY81" fmla="*/ 1692557 h 2130238"/>
                  <a:gd name="connsiteX82" fmla="*/ 937900 w 2100569"/>
                  <a:gd name="connsiteY82" fmla="*/ 1746911 h 2130238"/>
                  <a:gd name="connsiteX83" fmla="*/ 893928 w 2100569"/>
                  <a:gd name="connsiteY83" fmla="*/ 1779807 h 2130238"/>
                  <a:gd name="connsiteX84" fmla="*/ 806678 w 2100569"/>
                  <a:gd name="connsiteY84" fmla="*/ 1728003 h 2130238"/>
                  <a:gd name="connsiteX85" fmla="*/ 814510 w 2100569"/>
                  <a:gd name="connsiteY85" fmla="*/ 1673650 h 2130238"/>
                  <a:gd name="connsiteX86" fmla="*/ 819162 w 2100569"/>
                  <a:gd name="connsiteY86" fmla="*/ 1668431 h 2130238"/>
                  <a:gd name="connsiteX87" fmla="*/ 763481 w 2100569"/>
                  <a:gd name="connsiteY87" fmla="*/ 1599221 h 2130238"/>
                  <a:gd name="connsiteX88" fmla="*/ 761563 w 2100569"/>
                  <a:gd name="connsiteY88" fmla="*/ 1600144 h 2130238"/>
                  <a:gd name="connsiteX89" fmla="*/ 707210 w 2100569"/>
                  <a:gd name="connsiteY89" fmla="*/ 1592312 h 2130238"/>
                  <a:gd name="connsiteX90" fmla="*/ 686086 w 2100569"/>
                  <a:gd name="connsiteY90" fmla="*/ 1564076 h 2130238"/>
                  <a:gd name="connsiteX91" fmla="*/ 603224 w 2100569"/>
                  <a:gd name="connsiteY91" fmla="*/ 1559147 h 2130238"/>
                  <a:gd name="connsiteX92" fmla="*/ 597786 w 2100569"/>
                  <a:gd name="connsiteY92" fmla="*/ 1574345 h 2130238"/>
                  <a:gd name="connsiteX93" fmla="*/ 553814 w 2100569"/>
                  <a:gd name="connsiteY93" fmla="*/ 1607241 h 2130238"/>
                  <a:gd name="connsiteX94" fmla="*/ 528556 w 2100569"/>
                  <a:gd name="connsiteY94" fmla="*/ 1608515 h 2130238"/>
                  <a:gd name="connsiteX95" fmla="*/ 503211 w 2100569"/>
                  <a:gd name="connsiteY95" fmla="*/ 1683030 h 2130238"/>
                  <a:gd name="connsiteX96" fmla="*/ 530563 w 2100569"/>
                  <a:gd name="connsiteY96" fmla="*/ 1719590 h 2130238"/>
                  <a:gd name="connsiteX97" fmla="*/ 522731 w 2100569"/>
                  <a:gd name="connsiteY97" fmla="*/ 1773943 h 2130238"/>
                  <a:gd name="connsiteX98" fmla="*/ 478759 w 2100569"/>
                  <a:gd name="connsiteY98" fmla="*/ 1806840 h 2130238"/>
                  <a:gd name="connsiteX99" fmla="*/ 424406 w 2100569"/>
                  <a:gd name="connsiteY99" fmla="*/ 1799008 h 2130238"/>
                  <a:gd name="connsiteX100" fmla="*/ 414188 w 2100569"/>
                  <a:gd name="connsiteY100" fmla="*/ 1785350 h 2130238"/>
                  <a:gd name="connsiteX101" fmla="*/ 335059 w 2100569"/>
                  <a:gd name="connsiteY101" fmla="*/ 1812851 h 2130238"/>
                  <a:gd name="connsiteX102" fmla="*/ 336043 w 2100569"/>
                  <a:gd name="connsiteY102" fmla="*/ 1832375 h 2130238"/>
                  <a:gd name="connsiteX103" fmla="*/ 326776 w 2100569"/>
                  <a:gd name="connsiteY103" fmla="*/ 1858272 h 2130238"/>
                  <a:gd name="connsiteX104" fmla="*/ 308475 w 2100569"/>
                  <a:gd name="connsiteY104" fmla="*/ 1878806 h 2130238"/>
                  <a:gd name="connsiteX105" fmla="*/ 295831 w 2100569"/>
                  <a:gd name="connsiteY105" fmla="*/ 1884895 h 2130238"/>
                  <a:gd name="connsiteX106" fmla="*/ 304475 w 2100569"/>
                  <a:gd name="connsiteY106" fmla="*/ 1992807 h 2130238"/>
                  <a:gd name="connsiteX107" fmla="*/ 315571 w 2100569"/>
                  <a:gd name="connsiteY107" fmla="*/ 1996777 h 2130238"/>
                  <a:gd name="connsiteX108" fmla="*/ 348467 w 2100569"/>
                  <a:gd name="connsiteY108" fmla="*/ 2040748 h 2130238"/>
                  <a:gd name="connsiteX109" fmla="*/ 340635 w 2100569"/>
                  <a:gd name="connsiteY109" fmla="*/ 2095102 h 2130238"/>
                  <a:gd name="connsiteX110" fmla="*/ 296664 w 2100569"/>
                  <a:gd name="connsiteY110" fmla="*/ 2127998 h 2130238"/>
                  <a:gd name="connsiteX111" fmla="*/ 209414 w 2100569"/>
                  <a:gd name="connsiteY111" fmla="*/ 2076195 h 2130238"/>
                  <a:gd name="connsiteX112" fmla="*/ 235548 w 2100569"/>
                  <a:gd name="connsiteY112" fmla="*/ 2001307 h 2130238"/>
                  <a:gd name="connsiteX113" fmla="*/ 258408 w 2100569"/>
                  <a:gd name="connsiteY113" fmla="*/ 1990298 h 2130238"/>
                  <a:gd name="connsiteX114" fmla="*/ 250472 w 2100569"/>
                  <a:gd name="connsiteY114" fmla="*/ 1891216 h 2130238"/>
                  <a:gd name="connsiteX115" fmla="*/ 228451 w 2100569"/>
                  <a:gd name="connsiteY115" fmla="*/ 1883336 h 2130238"/>
                  <a:gd name="connsiteX116" fmla="*/ 195555 w 2100569"/>
                  <a:gd name="connsiteY116" fmla="*/ 1839365 h 2130238"/>
                  <a:gd name="connsiteX117" fmla="*/ 194120 w 2100569"/>
                  <a:gd name="connsiteY117" fmla="*/ 1810909 h 2130238"/>
                  <a:gd name="connsiteX118" fmla="*/ 194138 w 2100569"/>
                  <a:gd name="connsiteY118" fmla="*/ 1810860 h 2130238"/>
                  <a:gd name="connsiteX119" fmla="*/ 118122 w 2100569"/>
                  <a:gd name="connsiteY119" fmla="*/ 1766446 h 2130238"/>
                  <a:gd name="connsiteX120" fmla="*/ 115160 w 2100569"/>
                  <a:gd name="connsiteY120" fmla="*/ 1769770 h 2130238"/>
                  <a:gd name="connsiteX121" fmla="*/ 89490 w 2100569"/>
                  <a:gd name="connsiteY121" fmla="*/ 1782132 h 2130238"/>
                  <a:gd name="connsiteX122" fmla="*/ 2240 w 2100569"/>
                  <a:gd name="connsiteY122" fmla="*/ 1730328 h 2130238"/>
                  <a:gd name="connsiteX123" fmla="*/ 54044 w 2100569"/>
                  <a:gd name="connsiteY123" fmla="*/ 1643079 h 2130238"/>
                  <a:gd name="connsiteX124" fmla="*/ 141293 w 2100569"/>
                  <a:gd name="connsiteY124" fmla="*/ 1694882 h 2130238"/>
                  <a:gd name="connsiteX125" fmla="*/ 142728 w 2100569"/>
                  <a:gd name="connsiteY125" fmla="*/ 1723337 h 2130238"/>
                  <a:gd name="connsiteX126" fmla="*/ 141386 w 2100569"/>
                  <a:gd name="connsiteY126" fmla="*/ 1727089 h 2130238"/>
                  <a:gd name="connsiteX127" fmla="*/ 216104 w 2100569"/>
                  <a:gd name="connsiteY127" fmla="*/ 1770743 h 2130238"/>
                  <a:gd name="connsiteX128" fmla="*/ 221689 w 2100569"/>
                  <a:gd name="connsiteY128" fmla="*/ 1764478 h 2130238"/>
                  <a:gd name="connsiteX129" fmla="*/ 247359 w 2100569"/>
                  <a:gd name="connsiteY129" fmla="*/ 1752115 h 2130238"/>
                  <a:gd name="connsiteX130" fmla="*/ 301712 w 2100569"/>
                  <a:gd name="connsiteY130" fmla="*/ 1759947 h 2130238"/>
                  <a:gd name="connsiteX131" fmla="*/ 311267 w 2100569"/>
                  <a:gd name="connsiteY131" fmla="*/ 1772719 h 2130238"/>
                  <a:gd name="connsiteX132" fmla="*/ 391004 w 2100569"/>
                  <a:gd name="connsiteY132" fmla="*/ 1745006 h 2130238"/>
                  <a:gd name="connsiteX133" fmla="*/ 390074 w 2100569"/>
                  <a:gd name="connsiteY133" fmla="*/ 1726581 h 2130238"/>
                  <a:gd name="connsiteX134" fmla="*/ 443313 w 2100569"/>
                  <a:gd name="connsiteY134" fmla="*/ 1667787 h 2130238"/>
                  <a:gd name="connsiteX135" fmla="*/ 460397 w 2100569"/>
                  <a:gd name="connsiteY135" fmla="*/ 1666925 h 2130238"/>
                  <a:gd name="connsiteX136" fmla="*/ 488394 w 2100569"/>
                  <a:gd name="connsiteY136" fmla="*/ 1584617 h 2130238"/>
                  <a:gd name="connsiteX137" fmla="*/ 466564 w 2100569"/>
                  <a:gd name="connsiteY137" fmla="*/ 1555438 h 2130238"/>
                  <a:gd name="connsiteX138" fmla="*/ 518368 w 2100569"/>
                  <a:gd name="connsiteY138" fmla="*/ 1468188 h 2130238"/>
                  <a:gd name="connsiteX139" fmla="*/ 572721 w 2100569"/>
                  <a:gd name="connsiteY139" fmla="*/ 1476020 h 2130238"/>
                  <a:gd name="connsiteX140" fmla="*/ 600526 w 2100569"/>
                  <a:gd name="connsiteY140" fmla="*/ 1513186 h 2130238"/>
                  <a:gd name="connsiteX141" fmla="*/ 673718 w 2100569"/>
                  <a:gd name="connsiteY141" fmla="*/ 1517540 h 2130238"/>
                  <a:gd name="connsiteX142" fmla="*/ 682146 w 2100569"/>
                  <a:gd name="connsiteY142" fmla="*/ 1493987 h 2130238"/>
                  <a:gd name="connsiteX143" fmla="*/ 726117 w 2100569"/>
                  <a:gd name="connsiteY143" fmla="*/ 1461091 h 2130238"/>
                  <a:gd name="connsiteX144" fmla="*/ 751275 w 2100569"/>
                  <a:gd name="connsiteY144" fmla="*/ 1459822 h 2130238"/>
                  <a:gd name="connsiteX145" fmla="*/ 791548 w 2100569"/>
                  <a:gd name="connsiteY145" fmla="*/ 1370023 h 2130238"/>
                  <a:gd name="connsiteX146" fmla="*/ 768297 w 2100569"/>
                  <a:gd name="connsiteY146" fmla="*/ 1338944 h 2130238"/>
                  <a:gd name="connsiteX147" fmla="*/ 766862 w 2100569"/>
                  <a:gd name="connsiteY147" fmla="*/ 1310488 h 2130238"/>
                  <a:gd name="connsiteX148" fmla="*/ 774436 w 2100569"/>
                  <a:gd name="connsiteY148" fmla="*/ 1289323 h 2130238"/>
                  <a:gd name="connsiteX149" fmla="*/ 700275 w 2100569"/>
                  <a:gd name="connsiteY149" fmla="*/ 1230103 h 2130238"/>
                  <a:gd name="connsiteX150" fmla="*/ 678049 w 2100569"/>
                  <a:gd name="connsiteY150" fmla="*/ 1240806 h 2130238"/>
                  <a:gd name="connsiteX151" fmla="*/ 590800 w 2100569"/>
                  <a:gd name="connsiteY151" fmla="*/ 1189003 h 2130238"/>
                  <a:gd name="connsiteX152" fmla="*/ 590665 w 2100569"/>
                  <a:gd name="connsiteY152" fmla="*/ 1186324 h 2130238"/>
                  <a:gd name="connsiteX153" fmla="*/ 490400 w 2100569"/>
                  <a:gd name="connsiteY153" fmla="*/ 1186324 h 2130238"/>
                  <a:gd name="connsiteX154" fmla="*/ 485405 w 2100569"/>
                  <a:gd name="connsiteY154" fmla="*/ 1200282 h 2130238"/>
                  <a:gd name="connsiteX155" fmla="*/ 441434 w 2100569"/>
                  <a:gd name="connsiteY155" fmla="*/ 1233179 h 2130238"/>
                  <a:gd name="connsiteX156" fmla="*/ 387080 w 2100569"/>
                  <a:gd name="connsiteY156" fmla="*/ 1225347 h 2130238"/>
                  <a:gd name="connsiteX157" fmla="*/ 384473 w 2100569"/>
                  <a:gd name="connsiteY157" fmla="*/ 1221861 h 2130238"/>
                  <a:gd name="connsiteX158" fmla="*/ 306085 w 2100569"/>
                  <a:gd name="connsiteY158" fmla="*/ 1300895 h 2130238"/>
                  <a:gd name="connsiteX159" fmla="*/ 316339 w 2100569"/>
                  <a:gd name="connsiteY159" fmla="*/ 1314603 h 2130238"/>
                  <a:gd name="connsiteX160" fmla="*/ 308507 w 2100569"/>
                  <a:gd name="connsiteY160" fmla="*/ 1368956 h 2130238"/>
                  <a:gd name="connsiteX161" fmla="*/ 264536 w 2100569"/>
                  <a:gd name="connsiteY161" fmla="*/ 1401852 h 2130238"/>
                  <a:gd name="connsiteX162" fmla="*/ 177286 w 2100569"/>
                  <a:gd name="connsiteY162" fmla="*/ 1350049 h 2130238"/>
                  <a:gd name="connsiteX163" fmla="*/ 229089 w 2100569"/>
                  <a:gd name="connsiteY163" fmla="*/ 1262799 h 2130238"/>
                  <a:gd name="connsiteX164" fmla="*/ 257545 w 2100569"/>
                  <a:gd name="connsiteY164" fmla="*/ 1261364 h 2130238"/>
                  <a:gd name="connsiteX165" fmla="*/ 274783 w 2100569"/>
                  <a:gd name="connsiteY165" fmla="*/ 1267533 h 2130238"/>
                  <a:gd name="connsiteX166" fmla="*/ 356786 w 2100569"/>
                  <a:gd name="connsiteY166" fmla="*/ 1184853 h 2130238"/>
                  <a:gd name="connsiteX167" fmla="*/ 354184 w 2100569"/>
                  <a:gd name="connsiteY167" fmla="*/ 1181375 h 2130238"/>
                  <a:gd name="connsiteX168" fmla="*/ 362016 w 2100569"/>
                  <a:gd name="connsiteY168" fmla="*/ 1127022 h 2130238"/>
                  <a:gd name="connsiteX169" fmla="*/ 369887 w 2100569"/>
                  <a:gd name="connsiteY169" fmla="*/ 1118190 h 2130238"/>
                  <a:gd name="connsiteX170" fmla="*/ 320645 w 2100569"/>
                  <a:gd name="connsiteY170" fmla="*/ 1039883 h 2130238"/>
                  <a:gd name="connsiteX171" fmla="*/ 300449 w 2100569"/>
                  <a:gd name="connsiteY171" fmla="*/ 1040901 h 2130238"/>
                  <a:gd name="connsiteX172" fmla="*/ 241655 w 2100569"/>
                  <a:gd name="connsiteY172" fmla="*/ 987663 h 2130238"/>
                  <a:gd name="connsiteX173" fmla="*/ 293458 w 2100569"/>
                  <a:gd name="connsiteY173" fmla="*/ 900413 h 2130238"/>
                  <a:gd name="connsiteX174" fmla="*/ 380708 w 2100569"/>
                  <a:gd name="connsiteY174" fmla="*/ 952217 h 2130238"/>
                  <a:gd name="connsiteX175" fmla="*/ 372876 w 2100569"/>
                  <a:gd name="connsiteY175" fmla="*/ 1006570 h 2130238"/>
                  <a:gd name="connsiteX176" fmla="*/ 361635 w 2100569"/>
                  <a:gd name="connsiteY176" fmla="*/ 1019182 h 2130238"/>
                  <a:gd name="connsiteX177" fmla="*/ 408676 w 2100569"/>
                  <a:gd name="connsiteY177" fmla="*/ 1093990 h 2130238"/>
                  <a:gd name="connsiteX178" fmla="*/ 434443 w 2100569"/>
                  <a:gd name="connsiteY178" fmla="*/ 1092690 h 2130238"/>
                  <a:gd name="connsiteX179" fmla="*/ 460341 w 2100569"/>
                  <a:gd name="connsiteY179" fmla="*/ 1101957 h 2130238"/>
                  <a:gd name="connsiteX180" fmla="*/ 489254 w 2100569"/>
                  <a:gd name="connsiteY180" fmla="*/ 1140605 h 2130238"/>
                  <a:gd name="connsiteX181" fmla="*/ 596501 w 2100569"/>
                  <a:gd name="connsiteY181" fmla="*/ 1140605 h 2130238"/>
                  <a:gd name="connsiteX182" fmla="*/ 598632 w 2100569"/>
                  <a:gd name="connsiteY182" fmla="*/ 1134649 h 2130238"/>
                  <a:gd name="connsiteX183" fmla="*/ 642603 w 2100569"/>
                  <a:gd name="connsiteY183" fmla="*/ 1101753 h 2130238"/>
                  <a:gd name="connsiteX184" fmla="*/ 729853 w 2100569"/>
                  <a:gd name="connsiteY184" fmla="*/ 1153557 h 2130238"/>
                  <a:gd name="connsiteX185" fmla="*/ 731287 w 2100569"/>
                  <a:gd name="connsiteY185" fmla="*/ 1182012 h 2130238"/>
                  <a:gd name="connsiteX186" fmla="*/ 727294 w 2100569"/>
                  <a:gd name="connsiteY186" fmla="*/ 1193172 h 2130238"/>
                  <a:gd name="connsiteX187" fmla="*/ 807925 w 2100569"/>
                  <a:gd name="connsiteY187" fmla="*/ 1257558 h 2130238"/>
                  <a:gd name="connsiteX188" fmla="*/ 820101 w 2100569"/>
                  <a:gd name="connsiteY188" fmla="*/ 1251694 h 2130238"/>
                  <a:gd name="connsiteX189" fmla="*/ 874454 w 2100569"/>
                  <a:gd name="connsiteY189" fmla="*/ 1259526 h 2130238"/>
                  <a:gd name="connsiteX190" fmla="*/ 893294 w 2100569"/>
                  <a:gd name="connsiteY190" fmla="*/ 1284710 h 2130238"/>
                  <a:gd name="connsiteX191" fmla="*/ 976371 w 2100569"/>
                  <a:gd name="connsiteY191" fmla="*/ 1272401 h 2130238"/>
                  <a:gd name="connsiteX192" fmla="*/ 975748 w 2100569"/>
                  <a:gd name="connsiteY192" fmla="*/ 1260056 h 2130238"/>
                  <a:gd name="connsiteX193" fmla="*/ 1028987 w 2100569"/>
                  <a:gd name="connsiteY193" fmla="*/ 1201262 h 2130238"/>
                  <a:gd name="connsiteX194" fmla="*/ 1050026 w 2100569"/>
                  <a:gd name="connsiteY194" fmla="*/ 1200201 h 2130238"/>
                  <a:gd name="connsiteX195" fmla="*/ 1074280 w 2100569"/>
                  <a:gd name="connsiteY195" fmla="*/ 1111661 h 2130238"/>
                  <a:gd name="connsiteX196" fmla="*/ 1048271 w 2100569"/>
                  <a:gd name="connsiteY196" fmla="*/ 1076895 h 2130238"/>
                  <a:gd name="connsiteX197" fmla="*/ 1056103 w 2100569"/>
                  <a:gd name="connsiteY197" fmla="*/ 1022541 h 2130238"/>
                  <a:gd name="connsiteX198" fmla="*/ 1056809 w 2100569"/>
                  <a:gd name="connsiteY198" fmla="*/ 1021749 h 2130238"/>
                  <a:gd name="connsiteX199" fmla="*/ 975680 w 2100569"/>
                  <a:gd name="connsiteY199" fmla="*/ 940611 h 2130238"/>
                  <a:gd name="connsiteX200" fmla="*/ 959650 w 2100569"/>
                  <a:gd name="connsiteY200" fmla="*/ 948331 h 2130238"/>
                  <a:gd name="connsiteX201" fmla="*/ 872400 w 2100569"/>
                  <a:gd name="connsiteY201" fmla="*/ 896527 h 2130238"/>
                  <a:gd name="connsiteX202" fmla="*/ 924204 w 2100569"/>
                  <a:gd name="connsiteY202" fmla="*/ 809277 h 2130238"/>
                  <a:gd name="connsiteX203" fmla="*/ 1011453 w 2100569"/>
                  <a:gd name="connsiteY203" fmla="*/ 861081 h 2130238"/>
                  <a:gd name="connsiteX204" fmla="*/ 1012888 w 2100569"/>
                  <a:gd name="connsiteY204" fmla="*/ 889537 h 2130238"/>
                  <a:gd name="connsiteX205" fmla="*/ 1006662 w 2100569"/>
                  <a:gd name="connsiteY205" fmla="*/ 906936 h 2130238"/>
                  <a:gd name="connsiteX206" fmla="*/ 1092843 w 2100569"/>
                  <a:gd name="connsiteY206" fmla="*/ 993128 h 2130238"/>
                  <a:gd name="connsiteX207" fmla="*/ 1100075 w 2100569"/>
                  <a:gd name="connsiteY207" fmla="*/ 989645 h 2130238"/>
                  <a:gd name="connsiteX208" fmla="*/ 1154428 w 2100569"/>
                  <a:gd name="connsiteY208" fmla="*/ 997477 h 2130238"/>
                  <a:gd name="connsiteX209" fmla="*/ 1169705 w 2100569"/>
                  <a:gd name="connsiteY209" fmla="*/ 1017897 h 2130238"/>
                  <a:gd name="connsiteX210" fmla="*/ 1235135 w 2100569"/>
                  <a:gd name="connsiteY210" fmla="*/ 1004909 h 2130238"/>
                  <a:gd name="connsiteX211" fmla="*/ 1234489 w 2100569"/>
                  <a:gd name="connsiteY211" fmla="*/ 992102 h 2130238"/>
                  <a:gd name="connsiteX212" fmla="*/ 1287727 w 2100569"/>
                  <a:gd name="connsiteY212" fmla="*/ 933307 h 2130238"/>
                  <a:gd name="connsiteX213" fmla="*/ 1289641 w 2100569"/>
                  <a:gd name="connsiteY213" fmla="*/ 933211 h 2130238"/>
                  <a:gd name="connsiteX214" fmla="*/ 1287073 w 2100569"/>
                  <a:gd name="connsiteY214" fmla="*/ 869118 h 2130238"/>
                  <a:gd name="connsiteX215" fmla="*/ 1282761 w 2100569"/>
                  <a:gd name="connsiteY215" fmla="*/ 867575 h 2130238"/>
                  <a:gd name="connsiteX216" fmla="*/ 1249865 w 2100569"/>
                  <a:gd name="connsiteY216" fmla="*/ 823604 h 2130238"/>
                  <a:gd name="connsiteX217" fmla="*/ 1301668 w 2100569"/>
                  <a:gd name="connsiteY217" fmla="*/ 736354 h 2130238"/>
                  <a:gd name="connsiteX218" fmla="*/ 1356021 w 2100569"/>
                  <a:gd name="connsiteY218" fmla="*/ 744186 h 2130238"/>
                  <a:gd name="connsiteX219" fmla="*/ 1364846 w 2100569"/>
                  <a:gd name="connsiteY219" fmla="*/ 755981 h 2130238"/>
                  <a:gd name="connsiteX220" fmla="*/ 1461019 w 2100569"/>
                  <a:gd name="connsiteY220" fmla="*/ 711489 h 2130238"/>
                  <a:gd name="connsiteX221" fmla="*/ 1460232 w 2100569"/>
                  <a:gd name="connsiteY221" fmla="*/ 695896 h 2130238"/>
                  <a:gd name="connsiteX222" fmla="*/ 1513470 w 2100569"/>
                  <a:gd name="connsiteY222" fmla="*/ 637102 h 2130238"/>
                  <a:gd name="connsiteX223" fmla="*/ 1522776 w 2100569"/>
                  <a:gd name="connsiteY223" fmla="*/ 636633 h 2130238"/>
                  <a:gd name="connsiteX224" fmla="*/ 1534677 w 2100569"/>
                  <a:gd name="connsiteY224" fmla="*/ 550021 h 2130238"/>
                  <a:gd name="connsiteX225" fmla="*/ 1531695 w 2100569"/>
                  <a:gd name="connsiteY225" fmla="*/ 548954 h 2130238"/>
                  <a:gd name="connsiteX226" fmla="*/ 1498799 w 2100569"/>
                  <a:gd name="connsiteY226" fmla="*/ 504983 h 2130238"/>
                  <a:gd name="connsiteX227" fmla="*/ 1550602 w 2100569"/>
                  <a:gd name="connsiteY227" fmla="*/ 417733 h 2130238"/>
                  <a:gd name="connsiteX228" fmla="*/ 1604955 w 2100569"/>
                  <a:gd name="connsiteY228" fmla="*/ 425565 h 2130238"/>
                  <a:gd name="connsiteX229" fmla="*/ 1617847 w 2100569"/>
                  <a:gd name="connsiteY229" fmla="*/ 442797 h 2130238"/>
                  <a:gd name="connsiteX230" fmla="*/ 1707501 w 2100569"/>
                  <a:gd name="connsiteY230" fmla="*/ 417525 h 2130238"/>
                  <a:gd name="connsiteX231" fmla="*/ 1707240 w 2100569"/>
                  <a:gd name="connsiteY231" fmla="*/ 412354 h 2130238"/>
                  <a:gd name="connsiteX232" fmla="*/ 1760478 w 2100569"/>
                  <a:gd name="connsiteY232" fmla="*/ 353560 h 2130238"/>
                  <a:gd name="connsiteX233" fmla="*/ 1760701 w 2100569"/>
                  <a:gd name="connsiteY233" fmla="*/ 353549 h 2130238"/>
                  <a:gd name="connsiteX234" fmla="*/ 1766619 w 2100569"/>
                  <a:gd name="connsiteY234" fmla="*/ 260507 h 2130238"/>
                  <a:gd name="connsiteX235" fmla="*/ 1763048 w 2100569"/>
                  <a:gd name="connsiteY235" fmla="*/ 259229 h 2130238"/>
                  <a:gd name="connsiteX236" fmla="*/ 1730152 w 2100569"/>
                  <a:gd name="connsiteY236" fmla="*/ 215257 h 2130238"/>
                  <a:gd name="connsiteX237" fmla="*/ 1728717 w 2100569"/>
                  <a:gd name="connsiteY237" fmla="*/ 186802 h 2130238"/>
                  <a:gd name="connsiteX238" fmla="*/ 1731559 w 2100569"/>
                  <a:gd name="connsiteY238" fmla="*/ 178861 h 2130238"/>
                  <a:gd name="connsiteX239" fmla="*/ 1671167 w 2100569"/>
                  <a:gd name="connsiteY239" fmla="*/ 130637 h 2130238"/>
                  <a:gd name="connsiteX240" fmla="*/ 1649039 w 2100569"/>
                  <a:gd name="connsiteY240" fmla="*/ 141293 h 2130238"/>
                  <a:gd name="connsiteX241" fmla="*/ 1561789 w 2100569"/>
                  <a:gd name="connsiteY241" fmla="*/ 89490 h 2130238"/>
                  <a:gd name="connsiteX242" fmla="*/ 1613593 w 2100569"/>
                  <a:gd name="connsiteY242" fmla="*/ 2240 h 2130238"/>
                  <a:gd name="connsiteX243" fmla="*/ 1700842 w 2100569"/>
                  <a:gd name="connsiteY243" fmla="*/ 54044 h 2130238"/>
                  <a:gd name="connsiteX244" fmla="*/ 1702277 w 2100569"/>
                  <a:gd name="connsiteY244" fmla="*/ 82499 h 2130238"/>
                  <a:gd name="connsiteX245" fmla="*/ 1698249 w 2100569"/>
                  <a:gd name="connsiteY245" fmla="*/ 93755 h 2130238"/>
                  <a:gd name="connsiteX246" fmla="*/ 1756497 w 2100569"/>
                  <a:gd name="connsiteY246" fmla="*/ 140268 h 2130238"/>
                  <a:gd name="connsiteX247" fmla="*/ 1781956 w 2100569"/>
                  <a:gd name="connsiteY247" fmla="*/ 128008 h 2130238"/>
                  <a:gd name="connsiteX248" fmla="*/ 1836309 w 2100569"/>
                  <a:gd name="connsiteY248" fmla="*/ 135840 h 2130238"/>
                  <a:gd name="connsiteX249" fmla="*/ 1853693 w 2100569"/>
                  <a:gd name="connsiteY249" fmla="*/ 159076 h 2130238"/>
                  <a:gd name="connsiteX250" fmla="*/ 1960140 w 2100569"/>
                  <a:gd name="connsiteY250" fmla="*/ 141341 h 2130238"/>
                  <a:gd name="connsiteX251" fmla="*/ 1967107 w 2100569"/>
                  <a:gd name="connsiteY251" fmla="*/ 121867 h 2130238"/>
                  <a:gd name="connsiteX252" fmla="*/ 2011079 w 2100569"/>
                  <a:gd name="connsiteY252" fmla="*/ 88971 h 2130238"/>
                  <a:gd name="connsiteX253" fmla="*/ 2098329 w 2100569"/>
                  <a:gd name="connsiteY253" fmla="*/ 140774 h 2130238"/>
                  <a:gd name="connsiteX254" fmla="*/ 2090497 w 2100569"/>
                  <a:gd name="connsiteY254" fmla="*/ 195128 h 2130238"/>
                  <a:gd name="connsiteX255" fmla="*/ 2046525 w 2100569"/>
                  <a:gd name="connsiteY255" fmla="*/ 228024 h 2130238"/>
                  <a:gd name="connsiteX256" fmla="*/ 1992172 w 2100569"/>
                  <a:gd name="connsiteY256" fmla="*/ 220192 h 2130238"/>
                  <a:gd name="connsiteX257" fmla="*/ 1967001 w 2100569"/>
                  <a:gd name="connsiteY257" fmla="*/ 186547 h 2130238"/>
                  <a:gd name="connsiteX258" fmla="*/ 1870357 w 2100569"/>
                  <a:gd name="connsiteY258" fmla="*/ 202649 h 2130238"/>
                  <a:gd name="connsiteX259" fmla="*/ 1870640 w 2100569"/>
                  <a:gd name="connsiteY259" fmla="*/ 208267 h 2130238"/>
                  <a:gd name="connsiteX260" fmla="*/ 1861374 w 2100569"/>
                  <a:gd name="connsiteY260" fmla="*/ 234165 h 2130238"/>
                  <a:gd name="connsiteX261" fmla="*/ 1817402 w 2100569"/>
                  <a:gd name="connsiteY261" fmla="*/ 267061 h 2130238"/>
                  <a:gd name="connsiteX262" fmla="*/ 1811997 w 2100569"/>
                  <a:gd name="connsiteY262" fmla="*/ 267334 h 2130238"/>
                  <a:gd name="connsiteX263" fmla="*/ 1806210 w 2100569"/>
                  <a:gd name="connsiteY263" fmla="*/ 358307 h 2130238"/>
                  <a:gd name="connsiteX264" fmla="*/ 1814832 w 2100569"/>
                  <a:gd name="connsiteY264" fmla="*/ 361392 h 2130238"/>
                  <a:gd name="connsiteX265" fmla="*/ 1847728 w 2100569"/>
                  <a:gd name="connsiteY265" fmla="*/ 405363 h 2130238"/>
                  <a:gd name="connsiteX266" fmla="*/ 1839896 w 2100569"/>
                  <a:gd name="connsiteY266" fmla="*/ 459717 h 2130238"/>
                  <a:gd name="connsiteX267" fmla="*/ 1795924 w 2100569"/>
                  <a:gd name="connsiteY267" fmla="*/ 492613 h 2130238"/>
                  <a:gd name="connsiteX268" fmla="*/ 1741571 w 2100569"/>
                  <a:gd name="connsiteY268" fmla="*/ 484781 h 2130238"/>
                  <a:gd name="connsiteX269" fmla="*/ 1723432 w 2100569"/>
                  <a:gd name="connsiteY269" fmla="*/ 460535 h 2130238"/>
                  <a:gd name="connsiteX270" fmla="*/ 1638603 w 2100569"/>
                  <a:gd name="connsiteY270" fmla="*/ 484446 h 2130238"/>
                  <a:gd name="connsiteX271" fmla="*/ 1639286 w 2100569"/>
                  <a:gd name="connsiteY271" fmla="*/ 497992 h 2130238"/>
                  <a:gd name="connsiteX272" fmla="*/ 1630020 w 2100569"/>
                  <a:gd name="connsiteY272" fmla="*/ 523890 h 2130238"/>
                  <a:gd name="connsiteX273" fmla="*/ 1586048 w 2100569"/>
                  <a:gd name="connsiteY273" fmla="*/ 556786 h 2130238"/>
                  <a:gd name="connsiteX274" fmla="*/ 1579853 w 2100569"/>
                  <a:gd name="connsiteY274" fmla="*/ 557098 h 2130238"/>
                  <a:gd name="connsiteX275" fmla="*/ 1567786 w 2100569"/>
                  <a:gd name="connsiteY275" fmla="*/ 644920 h 2130238"/>
                  <a:gd name="connsiteX276" fmla="*/ 1567824 w 2100569"/>
                  <a:gd name="connsiteY276" fmla="*/ 644934 h 2130238"/>
                  <a:gd name="connsiteX277" fmla="*/ 1600720 w 2100569"/>
                  <a:gd name="connsiteY277" fmla="*/ 688905 h 2130238"/>
                  <a:gd name="connsiteX278" fmla="*/ 1602155 w 2100569"/>
                  <a:gd name="connsiteY278" fmla="*/ 717361 h 2130238"/>
                  <a:gd name="connsiteX279" fmla="*/ 1599527 w 2100569"/>
                  <a:gd name="connsiteY279" fmla="*/ 724705 h 2130238"/>
                  <a:gd name="connsiteX280" fmla="*/ 1664565 w 2100569"/>
                  <a:gd name="connsiteY280" fmla="*/ 776641 h 2130238"/>
                  <a:gd name="connsiteX281" fmla="*/ 1684961 w 2100569"/>
                  <a:gd name="connsiteY281" fmla="*/ 766819 h 2130238"/>
                  <a:gd name="connsiteX282" fmla="*/ 1772210 w 2100569"/>
                  <a:gd name="connsiteY282" fmla="*/ 818622 h 2130238"/>
                  <a:gd name="connsiteX283" fmla="*/ 1764378 w 2100569"/>
                  <a:gd name="connsiteY283" fmla="*/ 872976 h 2130238"/>
                  <a:gd name="connsiteX284" fmla="*/ 1720407 w 2100569"/>
                  <a:gd name="connsiteY284" fmla="*/ 905872 h 2130238"/>
                  <a:gd name="connsiteX285" fmla="*/ 1633157 w 2100569"/>
                  <a:gd name="connsiteY285" fmla="*/ 854068 h 2130238"/>
                  <a:gd name="connsiteX286" fmla="*/ 1631722 w 2100569"/>
                  <a:gd name="connsiteY286" fmla="*/ 825613 h 2130238"/>
                  <a:gd name="connsiteX287" fmla="*/ 1636367 w 2100569"/>
                  <a:gd name="connsiteY287" fmla="*/ 812631 h 2130238"/>
                  <a:gd name="connsiteX288" fmla="*/ 1574845 w 2100569"/>
                  <a:gd name="connsiteY288" fmla="*/ 763503 h 2130238"/>
                  <a:gd name="connsiteX289" fmla="*/ 1574587 w 2100569"/>
                  <a:gd name="connsiteY289" fmla="*/ 763793 h 2130238"/>
                  <a:gd name="connsiteX290" fmla="*/ 1548917 w 2100569"/>
                  <a:gd name="connsiteY290" fmla="*/ 776155 h 2130238"/>
                  <a:gd name="connsiteX291" fmla="*/ 1494563 w 2100569"/>
                  <a:gd name="connsiteY291" fmla="*/ 768323 h 2130238"/>
                  <a:gd name="connsiteX292" fmla="*/ 1482349 w 2100569"/>
                  <a:gd name="connsiteY292" fmla="*/ 751996 h 2130238"/>
                  <a:gd name="connsiteX293" fmla="*/ 1389266 w 2100569"/>
                  <a:gd name="connsiteY293" fmla="*/ 795059 h 2130238"/>
                  <a:gd name="connsiteX294" fmla="*/ 1390352 w 2100569"/>
                  <a:gd name="connsiteY294" fmla="*/ 816613 h 2130238"/>
                  <a:gd name="connsiteX295" fmla="*/ 1381086 w 2100569"/>
                  <a:gd name="connsiteY295" fmla="*/ 842511 h 2130238"/>
                  <a:gd name="connsiteX296" fmla="*/ 1337114 w 2100569"/>
                  <a:gd name="connsiteY296" fmla="*/ 875407 h 2130238"/>
                  <a:gd name="connsiteX297" fmla="*/ 1333089 w 2100569"/>
                  <a:gd name="connsiteY297" fmla="*/ 875610 h 2130238"/>
                  <a:gd name="connsiteX298" fmla="*/ 1335621 w 2100569"/>
                  <a:gd name="connsiteY298" fmla="*/ 938828 h 2130238"/>
                  <a:gd name="connsiteX299" fmla="*/ 1342081 w 2100569"/>
                  <a:gd name="connsiteY299" fmla="*/ 941139 h 2130238"/>
                  <a:gd name="connsiteX300" fmla="*/ 1374977 w 2100569"/>
                  <a:gd name="connsiteY300" fmla="*/ 985111 h 2130238"/>
                  <a:gd name="connsiteX301" fmla="*/ 1376412 w 2100569"/>
                  <a:gd name="connsiteY301" fmla="*/ 1013566 h 2130238"/>
                  <a:gd name="connsiteX302" fmla="*/ 1370633 w 2100569"/>
                  <a:gd name="connsiteY302" fmla="*/ 1029716 h 2130238"/>
                  <a:gd name="connsiteX303" fmla="*/ 1429271 w 2100569"/>
                  <a:gd name="connsiteY303" fmla="*/ 1084151 h 2130238"/>
                  <a:gd name="connsiteX304" fmla="*/ 1434960 w 2100569"/>
                  <a:gd name="connsiteY304" fmla="*/ 1079895 h 2130238"/>
                  <a:gd name="connsiteX305" fmla="*/ 1522210 w 2100569"/>
                  <a:gd name="connsiteY305" fmla="*/ 1131699 h 2130238"/>
                  <a:gd name="connsiteX306" fmla="*/ 1514378 w 2100569"/>
                  <a:gd name="connsiteY306" fmla="*/ 1186052 h 2130238"/>
                  <a:gd name="connsiteX307" fmla="*/ 1488941 w 2100569"/>
                  <a:gd name="connsiteY307" fmla="*/ 1205082 h 2130238"/>
                  <a:gd name="connsiteX308" fmla="*/ 1512587 w 2100569"/>
                  <a:gd name="connsiteY308" fmla="*/ 1297843 h 2130238"/>
                  <a:gd name="connsiteX309" fmla="*/ 1538260 w 2100569"/>
                  <a:gd name="connsiteY309" fmla="*/ 1307030 h 2130238"/>
                  <a:gd name="connsiteX310" fmla="*/ 1571157 w 2100569"/>
                  <a:gd name="connsiteY310" fmla="*/ 1351001 h 2130238"/>
                  <a:gd name="connsiteX311" fmla="*/ 1571671 w 2100569"/>
                  <a:gd name="connsiteY311" fmla="*/ 1361210 h 2130238"/>
                  <a:gd name="connsiteX312" fmla="*/ 1648424 w 2100569"/>
                  <a:gd name="connsiteY312" fmla="*/ 1382783 h 2130238"/>
                  <a:gd name="connsiteX313" fmla="*/ 1651590 w 2100569"/>
                  <a:gd name="connsiteY313" fmla="*/ 1373934 h 2130238"/>
                  <a:gd name="connsiteX314" fmla="*/ 1695562 w 2100569"/>
                  <a:gd name="connsiteY314" fmla="*/ 1341038 h 2130238"/>
                  <a:gd name="connsiteX315" fmla="*/ 1782811 w 2100569"/>
                  <a:gd name="connsiteY315" fmla="*/ 1392841 h 2130238"/>
                  <a:gd name="connsiteX316" fmla="*/ 1774979 w 2100569"/>
                  <a:gd name="connsiteY316" fmla="*/ 1447195 h 2130238"/>
                  <a:gd name="connsiteX317" fmla="*/ 1758517 w 2100569"/>
                  <a:gd name="connsiteY317" fmla="*/ 1459511 h 2130238"/>
                  <a:gd name="connsiteX318" fmla="*/ 1783690 w 2100569"/>
                  <a:gd name="connsiteY318" fmla="*/ 1558264 h 2130238"/>
                  <a:gd name="connsiteX319" fmla="*/ 1805259 w 2100569"/>
                  <a:gd name="connsiteY319" fmla="*/ 1565982 h 2130238"/>
                  <a:gd name="connsiteX320" fmla="*/ 1838156 w 2100569"/>
                  <a:gd name="connsiteY320" fmla="*/ 1609953 h 2130238"/>
                  <a:gd name="connsiteX321" fmla="*/ 1830324 w 2100569"/>
                  <a:gd name="connsiteY321" fmla="*/ 1664307 h 2130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Lst>
                <a:rect l="l" t="t" r="r" b="b"/>
                <a:pathLst>
                  <a:path w="2100569" h="2130238">
                    <a:moveTo>
                      <a:pt x="1708328" y="1664555"/>
                    </a:moveTo>
                    <a:lnTo>
                      <a:pt x="1699102" y="1645399"/>
                    </a:lnTo>
                    <a:cubicBezTo>
                      <a:pt x="1694208" y="1626201"/>
                      <a:pt x="1697560" y="1606835"/>
                      <a:pt x="1706934" y="1591046"/>
                    </a:cubicBezTo>
                    <a:lnTo>
                      <a:pt x="1738790" y="1567214"/>
                    </a:lnTo>
                    <a:lnTo>
                      <a:pt x="1716407" y="1479406"/>
                    </a:lnTo>
                    <a:lnTo>
                      <a:pt x="1689108" y="1478126"/>
                    </a:lnTo>
                    <a:cubicBezTo>
                      <a:pt x="1676100" y="1473458"/>
                      <a:pt x="1664578" y="1465089"/>
                      <a:pt x="1656121" y="1453957"/>
                    </a:cubicBezTo>
                    <a:lnTo>
                      <a:pt x="1644134" y="1429068"/>
                    </a:lnTo>
                    <a:lnTo>
                      <a:pt x="1562353" y="1406082"/>
                    </a:lnTo>
                    <a:lnTo>
                      <a:pt x="1519353" y="1438251"/>
                    </a:lnTo>
                    <a:cubicBezTo>
                      <a:pt x="1500154" y="1443145"/>
                      <a:pt x="1480789" y="1439794"/>
                      <a:pt x="1465000" y="1430419"/>
                    </a:cubicBezTo>
                    <a:lnTo>
                      <a:pt x="1457283" y="1423541"/>
                    </a:lnTo>
                    <a:lnTo>
                      <a:pt x="1396875" y="1482491"/>
                    </a:lnTo>
                    <a:lnTo>
                      <a:pt x="1407501" y="1504556"/>
                    </a:lnTo>
                    <a:cubicBezTo>
                      <a:pt x="1412395" y="1523755"/>
                      <a:pt x="1409044" y="1543121"/>
                      <a:pt x="1399670" y="1558910"/>
                    </a:cubicBezTo>
                    <a:lnTo>
                      <a:pt x="1367923" y="1582660"/>
                    </a:lnTo>
                    <a:lnTo>
                      <a:pt x="1390005" y="1669285"/>
                    </a:lnTo>
                    <a:lnTo>
                      <a:pt x="1394494" y="1669059"/>
                    </a:lnTo>
                    <a:cubicBezTo>
                      <a:pt x="1422138" y="1673253"/>
                      <a:pt x="1445947" y="1693499"/>
                      <a:pt x="1453288" y="1722297"/>
                    </a:cubicBezTo>
                    <a:lnTo>
                      <a:pt x="1454174" y="1739865"/>
                    </a:lnTo>
                    <a:lnTo>
                      <a:pt x="1550134" y="1766837"/>
                    </a:lnTo>
                    <a:lnTo>
                      <a:pt x="1550413" y="1766058"/>
                    </a:lnTo>
                    <a:cubicBezTo>
                      <a:pt x="1559788" y="1750269"/>
                      <a:pt x="1575185" y="1738056"/>
                      <a:pt x="1594384" y="1733162"/>
                    </a:cubicBezTo>
                    <a:cubicBezTo>
                      <a:pt x="1603984" y="1730715"/>
                      <a:pt x="1613625" y="1730329"/>
                      <a:pt x="1622840" y="1731727"/>
                    </a:cubicBezTo>
                    <a:lnTo>
                      <a:pt x="1635027" y="1736088"/>
                    </a:lnTo>
                    <a:close/>
                    <a:moveTo>
                      <a:pt x="1830324" y="1664307"/>
                    </a:moveTo>
                    <a:cubicBezTo>
                      <a:pt x="1820949" y="1680096"/>
                      <a:pt x="1805551" y="1692309"/>
                      <a:pt x="1786352" y="1697203"/>
                    </a:cubicBezTo>
                    <a:cubicBezTo>
                      <a:pt x="1776752" y="1699650"/>
                      <a:pt x="1767111" y="1700035"/>
                      <a:pt x="1757896" y="1698638"/>
                    </a:cubicBezTo>
                    <a:lnTo>
                      <a:pt x="1743970" y="1693654"/>
                    </a:lnTo>
                    <a:lnTo>
                      <a:pt x="1671649" y="1764231"/>
                    </a:lnTo>
                    <a:lnTo>
                      <a:pt x="1681634" y="1784965"/>
                    </a:lnTo>
                    <a:cubicBezTo>
                      <a:pt x="1686528" y="1804164"/>
                      <a:pt x="1683177" y="1823530"/>
                      <a:pt x="1673802" y="1839319"/>
                    </a:cubicBezTo>
                    <a:cubicBezTo>
                      <a:pt x="1664428" y="1855108"/>
                      <a:pt x="1649030" y="1867321"/>
                      <a:pt x="1629831" y="1872215"/>
                    </a:cubicBezTo>
                    <a:cubicBezTo>
                      <a:pt x="1591432" y="1882003"/>
                      <a:pt x="1552369" y="1858809"/>
                      <a:pt x="1542581" y="1820412"/>
                    </a:cubicBezTo>
                    <a:lnTo>
                      <a:pt x="1542161" y="1812087"/>
                    </a:lnTo>
                    <a:lnTo>
                      <a:pt x="1437435" y="1782652"/>
                    </a:lnTo>
                    <a:lnTo>
                      <a:pt x="1401484" y="1809547"/>
                    </a:lnTo>
                    <a:cubicBezTo>
                      <a:pt x="1363086" y="1819335"/>
                      <a:pt x="1324023" y="1796141"/>
                      <a:pt x="1314235" y="1757744"/>
                    </a:cubicBezTo>
                    <a:cubicBezTo>
                      <a:pt x="1309340" y="1738545"/>
                      <a:pt x="1312692" y="1719179"/>
                      <a:pt x="1322066" y="1703390"/>
                    </a:cubicBezTo>
                    <a:lnTo>
                      <a:pt x="1346801" y="1684886"/>
                    </a:lnTo>
                    <a:lnTo>
                      <a:pt x="1323057" y="1591743"/>
                    </a:lnTo>
                    <a:lnTo>
                      <a:pt x="1301344" y="1583974"/>
                    </a:lnTo>
                    <a:cubicBezTo>
                      <a:pt x="1285555" y="1574599"/>
                      <a:pt x="1273342" y="1559201"/>
                      <a:pt x="1268448" y="1540002"/>
                    </a:cubicBezTo>
                    <a:cubicBezTo>
                      <a:pt x="1258660" y="1501604"/>
                      <a:pt x="1281854" y="1462540"/>
                      <a:pt x="1320252" y="1452753"/>
                    </a:cubicBezTo>
                    <a:cubicBezTo>
                      <a:pt x="1329851" y="1450306"/>
                      <a:pt x="1339492" y="1449920"/>
                      <a:pt x="1348707" y="1451318"/>
                    </a:cubicBezTo>
                    <a:lnTo>
                      <a:pt x="1359428" y="1455154"/>
                    </a:lnTo>
                    <a:lnTo>
                      <a:pt x="1431997" y="1384335"/>
                    </a:lnTo>
                    <a:lnTo>
                      <a:pt x="1430669" y="1357992"/>
                    </a:lnTo>
                    <a:cubicBezTo>
                      <a:pt x="1432765" y="1344170"/>
                      <a:pt x="1438875" y="1331306"/>
                      <a:pt x="1448061" y="1320981"/>
                    </a:cubicBezTo>
                    <a:lnTo>
                      <a:pt x="1468186" y="1308752"/>
                    </a:lnTo>
                    <a:lnTo>
                      <a:pt x="1445613" y="1220199"/>
                    </a:lnTo>
                    <a:lnTo>
                      <a:pt x="1441951" y="1220383"/>
                    </a:lnTo>
                    <a:cubicBezTo>
                      <a:pt x="1414306" y="1216189"/>
                      <a:pt x="1390498" y="1195943"/>
                      <a:pt x="1383157" y="1167145"/>
                    </a:cubicBezTo>
                    <a:cubicBezTo>
                      <a:pt x="1378262" y="1147946"/>
                      <a:pt x="1381614" y="1128581"/>
                      <a:pt x="1390988" y="1112791"/>
                    </a:cubicBezTo>
                    <a:lnTo>
                      <a:pt x="1392060" y="1111990"/>
                    </a:lnTo>
                    <a:lnTo>
                      <a:pt x="1340423" y="1064053"/>
                    </a:lnTo>
                    <a:lnTo>
                      <a:pt x="1323174" y="1072360"/>
                    </a:lnTo>
                    <a:cubicBezTo>
                      <a:pt x="1303974" y="1077254"/>
                      <a:pt x="1284609" y="1073903"/>
                      <a:pt x="1268820" y="1064528"/>
                    </a:cubicBezTo>
                    <a:lnTo>
                      <a:pt x="1255991" y="1047380"/>
                    </a:lnTo>
                    <a:lnTo>
                      <a:pt x="1188301" y="1060817"/>
                    </a:lnTo>
                    <a:lnTo>
                      <a:pt x="1188759" y="1069904"/>
                    </a:lnTo>
                    <a:cubicBezTo>
                      <a:pt x="1187361" y="1079119"/>
                      <a:pt x="1184180" y="1087908"/>
                      <a:pt x="1179493" y="1095802"/>
                    </a:cubicBezTo>
                    <a:cubicBezTo>
                      <a:pt x="1170118" y="1111591"/>
                      <a:pt x="1154720" y="1123804"/>
                      <a:pt x="1135521" y="1128698"/>
                    </a:cubicBezTo>
                    <a:lnTo>
                      <a:pt x="1116758" y="1129644"/>
                    </a:lnTo>
                    <a:lnTo>
                      <a:pt x="1091870" y="1220495"/>
                    </a:lnTo>
                    <a:lnTo>
                      <a:pt x="1116236" y="1253065"/>
                    </a:lnTo>
                    <a:cubicBezTo>
                      <a:pt x="1121130" y="1272264"/>
                      <a:pt x="1117779" y="1291630"/>
                      <a:pt x="1108404" y="1307419"/>
                    </a:cubicBezTo>
                    <a:cubicBezTo>
                      <a:pt x="1099030" y="1323208"/>
                      <a:pt x="1083632" y="1335421"/>
                      <a:pt x="1064433" y="1340315"/>
                    </a:cubicBezTo>
                    <a:cubicBezTo>
                      <a:pt x="1045234" y="1345209"/>
                      <a:pt x="1025868" y="1341857"/>
                      <a:pt x="1010079" y="1332482"/>
                    </a:cubicBezTo>
                    <a:lnTo>
                      <a:pt x="997378" y="1315506"/>
                    </a:lnTo>
                    <a:lnTo>
                      <a:pt x="908619" y="1328657"/>
                    </a:lnTo>
                    <a:lnTo>
                      <a:pt x="908785" y="1331953"/>
                    </a:lnTo>
                    <a:cubicBezTo>
                      <a:pt x="907387" y="1341168"/>
                      <a:pt x="904206" y="1349957"/>
                      <a:pt x="899518" y="1357851"/>
                    </a:cubicBezTo>
                    <a:cubicBezTo>
                      <a:pt x="890144" y="1373640"/>
                      <a:pt x="874745" y="1385853"/>
                      <a:pt x="855547" y="1390747"/>
                    </a:cubicBezTo>
                    <a:lnTo>
                      <a:pt x="831823" y="1391943"/>
                    </a:lnTo>
                    <a:lnTo>
                      <a:pt x="790993" y="1482988"/>
                    </a:lnTo>
                    <a:lnTo>
                      <a:pt x="813367" y="1512895"/>
                    </a:lnTo>
                    <a:cubicBezTo>
                      <a:pt x="818261" y="1532093"/>
                      <a:pt x="814910" y="1551459"/>
                      <a:pt x="805535" y="1567248"/>
                    </a:cubicBezTo>
                    <a:lnTo>
                      <a:pt x="800752" y="1572614"/>
                    </a:lnTo>
                    <a:lnTo>
                      <a:pt x="856385" y="1641764"/>
                    </a:lnTo>
                    <a:lnTo>
                      <a:pt x="858482" y="1640754"/>
                    </a:lnTo>
                    <a:cubicBezTo>
                      <a:pt x="896880" y="1630966"/>
                      <a:pt x="935943" y="1654159"/>
                      <a:pt x="945732" y="1692557"/>
                    </a:cubicBezTo>
                    <a:cubicBezTo>
                      <a:pt x="950626" y="1711756"/>
                      <a:pt x="947274" y="1731122"/>
                      <a:pt x="937900" y="1746911"/>
                    </a:cubicBezTo>
                    <a:cubicBezTo>
                      <a:pt x="928525" y="1762700"/>
                      <a:pt x="913127" y="1774913"/>
                      <a:pt x="893928" y="1779807"/>
                    </a:cubicBezTo>
                    <a:cubicBezTo>
                      <a:pt x="855530" y="1789595"/>
                      <a:pt x="816467" y="1766401"/>
                      <a:pt x="806678" y="1728003"/>
                    </a:cubicBezTo>
                    <a:cubicBezTo>
                      <a:pt x="801784" y="1708804"/>
                      <a:pt x="805136" y="1689439"/>
                      <a:pt x="814510" y="1673650"/>
                    </a:cubicBezTo>
                    <a:lnTo>
                      <a:pt x="819162" y="1668431"/>
                    </a:lnTo>
                    <a:lnTo>
                      <a:pt x="763481" y="1599221"/>
                    </a:lnTo>
                    <a:lnTo>
                      <a:pt x="761563" y="1600144"/>
                    </a:lnTo>
                    <a:cubicBezTo>
                      <a:pt x="742364" y="1605038"/>
                      <a:pt x="722999" y="1601687"/>
                      <a:pt x="707210" y="1592312"/>
                    </a:cubicBezTo>
                    <a:lnTo>
                      <a:pt x="686086" y="1564076"/>
                    </a:lnTo>
                    <a:lnTo>
                      <a:pt x="603224" y="1559147"/>
                    </a:lnTo>
                    <a:lnTo>
                      <a:pt x="597786" y="1574345"/>
                    </a:lnTo>
                    <a:cubicBezTo>
                      <a:pt x="588411" y="1590134"/>
                      <a:pt x="573013" y="1602347"/>
                      <a:pt x="553814" y="1607241"/>
                    </a:cubicBezTo>
                    <a:lnTo>
                      <a:pt x="528556" y="1608515"/>
                    </a:lnTo>
                    <a:lnTo>
                      <a:pt x="503211" y="1683030"/>
                    </a:lnTo>
                    <a:lnTo>
                      <a:pt x="530563" y="1719590"/>
                    </a:lnTo>
                    <a:cubicBezTo>
                      <a:pt x="535457" y="1738789"/>
                      <a:pt x="532105" y="1758155"/>
                      <a:pt x="522731" y="1773943"/>
                    </a:cubicBezTo>
                    <a:cubicBezTo>
                      <a:pt x="513356" y="1789733"/>
                      <a:pt x="497958" y="1801945"/>
                      <a:pt x="478759" y="1806840"/>
                    </a:cubicBezTo>
                    <a:cubicBezTo>
                      <a:pt x="459560" y="1811734"/>
                      <a:pt x="440195" y="1808383"/>
                      <a:pt x="424406" y="1799008"/>
                    </a:cubicBezTo>
                    <a:lnTo>
                      <a:pt x="414188" y="1785350"/>
                    </a:lnTo>
                    <a:lnTo>
                      <a:pt x="335059" y="1812851"/>
                    </a:lnTo>
                    <a:lnTo>
                      <a:pt x="336043" y="1832375"/>
                    </a:lnTo>
                    <a:cubicBezTo>
                      <a:pt x="334645" y="1841589"/>
                      <a:pt x="331464" y="1850378"/>
                      <a:pt x="326776" y="1858272"/>
                    </a:cubicBezTo>
                    <a:cubicBezTo>
                      <a:pt x="322089" y="1866167"/>
                      <a:pt x="315896" y="1873167"/>
                      <a:pt x="308475" y="1878806"/>
                    </a:cubicBezTo>
                    <a:lnTo>
                      <a:pt x="295831" y="1884895"/>
                    </a:lnTo>
                    <a:lnTo>
                      <a:pt x="304475" y="1992807"/>
                    </a:lnTo>
                    <a:lnTo>
                      <a:pt x="315571" y="1996777"/>
                    </a:lnTo>
                    <a:cubicBezTo>
                      <a:pt x="331360" y="2006152"/>
                      <a:pt x="343573" y="2021550"/>
                      <a:pt x="348467" y="2040748"/>
                    </a:cubicBezTo>
                    <a:cubicBezTo>
                      <a:pt x="353362" y="2059947"/>
                      <a:pt x="350010" y="2079313"/>
                      <a:pt x="340635" y="2095102"/>
                    </a:cubicBezTo>
                    <a:cubicBezTo>
                      <a:pt x="331261" y="2110891"/>
                      <a:pt x="315863" y="2123105"/>
                      <a:pt x="296664" y="2127998"/>
                    </a:cubicBezTo>
                    <a:cubicBezTo>
                      <a:pt x="258266" y="2137786"/>
                      <a:pt x="219202" y="2114592"/>
                      <a:pt x="209414" y="2076195"/>
                    </a:cubicBezTo>
                    <a:cubicBezTo>
                      <a:pt x="202073" y="2047396"/>
                      <a:pt x="213284" y="2018223"/>
                      <a:pt x="235548" y="2001307"/>
                    </a:cubicBezTo>
                    <a:lnTo>
                      <a:pt x="258408" y="1990298"/>
                    </a:lnTo>
                    <a:lnTo>
                      <a:pt x="250472" y="1891216"/>
                    </a:lnTo>
                    <a:lnTo>
                      <a:pt x="228451" y="1883336"/>
                    </a:lnTo>
                    <a:cubicBezTo>
                      <a:pt x="212662" y="1873962"/>
                      <a:pt x="200449" y="1858564"/>
                      <a:pt x="195555" y="1839365"/>
                    </a:cubicBezTo>
                    <a:cubicBezTo>
                      <a:pt x="193108" y="1829765"/>
                      <a:pt x="192723" y="1820124"/>
                      <a:pt x="194120" y="1810909"/>
                    </a:cubicBezTo>
                    <a:lnTo>
                      <a:pt x="194138" y="1810860"/>
                    </a:lnTo>
                    <a:lnTo>
                      <a:pt x="118122" y="1766446"/>
                    </a:lnTo>
                    <a:lnTo>
                      <a:pt x="115160" y="1769770"/>
                    </a:lnTo>
                    <a:cubicBezTo>
                      <a:pt x="107739" y="1775408"/>
                      <a:pt x="99090" y="1779685"/>
                      <a:pt x="89490" y="1782132"/>
                    </a:cubicBezTo>
                    <a:cubicBezTo>
                      <a:pt x="51092" y="1791920"/>
                      <a:pt x="12028" y="1768726"/>
                      <a:pt x="2240" y="1730328"/>
                    </a:cubicBezTo>
                    <a:cubicBezTo>
                      <a:pt x="-7548" y="1691930"/>
                      <a:pt x="15646" y="1652867"/>
                      <a:pt x="54044" y="1643079"/>
                    </a:cubicBezTo>
                    <a:cubicBezTo>
                      <a:pt x="92442" y="1633290"/>
                      <a:pt x="131505" y="1656485"/>
                      <a:pt x="141293" y="1694882"/>
                    </a:cubicBezTo>
                    <a:cubicBezTo>
                      <a:pt x="143741" y="1704482"/>
                      <a:pt x="144126" y="1714123"/>
                      <a:pt x="142728" y="1723337"/>
                    </a:cubicBezTo>
                    <a:lnTo>
                      <a:pt x="141386" y="1727089"/>
                    </a:lnTo>
                    <a:lnTo>
                      <a:pt x="216104" y="1770743"/>
                    </a:lnTo>
                    <a:lnTo>
                      <a:pt x="221689" y="1764478"/>
                    </a:lnTo>
                    <a:cubicBezTo>
                      <a:pt x="229110" y="1758839"/>
                      <a:pt x="237759" y="1754562"/>
                      <a:pt x="247359" y="1752115"/>
                    </a:cubicBezTo>
                    <a:cubicBezTo>
                      <a:pt x="266557" y="1747221"/>
                      <a:pt x="285923" y="1750572"/>
                      <a:pt x="301712" y="1759947"/>
                    </a:cubicBezTo>
                    <a:lnTo>
                      <a:pt x="311267" y="1772719"/>
                    </a:lnTo>
                    <a:lnTo>
                      <a:pt x="391004" y="1745006"/>
                    </a:lnTo>
                    <a:lnTo>
                      <a:pt x="390074" y="1726581"/>
                    </a:lnTo>
                    <a:cubicBezTo>
                      <a:pt x="394269" y="1698936"/>
                      <a:pt x="414515" y="1675128"/>
                      <a:pt x="443313" y="1667787"/>
                    </a:cubicBezTo>
                    <a:lnTo>
                      <a:pt x="460397" y="1666925"/>
                    </a:lnTo>
                    <a:lnTo>
                      <a:pt x="488394" y="1584617"/>
                    </a:lnTo>
                    <a:lnTo>
                      <a:pt x="466564" y="1555438"/>
                    </a:lnTo>
                    <a:cubicBezTo>
                      <a:pt x="456776" y="1517040"/>
                      <a:pt x="479970" y="1477976"/>
                      <a:pt x="518368" y="1468188"/>
                    </a:cubicBezTo>
                    <a:cubicBezTo>
                      <a:pt x="537567" y="1463294"/>
                      <a:pt x="556932" y="1466645"/>
                      <a:pt x="572721" y="1476020"/>
                    </a:cubicBezTo>
                    <a:lnTo>
                      <a:pt x="600526" y="1513186"/>
                    </a:lnTo>
                    <a:lnTo>
                      <a:pt x="673718" y="1517540"/>
                    </a:lnTo>
                    <a:lnTo>
                      <a:pt x="682146" y="1493987"/>
                    </a:lnTo>
                    <a:cubicBezTo>
                      <a:pt x="691520" y="1478198"/>
                      <a:pt x="706918" y="1465985"/>
                      <a:pt x="726117" y="1461091"/>
                    </a:cubicBezTo>
                    <a:lnTo>
                      <a:pt x="751275" y="1459822"/>
                    </a:lnTo>
                    <a:lnTo>
                      <a:pt x="791548" y="1370023"/>
                    </a:lnTo>
                    <a:lnTo>
                      <a:pt x="768297" y="1338944"/>
                    </a:lnTo>
                    <a:cubicBezTo>
                      <a:pt x="765850" y="1329344"/>
                      <a:pt x="765464" y="1319703"/>
                      <a:pt x="766862" y="1310488"/>
                    </a:cubicBezTo>
                    <a:lnTo>
                      <a:pt x="774436" y="1289323"/>
                    </a:lnTo>
                    <a:lnTo>
                      <a:pt x="700275" y="1230103"/>
                    </a:lnTo>
                    <a:lnTo>
                      <a:pt x="678049" y="1240806"/>
                    </a:lnTo>
                    <a:cubicBezTo>
                      <a:pt x="639651" y="1250595"/>
                      <a:pt x="600588" y="1227401"/>
                      <a:pt x="590800" y="1189003"/>
                    </a:cubicBezTo>
                    <a:lnTo>
                      <a:pt x="590665" y="1186324"/>
                    </a:lnTo>
                    <a:lnTo>
                      <a:pt x="490400" y="1186324"/>
                    </a:lnTo>
                    <a:lnTo>
                      <a:pt x="485405" y="1200282"/>
                    </a:lnTo>
                    <a:cubicBezTo>
                      <a:pt x="476031" y="1216072"/>
                      <a:pt x="460633" y="1228285"/>
                      <a:pt x="441434" y="1233179"/>
                    </a:cubicBezTo>
                    <a:cubicBezTo>
                      <a:pt x="422235" y="1238073"/>
                      <a:pt x="402870" y="1234721"/>
                      <a:pt x="387080" y="1225347"/>
                    </a:cubicBezTo>
                    <a:lnTo>
                      <a:pt x="384473" y="1221861"/>
                    </a:lnTo>
                    <a:lnTo>
                      <a:pt x="306085" y="1300895"/>
                    </a:lnTo>
                    <a:lnTo>
                      <a:pt x="316339" y="1314603"/>
                    </a:lnTo>
                    <a:cubicBezTo>
                      <a:pt x="321233" y="1333802"/>
                      <a:pt x="317882" y="1353167"/>
                      <a:pt x="308507" y="1368956"/>
                    </a:cubicBezTo>
                    <a:cubicBezTo>
                      <a:pt x="299133" y="1384746"/>
                      <a:pt x="283735" y="1396958"/>
                      <a:pt x="264536" y="1401852"/>
                    </a:cubicBezTo>
                    <a:cubicBezTo>
                      <a:pt x="226138" y="1411641"/>
                      <a:pt x="187074" y="1388447"/>
                      <a:pt x="177286" y="1350049"/>
                    </a:cubicBezTo>
                    <a:cubicBezTo>
                      <a:pt x="167498" y="1311651"/>
                      <a:pt x="190692" y="1272587"/>
                      <a:pt x="229089" y="1262799"/>
                    </a:cubicBezTo>
                    <a:cubicBezTo>
                      <a:pt x="238689" y="1260353"/>
                      <a:pt x="248330" y="1259967"/>
                      <a:pt x="257545" y="1261364"/>
                    </a:cubicBezTo>
                    <a:lnTo>
                      <a:pt x="274783" y="1267533"/>
                    </a:lnTo>
                    <a:lnTo>
                      <a:pt x="356786" y="1184853"/>
                    </a:lnTo>
                    <a:lnTo>
                      <a:pt x="354184" y="1181375"/>
                    </a:lnTo>
                    <a:cubicBezTo>
                      <a:pt x="349290" y="1162176"/>
                      <a:pt x="352642" y="1142810"/>
                      <a:pt x="362016" y="1127022"/>
                    </a:cubicBezTo>
                    <a:lnTo>
                      <a:pt x="369887" y="1118190"/>
                    </a:lnTo>
                    <a:lnTo>
                      <a:pt x="320645" y="1039883"/>
                    </a:lnTo>
                    <a:lnTo>
                      <a:pt x="300449" y="1040901"/>
                    </a:lnTo>
                    <a:cubicBezTo>
                      <a:pt x="272804" y="1036707"/>
                      <a:pt x="248996" y="1016461"/>
                      <a:pt x="241655" y="987663"/>
                    </a:cubicBezTo>
                    <a:cubicBezTo>
                      <a:pt x="231866" y="949265"/>
                      <a:pt x="255061" y="910201"/>
                      <a:pt x="293458" y="900413"/>
                    </a:cubicBezTo>
                    <a:cubicBezTo>
                      <a:pt x="331856" y="890625"/>
                      <a:pt x="370920" y="913819"/>
                      <a:pt x="380708" y="952217"/>
                    </a:cubicBezTo>
                    <a:cubicBezTo>
                      <a:pt x="385602" y="971415"/>
                      <a:pt x="382251" y="990781"/>
                      <a:pt x="372876" y="1006570"/>
                    </a:cubicBezTo>
                    <a:lnTo>
                      <a:pt x="361635" y="1019182"/>
                    </a:lnTo>
                    <a:lnTo>
                      <a:pt x="408676" y="1093990"/>
                    </a:lnTo>
                    <a:lnTo>
                      <a:pt x="434443" y="1092690"/>
                    </a:lnTo>
                    <a:cubicBezTo>
                      <a:pt x="443658" y="1094089"/>
                      <a:pt x="452447" y="1097270"/>
                      <a:pt x="460341" y="1101957"/>
                    </a:cubicBezTo>
                    <a:lnTo>
                      <a:pt x="489254" y="1140605"/>
                    </a:lnTo>
                    <a:lnTo>
                      <a:pt x="596501" y="1140605"/>
                    </a:lnTo>
                    <a:lnTo>
                      <a:pt x="598632" y="1134649"/>
                    </a:lnTo>
                    <a:cubicBezTo>
                      <a:pt x="608006" y="1118860"/>
                      <a:pt x="623404" y="1106647"/>
                      <a:pt x="642603" y="1101753"/>
                    </a:cubicBezTo>
                    <a:cubicBezTo>
                      <a:pt x="681001" y="1091965"/>
                      <a:pt x="720065" y="1115159"/>
                      <a:pt x="729853" y="1153557"/>
                    </a:cubicBezTo>
                    <a:cubicBezTo>
                      <a:pt x="732300" y="1163156"/>
                      <a:pt x="732685" y="1172797"/>
                      <a:pt x="731287" y="1182012"/>
                    </a:cubicBezTo>
                    <a:lnTo>
                      <a:pt x="727294" y="1193172"/>
                    </a:lnTo>
                    <a:lnTo>
                      <a:pt x="807925" y="1257558"/>
                    </a:lnTo>
                    <a:lnTo>
                      <a:pt x="820101" y="1251694"/>
                    </a:lnTo>
                    <a:cubicBezTo>
                      <a:pt x="839299" y="1246800"/>
                      <a:pt x="858665" y="1250151"/>
                      <a:pt x="874454" y="1259526"/>
                    </a:cubicBezTo>
                    <a:lnTo>
                      <a:pt x="893294" y="1284710"/>
                    </a:lnTo>
                    <a:lnTo>
                      <a:pt x="976371" y="1272401"/>
                    </a:lnTo>
                    <a:lnTo>
                      <a:pt x="975748" y="1260056"/>
                    </a:lnTo>
                    <a:cubicBezTo>
                      <a:pt x="979942" y="1232411"/>
                      <a:pt x="1000188" y="1208603"/>
                      <a:pt x="1028987" y="1201262"/>
                    </a:cubicBezTo>
                    <a:lnTo>
                      <a:pt x="1050026" y="1200201"/>
                    </a:lnTo>
                    <a:lnTo>
                      <a:pt x="1074280" y="1111661"/>
                    </a:lnTo>
                    <a:lnTo>
                      <a:pt x="1048271" y="1076895"/>
                    </a:lnTo>
                    <a:cubicBezTo>
                      <a:pt x="1043377" y="1057696"/>
                      <a:pt x="1046728" y="1038330"/>
                      <a:pt x="1056103" y="1022541"/>
                    </a:cubicBezTo>
                    <a:lnTo>
                      <a:pt x="1056809" y="1021749"/>
                    </a:lnTo>
                    <a:lnTo>
                      <a:pt x="975680" y="940611"/>
                    </a:lnTo>
                    <a:lnTo>
                      <a:pt x="959650" y="948331"/>
                    </a:lnTo>
                    <a:cubicBezTo>
                      <a:pt x="921252" y="958119"/>
                      <a:pt x="882188" y="934925"/>
                      <a:pt x="872400" y="896527"/>
                    </a:cubicBezTo>
                    <a:cubicBezTo>
                      <a:pt x="862612" y="858129"/>
                      <a:pt x="885806" y="819065"/>
                      <a:pt x="924204" y="809277"/>
                    </a:cubicBezTo>
                    <a:cubicBezTo>
                      <a:pt x="962602" y="799489"/>
                      <a:pt x="1001665" y="822683"/>
                      <a:pt x="1011453" y="861081"/>
                    </a:cubicBezTo>
                    <a:cubicBezTo>
                      <a:pt x="1013900" y="870680"/>
                      <a:pt x="1014286" y="880322"/>
                      <a:pt x="1012888" y="889537"/>
                    </a:cubicBezTo>
                    <a:lnTo>
                      <a:pt x="1006662" y="906936"/>
                    </a:lnTo>
                    <a:lnTo>
                      <a:pt x="1092843" y="993128"/>
                    </a:lnTo>
                    <a:lnTo>
                      <a:pt x="1100075" y="989645"/>
                    </a:lnTo>
                    <a:cubicBezTo>
                      <a:pt x="1119274" y="984751"/>
                      <a:pt x="1138639" y="988102"/>
                      <a:pt x="1154428" y="997477"/>
                    </a:cubicBezTo>
                    <a:lnTo>
                      <a:pt x="1169705" y="1017897"/>
                    </a:lnTo>
                    <a:lnTo>
                      <a:pt x="1235135" y="1004909"/>
                    </a:lnTo>
                    <a:lnTo>
                      <a:pt x="1234489" y="992102"/>
                    </a:lnTo>
                    <a:cubicBezTo>
                      <a:pt x="1238683" y="964457"/>
                      <a:pt x="1258929" y="940648"/>
                      <a:pt x="1287727" y="933307"/>
                    </a:cubicBezTo>
                    <a:lnTo>
                      <a:pt x="1289641" y="933211"/>
                    </a:lnTo>
                    <a:lnTo>
                      <a:pt x="1287073" y="869118"/>
                    </a:lnTo>
                    <a:lnTo>
                      <a:pt x="1282761" y="867575"/>
                    </a:lnTo>
                    <a:cubicBezTo>
                      <a:pt x="1266971" y="858200"/>
                      <a:pt x="1254759" y="842803"/>
                      <a:pt x="1249865" y="823604"/>
                    </a:cubicBezTo>
                    <a:cubicBezTo>
                      <a:pt x="1240076" y="785206"/>
                      <a:pt x="1263270" y="746142"/>
                      <a:pt x="1301668" y="736354"/>
                    </a:cubicBezTo>
                    <a:cubicBezTo>
                      <a:pt x="1320867" y="731460"/>
                      <a:pt x="1340233" y="734811"/>
                      <a:pt x="1356021" y="744186"/>
                    </a:cubicBezTo>
                    <a:lnTo>
                      <a:pt x="1364846" y="755981"/>
                    </a:lnTo>
                    <a:lnTo>
                      <a:pt x="1461019" y="711489"/>
                    </a:lnTo>
                    <a:lnTo>
                      <a:pt x="1460232" y="695896"/>
                    </a:lnTo>
                    <a:cubicBezTo>
                      <a:pt x="1464426" y="668251"/>
                      <a:pt x="1484672" y="644443"/>
                      <a:pt x="1513470" y="637102"/>
                    </a:cubicBezTo>
                    <a:lnTo>
                      <a:pt x="1522776" y="636633"/>
                    </a:lnTo>
                    <a:lnTo>
                      <a:pt x="1534677" y="550021"/>
                    </a:lnTo>
                    <a:lnTo>
                      <a:pt x="1531695" y="548954"/>
                    </a:lnTo>
                    <a:cubicBezTo>
                      <a:pt x="1515905" y="539580"/>
                      <a:pt x="1503693" y="524182"/>
                      <a:pt x="1498799" y="504983"/>
                    </a:cubicBezTo>
                    <a:cubicBezTo>
                      <a:pt x="1489010" y="466585"/>
                      <a:pt x="1512204" y="427521"/>
                      <a:pt x="1550602" y="417733"/>
                    </a:cubicBezTo>
                    <a:cubicBezTo>
                      <a:pt x="1569801" y="412839"/>
                      <a:pt x="1589166" y="416190"/>
                      <a:pt x="1604955" y="425565"/>
                    </a:cubicBezTo>
                    <a:lnTo>
                      <a:pt x="1617847" y="442797"/>
                    </a:lnTo>
                    <a:lnTo>
                      <a:pt x="1707501" y="417525"/>
                    </a:lnTo>
                    <a:lnTo>
                      <a:pt x="1707240" y="412354"/>
                    </a:lnTo>
                    <a:cubicBezTo>
                      <a:pt x="1711434" y="384709"/>
                      <a:pt x="1731680" y="360901"/>
                      <a:pt x="1760478" y="353560"/>
                    </a:cubicBezTo>
                    <a:lnTo>
                      <a:pt x="1760701" y="353549"/>
                    </a:lnTo>
                    <a:lnTo>
                      <a:pt x="1766619" y="260507"/>
                    </a:lnTo>
                    <a:lnTo>
                      <a:pt x="1763048" y="259229"/>
                    </a:lnTo>
                    <a:cubicBezTo>
                      <a:pt x="1747259" y="249854"/>
                      <a:pt x="1735046" y="234457"/>
                      <a:pt x="1730152" y="215257"/>
                    </a:cubicBezTo>
                    <a:cubicBezTo>
                      <a:pt x="1727705" y="205658"/>
                      <a:pt x="1727319" y="196017"/>
                      <a:pt x="1728717" y="186802"/>
                    </a:cubicBezTo>
                    <a:lnTo>
                      <a:pt x="1731559" y="178861"/>
                    </a:lnTo>
                    <a:lnTo>
                      <a:pt x="1671167" y="130637"/>
                    </a:lnTo>
                    <a:lnTo>
                      <a:pt x="1649039" y="141293"/>
                    </a:lnTo>
                    <a:cubicBezTo>
                      <a:pt x="1610641" y="151082"/>
                      <a:pt x="1571577" y="127888"/>
                      <a:pt x="1561789" y="89490"/>
                    </a:cubicBezTo>
                    <a:cubicBezTo>
                      <a:pt x="1552001" y="51092"/>
                      <a:pt x="1575195" y="12028"/>
                      <a:pt x="1613593" y="2240"/>
                    </a:cubicBezTo>
                    <a:cubicBezTo>
                      <a:pt x="1651991" y="-7548"/>
                      <a:pt x="1691054" y="15646"/>
                      <a:pt x="1700842" y="54044"/>
                    </a:cubicBezTo>
                    <a:cubicBezTo>
                      <a:pt x="1703289" y="63643"/>
                      <a:pt x="1703675" y="73285"/>
                      <a:pt x="1702277" y="82499"/>
                    </a:cubicBezTo>
                    <a:lnTo>
                      <a:pt x="1698249" y="93755"/>
                    </a:lnTo>
                    <a:lnTo>
                      <a:pt x="1756497" y="140268"/>
                    </a:lnTo>
                    <a:lnTo>
                      <a:pt x="1781956" y="128008"/>
                    </a:lnTo>
                    <a:cubicBezTo>
                      <a:pt x="1801154" y="123113"/>
                      <a:pt x="1820520" y="126465"/>
                      <a:pt x="1836309" y="135840"/>
                    </a:cubicBezTo>
                    <a:lnTo>
                      <a:pt x="1853693" y="159076"/>
                    </a:lnTo>
                    <a:lnTo>
                      <a:pt x="1960140" y="141341"/>
                    </a:lnTo>
                    <a:lnTo>
                      <a:pt x="1967107" y="121867"/>
                    </a:lnTo>
                    <a:cubicBezTo>
                      <a:pt x="1976482" y="106078"/>
                      <a:pt x="1991880" y="93865"/>
                      <a:pt x="2011079" y="88971"/>
                    </a:cubicBezTo>
                    <a:cubicBezTo>
                      <a:pt x="2049477" y="79183"/>
                      <a:pt x="2088541" y="102377"/>
                      <a:pt x="2098329" y="140774"/>
                    </a:cubicBezTo>
                    <a:cubicBezTo>
                      <a:pt x="2103223" y="159974"/>
                      <a:pt x="2099871" y="179339"/>
                      <a:pt x="2090497" y="195128"/>
                    </a:cubicBezTo>
                    <a:cubicBezTo>
                      <a:pt x="2081122" y="210917"/>
                      <a:pt x="2065724" y="223130"/>
                      <a:pt x="2046525" y="228024"/>
                    </a:cubicBezTo>
                    <a:cubicBezTo>
                      <a:pt x="2027326" y="232918"/>
                      <a:pt x="2007961" y="229567"/>
                      <a:pt x="1992172" y="220192"/>
                    </a:cubicBezTo>
                    <a:lnTo>
                      <a:pt x="1967001" y="186547"/>
                    </a:lnTo>
                    <a:lnTo>
                      <a:pt x="1870357" y="202649"/>
                    </a:lnTo>
                    <a:lnTo>
                      <a:pt x="1870640" y="208267"/>
                    </a:lnTo>
                    <a:cubicBezTo>
                      <a:pt x="1869242" y="217482"/>
                      <a:pt x="1866061" y="226271"/>
                      <a:pt x="1861374" y="234165"/>
                    </a:cubicBezTo>
                    <a:cubicBezTo>
                      <a:pt x="1851999" y="249954"/>
                      <a:pt x="1836601" y="262167"/>
                      <a:pt x="1817402" y="267061"/>
                    </a:cubicBezTo>
                    <a:lnTo>
                      <a:pt x="1811997" y="267334"/>
                    </a:lnTo>
                    <a:lnTo>
                      <a:pt x="1806210" y="358307"/>
                    </a:lnTo>
                    <a:lnTo>
                      <a:pt x="1814832" y="361392"/>
                    </a:lnTo>
                    <a:cubicBezTo>
                      <a:pt x="1830621" y="370767"/>
                      <a:pt x="1842834" y="386165"/>
                      <a:pt x="1847728" y="405363"/>
                    </a:cubicBezTo>
                    <a:cubicBezTo>
                      <a:pt x="1852622" y="424563"/>
                      <a:pt x="1849270" y="443928"/>
                      <a:pt x="1839896" y="459717"/>
                    </a:cubicBezTo>
                    <a:cubicBezTo>
                      <a:pt x="1830521" y="475506"/>
                      <a:pt x="1815123" y="487719"/>
                      <a:pt x="1795924" y="492613"/>
                    </a:cubicBezTo>
                    <a:cubicBezTo>
                      <a:pt x="1776725" y="497507"/>
                      <a:pt x="1757360" y="494156"/>
                      <a:pt x="1741571" y="484781"/>
                    </a:cubicBezTo>
                    <a:lnTo>
                      <a:pt x="1723432" y="460535"/>
                    </a:lnTo>
                    <a:lnTo>
                      <a:pt x="1638603" y="484446"/>
                    </a:lnTo>
                    <a:lnTo>
                      <a:pt x="1639286" y="497992"/>
                    </a:lnTo>
                    <a:cubicBezTo>
                      <a:pt x="1637888" y="507207"/>
                      <a:pt x="1634707" y="515996"/>
                      <a:pt x="1630020" y="523890"/>
                    </a:cubicBezTo>
                    <a:cubicBezTo>
                      <a:pt x="1620645" y="539679"/>
                      <a:pt x="1605247" y="551892"/>
                      <a:pt x="1586048" y="556786"/>
                    </a:cubicBezTo>
                    <a:lnTo>
                      <a:pt x="1579853" y="557098"/>
                    </a:lnTo>
                    <a:lnTo>
                      <a:pt x="1567786" y="644920"/>
                    </a:lnTo>
                    <a:lnTo>
                      <a:pt x="1567824" y="644934"/>
                    </a:lnTo>
                    <a:cubicBezTo>
                      <a:pt x="1583613" y="654308"/>
                      <a:pt x="1595826" y="669706"/>
                      <a:pt x="1600720" y="688905"/>
                    </a:cubicBezTo>
                    <a:cubicBezTo>
                      <a:pt x="1603167" y="698505"/>
                      <a:pt x="1603553" y="708146"/>
                      <a:pt x="1602155" y="717361"/>
                    </a:cubicBezTo>
                    <a:lnTo>
                      <a:pt x="1599527" y="724705"/>
                    </a:lnTo>
                    <a:lnTo>
                      <a:pt x="1664565" y="776641"/>
                    </a:lnTo>
                    <a:lnTo>
                      <a:pt x="1684961" y="766819"/>
                    </a:lnTo>
                    <a:cubicBezTo>
                      <a:pt x="1723359" y="757031"/>
                      <a:pt x="1762422" y="780224"/>
                      <a:pt x="1772210" y="818622"/>
                    </a:cubicBezTo>
                    <a:cubicBezTo>
                      <a:pt x="1777104" y="837821"/>
                      <a:pt x="1773753" y="857187"/>
                      <a:pt x="1764378" y="872976"/>
                    </a:cubicBezTo>
                    <a:cubicBezTo>
                      <a:pt x="1755004" y="888765"/>
                      <a:pt x="1739606" y="900978"/>
                      <a:pt x="1720407" y="905872"/>
                    </a:cubicBezTo>
                    <a:cubicBezTo>
                      <a:pt x="1682009" y="915660"/>
                      <a:pt x="1642945" y="892466"/>
                      <a:pt x="1633157" y="854068"/>
                    </a:cubicBezTo>
                    <a:cubicBezTo>
                      <a:pt x="1630710" y="844469"/>
                      <a:pt x="1630324" y="834828"/>
                      <a:pt x="1631722" y="825613"/>
                    </a:cubicBezTo>
                    <a:lnTo>
                      <a:pt x="1636367" y="812631"/>
                    </a:lnTo>
                    <a:lnTo>
                      <a:pt x="1574845" y="763503"/>
                    </a:lnTo>
                    <a:lnTo>
                      <a:pt x="1574587" y="763793"/>
                    </a:lnTo>
                    <a:cubicBezTo>
                      <a:pt x="1567165" y="769431"/>
                      <a:pt x="1558516" y="773708"/>
                      <a:pt x="1548917" y="776155"/>
                    </a:cubicBezTo>
                    <a:cubicBezTo>
                      <a:pt x="1529717" y="781049"/>
                      <a:pt x="1510352" y="777698"/>
                      <a:pt x="1494563" y="768323"/>
                    </a:cubicBezTo>
                    <a:lnTo>
                      <a:pt x="1482349" y="751996"/>
                    </a:lnTo>
                    <a:lnTo>
                      <a:pt x="1389266" y="795059"/>
                    </a:lnTo>
                    <a:lnTo>
                      <a:pt x="1390352" y="816613"/>
                    </a:lnTo>
                    <a:cubicBezTo>
                      <a:pt x="1388954" y="825828"/>
                      <a:pt x="1385773" y="834617"/>
                      <a:pt x="1381086" y="842511"/>
                    </a:cubicBezTo>
                    <a:cubicBezTo>
                      <a:pt x="1371711" y="858300"/>
                      <a:pt x="1356313" y="870513"/>
                      <a:pt x="1337114" y="875407"/>
                    </a:cubicBezTo>
                    <a:lnTo>
                      <a:pt x="1333089" y="875610"/>
                    </a:lnTo>
                    <a:lnTo>
                      <a:pt x="1335621" y="938828"/>
                    </a:lnTo>
                    <a:lnTo>
                      <a:pt x="1342081" y="941139"/>
                    </a:lnTo>
                    <a:cubicBezTo>
                      <a:pt x="1357870" y="950514"/>
                      <a:pt x="1370083" y="965912"/>
                      <a:pt x="1374977" y="985111"/>
                    </a:cubicBezTo>
                    <a:cubicBezTo>
                      <a:pt x="1377424" y="994710"/>
                      <a:pt x="1377810" y="1004351"/>
                      <a:pt x="1376412" y="1013566"/>
                    </a:cubicBezTo>
                    <a:lnTo>
                      <a:pt x="1370633" y="1029716"/>
                    </a:lnTo>
                    <a:lnTo>
                      <a:pt x="1429271" y="1084151"/>
                    </a:lnTo>
                    <a:lnTo>
                      <a:pt x="1434960" y="1079895"/>
                    </a:lnTo>
                    <a:cubicBezTo>
                      <a:pt x="1473358" y="1070107"/>
                      <a:pt x="1512422" y="1093301"/>
                      <a:pt x="1522210" y="1131699"/>
                    </a:cubicBezTo>
                    <a:cubicBezTo>
                      <a:pt x="1527104" y="1150898"/>
                      <a:pt x="1523752" y="1170263"/>
                      <a:pt x="1514378" y="1186052"/>
                    </a:cubicBezTo>
                    <a:lnTo>
                      <a:pt x="1488941" y="1205082"/>
                    </a:lnTo>
                    <a:lnTo>
                      <a:pt x="1512587" y="1297843"/>
                    </a:lnTo>
                    <a:lnTo>
                      <a:pt x="1538260" y="1307030"/>
                    </a:lnTo>
                    <a:cubicBezTo>
                      <a:pt x="1554050" y="1316404"/>
                      <a:pt x="1566262" y="1331803"/>
                      <a:pt x="1571157" y="1351001"/>
                    </a:cubicBezTo>
                    <a:lnTo>
                      <a:pt x="1571671" y="1361210"/>
                    </a:lnTo>
                    <a:lnTo>
                      <a:pt x="1648424" y="1382783"/>
                    </a:lnTo>
                    <a:lnTo>
                      <a:pt x="1651590" y="1373934"/>
                    </a:lnTo>
                    <a:cubicBezTo>
                      <a:pt x="1660965" y="1358145"/>
                      <a:pt x="1676362" y="1345932"/>
                      <a:pt x="1695562" y="1341038"/>
                    </a:cubicBezTo>
                    <a:cubicBezTo>
                      <a:pt x="1733960" y="1331250"/>
                      <a:pt x="1773023" y="1354444"/>
                      <a:pt x="1782811" y="1392841"/>
                    </a:cubicBezTo>
                    <a:cubicBezTo>
                      <a:pt x="1787705" y="1412041"/>
                      <a:pt x="1784354" y="1431406"/>
                      <a:pt x="1774979" y="1447195"/>
                    </a:cubicBezTo>
                    <a:lnTo>
                      <a:pt x="1758517" y="1459511"/>
                    </a:lnTo>
                    <a:lnTo>
                      <a:pt x="1783690" y="1558264"/>
                    </a:lnTo>
                    <a:lnTo>
                      <a:pt x="1805259" y="1565982"/>
                    </a:lnTo>
                    <a:cubicBezTo>
                      <a:pt x="1821049" y="1575356"/>
                      <a:pt x="1833261" y="1590754"/>
                      <a:pt x="1838156" y="1609953"/>
                    </a:cubicBezTo>
                    <a:cubicBezTo>
                      <a:pt x="1843050" y="1629152"/>
                      <a:pt x="1839698" y="1648518"/>
                      <a:pt x="1830324" y="1664307"/>
                    </a:cubicBezTo>
                    <a:close/>
                  </a:path>
                </a:pathLst>
              </a:custGeom>
              <a:solidFill>
                <a:srgbClr val="FFFF00"/>
              </a:solidFill>
              <a:ln w="6350">
                <a:solidFill>
                  <a:schemeClr val="tx1"/>
                </a:solidFill>
              </a:ln>
              <a:effectLst>
                <a:innerShdw blurRad="381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CH"/>
              </a:p>
            </p:txBody>
          </p:sp>
          <p:sp>
            <p:nvSpPr>
              <p:cNvPr id="16" name="Freeform 15">
                <a:extLst>
                  <a:ext uri="{FF2B5EF4-FFF2-40B4-BE49-F238E27FC236}">
                    <a16:creationId xmlns:a16="http://schemas.microsoft.com/office/drawing/2014/main" id="{3E9F52E4-87E5-9FD5-A258-396D61895EF5}"/>
                  </a:ext>
                </a:extLst>
              </p:cNvPr>
              <p:cNvSpPr/>
              <p:nvPr/>
            </p:nvSpPr>
            <p:spPr>
              <a:xfrm rot="21436875">
                <a:off x="7137450" y="3605361"/>
                <a:ext cx="1506496" cy="963507"/>
              </a:xfrm>
              <a:custGeom>
                <a:avLst/>
                <a:gdLst>
                  <a:gd name="connsiteX0" fmla="*/ 1508735 w 2796349"/>
                  <a:gd name="connsiteY0" fmla="*/ 200130 h 1788457"/>
                  <a:gd name="connsiteX1" fmla="*/ 1483399 w 2796349"/>
                  <a:gd name="connsiteY1" fmla="*/ 217212 h 1788457"/>
                  <a:gd name="connsiteX2" fmla="*/ 1439396 w 2796349"/>
                  <a:gd name="connsiteY2" fmla="*/ 226096 h 1788457"/>
                  <a:gd name="connsiteX3" fmla="*/ 1437670 w 2796349"/>
                  <a:gd name="connsiteY3" fmla="*/ 225748 h 1788457"/>
                  <a:gd name="connsiteX4" fmla="*/ 1408458 w 2796349"/>
                  <a:gd name="connsiteY4" fmla="*/ 261597 h 1788457"/>
                  <a:gd name="connsiteX5" fmla="*/ 1413302 w 2796349"/>
                  <a:gd name="connsiteY5" fmla="*/ 285592 h 1788457"/>
                  <a:gd name="connsiteX6" fmla="*/ 1404418 w 2796349"/>
                  <a:gd name="connsiteY6" fmla="*/ 329595 h 1788457"/>
                  <a:gd name="connsiteX7" fmla="*/ 1399420 w 2796349"/>
                  <a:gd name="connsiteY7" fmla="*/ 337008 h 1788457"/>
                  <a:gd name="connsiteX8" fmla="*/ 1420690 w 2796349"/>
                  <a:gd name="connsiteY8" fmla="*/ 392928 h 1788457"/>
                  <a:gd name="connsiteX9" fmla="*/ 1443398 w 2796349"/>
                  <a:gd name="connsiteY9" fmla="*/ 408238 h 1788457"/>
                  <a:gd name="connsiteX10" fmla="*/ 1456166 w 2796349"/>
                  <a:gd name="connsiteY10" fmla="*/ 427175 h 1788457"/>
                  <a:gd name="connsiteX11" fmla="*/ 1533881 w 2796349"/>
                  <a:gd name="connsiteY11" fmla="*/ 439728 h 1788457"/>
                  <a:gd name="connsiteX12" fmla="*/ 1546569 w 2796349"/>
                  <a:gd name="connsiteY12" fmla="*/ 431174 h 1788457"/>
                  <a:gd name="connsiteX13" fmla="*/ 1579163 w 2796349"/>
                  <a:gd name="connsiteY13" fmla="*/ 424593 h 1788457"/>
                  <a:gd name="connsiteX14" fmla="*/ 1619215 w 2796349"/>
                  <a:gd name="connsiteY14" fmla="*/ 375442 h 1788457"/>
                  <a:gd name="connsiteX15" fmla="*/ 1617599 w 2796349"/>
                  <a:gd name="connsiteY15" fmla="*/ 367436 h 1788457"/>
                  <a:gd name="connsiteX16" fmla="*/ 1626483 w 2796349"/>
                  <a:gd name="connsiteY16" fmla="*/ 323432 h 1788457"/>
                  <a:gd name="connsiteX17" fmla="*/ 1638726 w 2796349"/>
                  <a:gd name="connsiteY17" fmla="*/ 305273 h 1788457"/>
                  <a:gd name="connsiteX18" fmla="*/ 1619702 w 2796349"/>
                  <a:gd name="connsiteY18" fmla="*/ 255256 h 1788457"/>
                  <a:gd name="connsiteX19" fmla="*/ 1615314 w 2796349"/>
                  <a:gd name="connsiteY19" fmla="*/ 254370 h 1788457"/>
                  <a:gd name="connsiteX20" fmla="*/ 1579381 w 2796349"/>
                  <a:gd name="connsiteY20" fmla="*/ 230143 h 1788457"/>
                  <a:gd name="connsiteX21" fmla="*/ 1565306 w 2796349"/>
                  <a:gd name="connsiteY21" fmla="*/ 209268 h 1788457"/>
                  <a:gd name="connsiteX22" fmla="*/ 1439396 w 2796349"/>
                  <a:gd name="connsiteY22" fmla="*/ 0 h 1788457"/>
                  <a:gd name="connsiteX23" fmla="*/ 1483399 w 2796349"/>
                  <a:gd name="connsiteY23" fmla="*/ 8884 h 1788457"/>
                  <a:gd name="connsiteX24" fmla="*/ 1513474 w 2796349"/>
                  <a:gd name="connsiteY24" fmla="*/ 29160 h 1788457"/>
                  <a:gd name="connsiteX25" fmla="*/ 1616501 w 2796349"/>
                  <a:gd name="connsiteY25" fmla="*/ 45802 h 1788457"/>
                  <a:gd name="connsiteX26" fmla="*/ 1659318 w 2796349"/>
                  <a:gd name="connsiteY26" fmla="*/ 37158 h 1788457"/>
                  <a:gd name="connsiteX27" fmla="*/ 1772366 w 2796349"/>
                  <a:gd name="connsiteY27" fmla="*/ 150206 h 1788457"/>
                  <a:gd name="connsiteX28" fmla="*/ 1768471 w 2796349"/>
                  <a:gd name="connsiteY28" fmla="*/ 169498 h 1788457"/>
                  <a:gd name="connsiteX29" fmla="*/ 1816936 w 2796349"/>
                  <a:gd name="connsiteY29" fmla="*/ 296921 h 1788457"/>
                  <a:gd name="connsiteX30" fmla="*/ 1834811 w 2796349"/>
                  <a:gd name="connsiteY30" fmla="*/ 323432 h 1788457"/>
                  <a:gd name="connsiteX31" fmla="*/ 1843695 w 2796349"/>
                  <a:gd name="connsiteY31" fmla="*/ 367436 h 1788457"/>
                  <a:gd name="connsiteX32" fmla="*/ 1774650 w 2796349"/>
                  <a:gd name="connsiteY32" fmla="*/ 471600 h 1788457"/>
                  <a:gd name="connsiteX33" fmla="*/ 1756586 w 2796349"/>
                  <a:gd name="connsiteY33" fmla="*/ 475247 h 1788457"/>
                  <a:gd name="connsiteX34" fmla="*/ 1702304 w 2796349"/>
                  <a:gd name="connsiteY34" fmla="*/ 541861 h 1788457"/>
                  <a:gd name="connsiteX35" fmla="*/ 1694737 w 2796349"/>
                  <a:gd name="connsiteY35" fmla="*/ 579341 h 1788457"/>
                  <a:gd name="connsiteX36" fmla="*/ 1590573 w 2796349"/>
                  <a:gd name="connsiteY36" fmla="*/ 648386 h 1788457"/>
                  <a:gd name="connsiteX37" fmla="*/ 1510636 w 2796349"/>
                  <a:gd name="connsiteY37" fmla="*/ 615275 h 1788457"/>
                  <a:gd name="connsiteX38" fmla="*/ 1504911 w 2796349"/>
                  <a:gd name="connsiteY38" fmla="*/ 606784 h 1788457"/>
                  <a:gd name="connsiteX39" fmla="*/ 1409014 w 2796349"/>
                  <a:gd name="connsiteY39" fmla="*/ 591294 h 1788457"/>
                  <a:gd name="connsiteX40" fmla="*/ 1407464 w 2796349"/>
                  <a:gd name="connsiteY40" fmla="*/ 592339 h 1788457"/>
                  <a:gd name="connsiteX41" fmla="*/ 1383427 w 2796349"/>
                  <a:gd name="connsiteY41" fmla="*/ 597192 h 1788457"/>
                  <a:gd name="connsiteX42" fmla="*/ 1343827 w 2796349"/>
                  <a:gd name="connsiteY42" fmla="*/ 643042 h 1788457"/>
                  <a:gd name="connsiteX43" fmla="*/ 1349578 w 2796349"/>
                  <a:gd name="connsiteY43" fmla="*/ 671527 h 1788457"/>
                  <a:gd name="connsiteX44" fmla="*/ 1316467 w 2796349"/>
                  <a:gd name="connsiteY44" fmla="*/ 751464 h 1788457"/>
                  <a:gd name="connsiteX45" fmla="*/ 1296590 w 2796349"/>
                  <a:gd name="connsiteY45" fmla="*/ 764865 h 1788457"/>
                  <a:gd name="connsiteX46" fmla="*/ 1295952 w 2796349"/>
                  <a:gd name="connsiteY46" fmla="*/ 778045 h 1788457"/>
                  <a:gd name="connsiteX47" fmla="*/ 1299289 w 2796349"/>
                  <a:gd name="connsiteY47" fmla="*/ 780295 h 1788457"/>
                  <a:gd name="connsiteX48" fmla="*/ 1323516 w 2796349"/>
                  <a:gd name="connsiteY48" fmla="*/ 816228 h 1788457"/>
                  <a:gd name="connsiteX49" fmla="*/ 1325970 w 2796349"/>
                  <a:gd name="connsiteY49" fmla="*/ 828385 h 1788457"/>
                  <a:gd name="connsiteX50" fmla="*/ 1392988 w 2796349"/>
                  <a:gd name="connsiteY50" fmla="*/ 884620 h 1788457"/>
                  <a:gd name="connsiteX51" fmla="*/ 1413468 w 2796349"/>
                  <a:gd name="connsiteY51" fmla="*/ 888754 h 1788457"/>
                  <a:gd name="connsiteX52" fmla="*/ 1504489 w 2796349"/>
                  <a:gd name="connsiteY52" fmla="*/ 833963 h 1788457"/>
                  <a:gd name="connsiteX53" fmla="*/ 1506862 w 2796349"/>
                  <a:gd name="connsiteY53" fmla="*/ 830444 h 1788457"/>
                  <a:gd name="connsiteX54" fmla="*/ 1586799 w 2796349"/>
                  <a:gd name="connsiteY54" fmla="*/ 797333 h 1788457"/>
                  <a:gd name="connsiteX55" fmla="*/ 1690963 w 2796349"/>
                  <a:gd name="connsiteY55" fmla="*/ 866377 h 1788457"/>
                  <a:gd name="connsiteX56" fmla="*/ 1698167 w 2796349"/>
                  <a:gd name="connsiteY56" fmla="*/ 902062 h 1788457"/>
                  <a:gd name="connsiteX57" fmla="*/ 1740059 w 2796349"/>
                  <a:gd name="connsiteY57" fmla="*/ 937213 h 1788457"/>
                  <a:gd name="connsiteX58" fmla="*/ 1764997 w 2796349"/>
                  <a:gd name="connsiteY58" fmla="*/ 932179 h 1788457"/>
                  <a:gd name="connsiteX59" fmla="*/ 1808654 w 2796349"/>
                  <a:gd name="connsiteY59" fmla="*/ 940993 h 1788457"/>
                  <a:gd name="connsiteX60" fmla="*/ 1884510 w 2796349"/>
                  <a:gd name="connsiteY60" fmla="*/ 909846 h 1788457"/>
                  <a:gd name="connsiteX61" fmla="*/ 1891112 w 2796349"/>
                  <a:gd name="connsiteY61" fmla="*/ 900055 h 1788457"/>
                  <a:gd name="connsiteX62" fmla="*/ 1915418 w 2796349"/>
                  <a:gd name="connsiteY62" fmla="*/ 883667 h 1788457"/>
                  <a:gd name="connsiteX63" fmla="*/ 1940457 w 2796349"/>
                  <a:gd name="connsiteY63" fmla="*/ 809623 h 1788457"/>
                  <a:gd name="connsiteX64" fmla="*/ 1937752 w 2796349"/>
                  <a:gd name="connsiteY64" fmla="*/ 805611 h 1788457"/>
                  <a:gd name="connsiteX65" fmla="*/ 1928868 w 2796349"/>
                  <a:gd name="connsiteY65" fmla="*/ 761608 h 1788457"/>
                  <a:gd name="connsiteX66" fmla="*/ 2041916 w 2796349"/>
                  <a:gd name="connsiteY66" fmla="*/ 648560 h 1788457"/>
                  <a:gd name="connsiteX67" fmla="*/ 2154964 w 2796349"/>
                  <a:gd name="connsiteY67" fmla="*/ 761608 h 1788457"/>
                  <a:gd name="connsiteX68" fmla="*/ 2121853 w 2796349"/>
                  <a:gd name="connsiteY68" fmla="*/ 841545 h 1788457"/>
                  <a:gd name="connsiteX69" fmla="*/ 2104726 w 2796349"/>
                  <a:gd name="connsiteY69" fmla="*/ 853092 h 1788457"/>
                  <a:gd name="connsiteX70" fmla="*/ 2075766 w 2796349"/>
                  <a:gd name="connsiteY70" fmla="*/ 938730 h 1788457"/>
                  <a:gd name="connsiteX71" fmla="*/ 2084097 w 2796349"/>
                  <a:gd name="connsiteY71" fmla="*/ 979992 h 1788457"/>
                  <a:gd name="connsiteX72" fmla="*/ 2083048 w 2796349"/>
                  <a:gd name="connsiteY72" fmla="*/ 985185 h 1788457"/>
                  <a:gd name="connsiteX73" fmla="*/ 2114347 w 2796349"/>
                  <a:gd name="connsiteY73" fmla="*/ 1023823 h 1788457"/>
                  <a:gd name="connsiteX74" fmla="*/ 2156397 w 2796349"/>
                  <a:gd name="connsiteY74" fmla="*/ 1032313 h 1788457"/>
                  <a:gd name="connsiteX75" fmla="*/ 2157908 w 2796349"/>
                  <a:gd name="connsiteY75" fmla="*/ 1033229 h 1788457"/>
                  <a:gd name="connsiteX76" fmla="*/ 2233755 w 2796349"/>
                  <a:gd name="connsiteY76" fmla="*/ 1003372 h 1788457"/>
                  <a:gd name="connsiteX77" fmla="*/ 2236476 w 2796349"/>
                  <a:gd name="connsiteY77" fmla="*/ 999337 h 1788457"/>
                  <a:gd name="connsiteX78" fmla="*/ 2316413 w 2796349"/>
                  <a:gd name="connsiteY78" fmla="*/ 966226 h 1788457"/>
                  <a:gd name="connsiteX79" fmla="*/ 2396350 w 2796349"/>
                  <a:gd name="connsiteY79" fmla="*/ 999337 h 1788457"/>
                  <a:gd name="connsiteX80" fmla="*/ 2413798 w 2796349"/>
                  <a:gd name="connsiteY80" fmla="*/ 1025215 h 1788457"/>
                  <a:gd name="connsiteX81" fmla="*/ 2487455 w 2796349"/>
                  <a:gd name="connsiteY81" fmla="*/ 1068380 h 1788457"/>
                  <a:gd name="connsiteX82" fmla="*/ 2509480 w 2796349"/>
                  <a:gd name="connsiteY82" fmla="*/ 1063933 h 1788457"/>
                  <a:gd name="connsiteX83" fmla="*/ 2572900 w 2796349"/>
                  <a:gd name="connsiteY83" fmla="*/ 1001313 h 1788457"/>
                  <a:gd name="connsiteX84" fmla="*/ 2579137 w 2796349"/>
                  <a:gd name="connsiteY84" fmla="*/ 970421 h 1788457"/>
                  <a:gd name="connsiteX85" fmla="*/ 2683301 w 2796349"/>
                  <a:gd name="connsiteY85" fmla="*/ 901377 h 1788457"/>
                  <a:gd name="connsiteX86" fmla="*/ 2796349 w 2796349"/>
                  <a:gd name="connsiteY86" fmla="*/ 1014425 h 1788457"/>
                  <a:gd name="connsiteX87" fmla="*/ 2727305 w 2796349"/>
                  <a:gd name="connsiteY87" fmla="*/ 1118589 h 1788457"/>
                  <a:gd name="connsiteX88" fmla="*/ 2687232 w 2796349"/>
                  <a:gd name="connsiteY88" fmla="*/ 1126679 h 1788457"/>
                  <a:gd name="connsiteX89" fmla="*/ 2630808 w 2796349"/>
                  <a:gd name="connsiteY89" fmla="*/ 1182392 h 1788457"/>
                  <a:gd name="connsiteX90" fmla="*/ 2623414 w 2796349"/>
                  <a:gd name="connsiteY90" fmla="*/ 1219012 h 1788457"/>
                  <a:gd name="connsiteX91" fmla="*/ 2610230 w 2796349"/>
                  <a:gd name="connsiteY91" fmla="*/ 1238567 h 1788457"/>
                  <a:gd name="connsiteX92" fmla="*/ 2618110 w 2796349"/>
                  <a:gd name="connsiteY92" fmla="*/ 1306449 h 1788457"/>
                  <a:gd name="connsiteX93" fmla="*/ 2637822 w 2796349"/>
                  <a:gd name="connsiteY93" fmla="*/ 1328144 h 1788457"/>
                  <a:gd name="connsiteX94" fmla="*/ 2657129 w 2796349"/>
                  <a:gd name="connsiteY94" fmla="*/ 1391350 h 1788457"/>
                  <a:gd name="connsiteX95" fmla="*/ 2544081 w 2796349"/>
                  <a:gd name="connsiteY95" fmla="*/ 1504398 h 1788457"/>
                  <a:gd name="connsiteX96" fmla="*/ 2431033 w 2796349"/>
                  <a:gd name="connsiteY96" fmla="*/ 1391350 h 1788457"/>
                  <a:gd name="connsiteX97" fmla="*/ 2450058 w 2796349"/>
                  <a:gd name="connsiteY97" fmla="*/ 1329066 h 1788457"/>
                  <a:gd name="connsiteX98" fmla="*/ 2441637 w 2796349"/>
                  <a:gd name="connsiteY98" fmla="*/ 1256512 h 1788457"/>
                  <a:gd name="connsiteX99" fmla="*/ 2439313 w 2796349"/>
                  <a:gd name="connsiteY99" fmla="*/ 1254946 h 1788457"/>
                  <a:gd name="connsiteX100" fmla="*/ 2418945 w 2796349"/>
                  <a:gd name="connsiteY100" fmla="*/ 1224736 h 1788457"/>
                  <a:gd name="connsiteX101" fmla="*/ 2351533 w 2796349"/>
                  <a:gd name="connsiteY101" fmla="*/ 1185231 h 1788457"/>
                  <a:gd name="connsiteX102" fmla="*/ 2316413 w 2796349"/>
                  <a:gd name="connsiteY102" fmla="*/ 1192322 h 1788457"/>
                  <a:gd name="connsiteX103" fmla="*/ 2272409 w 2796349"/>
                  <a:gd name="connsiteY103" fmla="*/ 1183438 h 1788457"/>
                  <a:gd name="connsiteX104" fmla="*/ 2260159 w 2796349"/>
                  <a:gd name="connsiteY104" fmla="*/ 1175179 h 1788457"/>
                  <a:gd name="connsiteX105" fmla="*/ 2205671 w 2796349"/>
                  <a:gd name="connsiteY105" fmla="*/ 1196628 h 1788457"/>
                  <a:gd name="connsiteX106" fmla="*/ 2192331 w 2796349"/>
                  <a:gd name="connsiteY106" fmla="*/ 1216414 h 1788457"/>
                  <a:gd name="connsiteX107" fmla="*/ 2112394 w 2796349"/>
                  <a:gd name="connsiteY107" fmla="*/ 1249525 h 1788457"/>
                  <a:gd name="connsiteX108" fmla="*/ 2008230 w 2796349"/>
                  <a:gd name="connsiteY108" fmla="*/ 1180480 h 1788457"/>
                  <a:gd name="connsiteX109" fmla="*/ 2003305 w 2796349"/>
                  <a:gd name="connsiteY109" fmla="*/ 1156089 h 1788457"/>
                  <a:gd name="connsiteX110" fmla="*/ 1948554 w 2796349"/>
                  <a:gd name="connsiteY110" fmla="*/ 1088498 h 1788457"/>
                  <a:gd name="connsiteX111" fmla="*/ 1927045 w 2796349"/>
                  <a:gd name="connsiteY111" fmla="*/ 1084156 h 1788457"/>
                  <a:gd name="connsiteX112" fmla="*/ 1919208 w 2796349"/>
                  <a:gd name="connsiteY112" fmla="*/ 1078872 h 1788457"/>
                  <a:gd name="connsiteX113" fmla="*/ 1859659 w 2796349"/>
                  <a:gd name="connsiteY113" fmla="*/ 1103323 h 1788457"/>
                  <a:gd name="connsiteX114" fmla="*/ 1844934 w 2796349"/>
                  <a:gd name="connsiteY114" fmla="*/ 1125164 h 1788457"/>
                  <a:gd name="connsiteX115" fmla="*/ 1844427 w 2796349"/>
                  <a:gd name="connsiteY115" fmla="*/ 1125506 h 1788457"/>
                  <a:gd name="connsiteX116" fmla="*/ 1839366 w 2796349"/>
                  <a:gd name="connsiteY116" fmla="*/ 1200843 h 1788457"/>
                  <a:gd name="connsiteX117" fmla="*/ 1858221 w 2796349"/>
                  <a:gd name="connsiteY117" fmla="*/ 1228809 h 1788457"/>
                  <a:gd name="connsiteX118" fmla="*/ 1867105 w 2796349"/>
                  <a:gd name="connsiteY118" fmla="*/ 1272813 h 1788457"/>
                  <a:gd name="connsiteX119" fmla="*/ 1863957 w 2796349"/>
                  <a:gd name="connsiteY119" fmla="*/ 1288403 h 1788457"/>
                  <a:gd name="connsiteX120" fmla="*/ 1919195 w 2796349"/>
                  <a:gd name="connsiteY120" fmla="*/ 1355051 h 1788457"/>
                  <a:gd name="connsiteX121" fmla="*/ 1949746 w 2796349"/>
                  <a:gd name="connsiteY121" fmla="*/ 1361219 h 1788457"/>
                  <a:gd name="connsiteX122" fmla="*/ 1985680 w 2796349"/>
                  <a:gd name="connsiteY122" fmla="*/ 1385446 h 1788457"/>
                  <a:gd name="connsiteX123" fmla="*/ 1991361 w 2796349"/>
                  <a:gd name="connsiteY123" fmla="*/ 1393872 h 1788457"/>
                  <a:gd name="connsiteX124" fmla="*/ 2068705 w 2796349"/>
                  <a:gd name="connsiteY124" fmla="*/ 1393872 h 1788457"/>
                  <a:gd name="connsiteX125" fmla="*/ 2086680 w 2796349"/>
                  <a:gd name="connsiteY125" fmla="*/ 1381753 h 1788457"/>
                  <a:gd name="connsiteX126" fmla="*/ 2130684 w 2796349"/>
                  <a:gd name="connsiteY126" fmla="*/ 1372869 h 1788457"/>
                  <a:gd name="connsiteX127" fmla="*/ 2243732 w 2796349"/>
                  <a:gd name="connsiteY127" fmla="*/ 1485917 h 1788457"/>
                  <a:gd name="connsiteX128" fmla="*/ 2130684 w 2796349"/>
                  <a:gd name="connsiteY128" fmla="*/ 1598965 h 1788457"/>
                  <a:gd name="connsiteX129" fmla="*/ 2050747 w 2796349"/>
                  <a:gd name="connsiteY129" fmla="*/ 1565854 h 1788457"/>
                  <a:gd name="connsiteX130" fmla="*/ 2049099 w 2796349"/>
                  <a:gd name="connsiteY130" fmla="*/ 1563410 h 1788457"/>
                  <a:gd name="connsiteX131" fmla="*/ 1970076 w 2796349"/>
                  <a:gd name="connsiteY131" fmla="*/ 1563410 h 1788457"/>
                  <a:gd name="connsiteX132" fmla="*/ 1924835 w 2796349"/>
                  <a:gd name="connsiteY132" fmla="*/ 1640654 h 1788457"/>
                  <a:gd name="connsiteX133" fmla="*/ 1931852 w 2796349"/>
                  <a:gd name="connsiteY133" fmla="*/ 1675409 h 1788457"/>
                  <a:gd name="connsiteX134" fmla="*/ 1818804 w 2796349"/>
                  <a:gd name="connsiteY134" fmla="*/ 1788457 h 1788457"/>
                  <a:gd name="connsiteX135" fmla="*/ 1705756 w 2796349"/>
                  <a:gd name="connsiteY135" fmla="*/ 1675409 h 1788457"/>
                  <a:gd name="connsiteX136" fmla="*/ 1738867 w 2796349"/>
                  <a:gd name="connsiteY136" fmla="*/ 1595472 h 1788457"/>
                  <a:gd name="connsiteX137" fmla="*/ 1765233 w 2796349"/>
                  <a:gd name="connsiteY137" fmla="*/ 1577695 h 1788457"/>
                  <a:gd name="connsiteX138" fmla="*/ 1803538 w 2796349"/>
                  <a:gd name="connsiteY138" fmla="*/ 1512293 h 1788457"/>
                  <a:gd name="connsiteX139" fmla="*/ 1801579 w 2796349"/>
                  <a:gd name="connsiteY139" fmla="*/ 1509387 h 1788457"/>
                  <a:gd name="connsiteX140" fmla="*/ 1793421 w 2796349"/>
                  <a:gd name="connsiteY140" fmla="*/ 1468979 h 1788457"/>
                  <a:gd name="connsiteX141" fmla="*/ 1718601 w 2796349"/>
                  <a:gd name="connsiteY141" fmla="*/ 1378703 h 1788457"/>
                  <a:gd name="connsiteX142" fmla="*/ 1710053 w 2796349"/>
                  <a:gd name="connsiteY142" fmla="*/ 1376977 h 1788457"/>
                  <a:gd name="connsiteX143" fmla="*/ 1641009 w 2796349"/>
                  <a:gd name="connsiteY143" fmla="*/ 1272813 h 1788457"/>
                  <a:gd name="connsiteX144" fmla="*/ 1649893 w 2796349"/>
                  <a:gd name="connsiteY144" fmla="*/ 1228809 h 1788457"/>
                  <a:gd name="connsiteX145" fmla="*/ 1669523 w 2796349"/>
                  <a:gd name="connsiteY145" fmla="*/ 1199693 h 1788457"/>
                  <a:gd name="connsiteX146" fmla="*/ 1675484 w 2796349"/>
                  <a:gd name="connsiteY146" fmla="*/ 1110961 h 1788457"/>
                  <a:gd name="connsiteX147" fmla="*/ 1665211 w 2796349"/>
                  <a:gd name="connsiteY147" fmla="*/ 1095724 h 1788457"/>
                  <a:gd name="connsiteX148" fmla="*/ 1576599 w 2796349"/>
                  <a:gd name="connsiteY148" fmla="*/ 1021369 h 1788457"/>
                  <a:gd name="connsiteX149" fmla="*/ 1542795 w 2796349"/>
                  <a:gd name="connsiteY149" fmla="*/ 1014545 h 1788457"/>
                  <a:gd name="connsiteX150" fmla="*/ 1538285 w 2796349"/>
                  <a:gd name="connsiteY150" fmla="*/ 1011504 h 1788457"/>
                  <a:gd name="connsiteX151" fmla="*/ 1485738 w 2796349"/>
                  <a:gd name="connsiteY151" fmla="*/ 1043136 h 1788457"/>
                  <a:gd name="connsiteX152" fmla="*/ 1463748 w 2796349"/>
                  <a:gd name="connsiteY152" fmla="*/ 1075752 h 1788457"/>
                  <a:gd name="connsiteX153" fmla="*/ 1447394 w 2796349"/>
                  <a:gd name="connsiteY153" fmla="*/ 1086778 h 1788457"/>
                  <a:gd name="connsiteX154" fmla="*/ 1439531 w 2796349"/>
                  <a:gd name="connsiteY154" fmla="*/ 1157864 h 1788457"/>
                  <a:gd name="connsiteX155" fmla="*/ 1455805 w 2796349"/>
                  <a:gd name="connsiteY155" fmla="*/ 1182002 h 1788457"/>
                  <a:gd name="connsiteX156" fmla="*/ 1464689 w 2796349"/>
                  <a:gd name="connsiteY156" fmla="*/ 1226006 h 1788457"/>
                  <a:gd name="connsiteX157" fmla="*/ 1351641 w 2796349"/>
                  <a:gd name="connsiteY157" fmla="*/ 1339054 h 1788457"/>
                  <a:gd name="connsiteX158" fmla="*/ 1238593 w 2796349"/>
                  <a:gd name="connsiteY158" fmla="*/ 1226006 h 1788457"/>
                  <a:gd name="connsiteX159" fmla="*/ 1247477 w 2796349"/>
                  <a:gd name="connsiteY159" fmla="*/ 1182002 h 1788457"/>
                  <a:gd name="connsiteX160" fmla="*/ 1269981 w 2796349"/>
                  <a:gd name="connsiteY160" fmla="*/ 1148624 h 1788457"/>
                  <a:gd name="connsiteX161" fmla="*/ 1280192 w 2796349"/>
                  <a:gd name="connsiteY161" fmla="*/ 1056312 h 1788457"/>
                  <a:gd name="connsiteX162" fmla="*/ 1182330 w 2796349"/>
                  <a:gd name="connsiteY162" fmla="*/ 974196 h 1788457"/>
                  <a:gd name="connsiteX163" fmla="*/ 1164063 w 2796349"/>
                  <a:gd name="connsiteY163" fmla="*/ 989524 h 1788457"/>
                  <a:gd name="connsiteX164" fmla="*/ 1155799 w 2796349"/>
                  <a:gd name="connsiteY164" fmla="*/ 1030456 h 1788457"/>
                  <a:gd name="connsiteX165" fmla="*/ 1051635 w 2796349"/>
                  <a:gd name="connsiteY165" fmla="*/ 1099501 h 1788457"/>
                  <a:gd name="connsiteX166" fmla="*/ 971698 w 2796349"/>
                  <a:gd name="connsiteY166" fmla="*/ 1066390 h 1788457"/>
                  <a:gd name="connsiteX167" fmla="*/ 950230 w 2796349"/>
                  <a:gd name="connsiteY167" fmla="*/ 1034549 h 1788457"/>
                  <a:gd name="connsiteX168" fmla="*/ 869681 w 2796349"/>
                  <a:gd name="connsiteY168" fmla="*/ 987345 h 1788457"/>
                  <a:gd name="connsiteX169" fmla="*/ 851921 w 2796349"/>
                  <a:gd name="connsiteY169" fmla="*/ 990931 h 1788457"/>
                  <a:gd name="connsiteX170" fmla="*/ 820804 w 2796349"/>
                  <a:gd name="connsiteY170" fmla="*/ 984649 h 1788457"/>
                  <a:gd name="connsiteX171" fmla="*/ 753810 w 2796349"/>
                  <a:gd name="connsiteY171" fmla="*/ 1023064 h 1788457"/>
                  <a:gd name="connsiteX172" fmla="*/ 753591 w 2796349"/>
                  <a:gd name="connsiteY172" fmla="*/ 1024149 h 1788457"/>
                  <a:gd name="connsiteX173" fmla="*/ 649427 w 2796349"/>
                  <a:gd name="connsiteY173" fmla="*/ 1093194 h 1788457"/>
                  <a:gd name="connsiteX174" fmla="*/ 545263 w 2796349"/>
                  <a:gd name="connsiteY174" fmla="*/ 1024149 h 1788457"/>
                  <a:gd name="connsiteX175" fmla="*/ 543701 w 2796349"/>
                  <a:gd name="connsiteY175" fmla="*/ 1016414 h 1788457"/>
                  <a:gd name="connsiteX176" fmla="*/ 477889 w 2796349"/>
                  <a:gd name="connsiteY176" fmla="*/ 964988 h 1788457"/>
                  <a:gd name="connsiteX177" fmla="*/ 474947 w 2796349"/>
                  <a:gd name="connsiteY177" fmla="*/ 965582 h 1788457"/>
                  <a:gd name="connsiteX178" fmla="*/ 469858 w 2796349"/>
                  <a:gd name="connsiteY178" fmla="*/ 964554 h 1788457"/>
                  <a:gd name="connsiteX179" fmla="*/ 399411 w 2796349"/>
                  <a:gd name="connsiteY179" fmla="*/ 1015870 h 1788457"/>
                  <a:gd name="connsiteX180" fmla="*/ 396526 w 2796349"/>
                  <a:gd name="connsiteY180" fmla="*/ 1030161 h 1788457"/>
                  <a:gd name="connsiteX181" fmla="*/ 379167 w 2796349"/>
                  <a:gd name="connsiteY181" fmla="*/ 1055908 h 1788457"/>
                  <a:gd name="connsiteX182" fmla="*/ 379167 w 2796349"/>
                  <a:gd name="connsiteY182" fmla="*/ 1133721 h 1788457"/>
                  <a:gd name="connsiteX183" fmla="*/ 391904 w 2796349"/>
                  <a:gd name="connsiteY183" fmla="*/ 1152612 h 1788457"/>
                  <a:gd name="connsiteX184" fmla="*/ 400788 w 2796349"/>
                  <a:gd name="connsiteY184" fmla="*/ 1196616 h 1788457"/>
                  <a:gd name="connsiteX185" fmla="*/ 287740 w 2796349"/>
                  <a:gd name="connsiteY185" fmla="*/ 1309664 h 1788457"/>
                  <a:gd name="connsiteX186" fmla="*/ 174692 w 2796349"/>
                  <a:gd name="connsiteY186" fmla="*/ 1196616 h 1788457"/>
                  <a:gd name="connsiteX187" fmla="*/ 207803 w 2796349"/>
                  <a:gd name="connsiteY187" fmla="*/ 1116679 h 1788457"/>
                  <a:gd name="connsiteX188" fmla="*/ 209629 w 2796349"/>
                  <a:gd name="connsiteY188" fmla="*/ 1115447 h 1788457"/>
                  <a:gd name="connsiteX189" fmla="*/ 209629 w 2796349"/>
                  <a:gd name="connsiteY189" fmla="*/ 1061949 h 1788457"/>
                  <a:gd name="connsiteX190" fmla="*/ 188198 w 2796349"/>
                  <a:gd name="connsiteY190" fmla="*/ 1030161 h 1788457"/>
                  <a:gd name="connsiteX191" fmla="*/ 183162 w 2796349"/>
                  <a:gd name="connsiteY191" fmla="*/ 1005216 h 1788457"/>
                  <a:gd name="connsiteX192" fmla="*/ 110637 w 2796349"/>
                  <a:gd name="connsiteY192" fmla="*/ 949262 h 1788457"/>
                  <a:gd name="connsiteX193" fmla="*/ 69044 w 2796349"/>
                  <a:gd name="connsiteY193" fmla="*/ 940865 h 1788457"/>
                  <a:gd name="connsiteX194" fmla="*/ 0 w 2796349"/>
                  <a:gd name="connsiteY194" fmla="*/ 836701 h 1788457"/>
                  <a:gd name="connsiteX195" fmla="*/ 113048 w 2796349"/>
                  <a:gd name="connsiteY195" fmla="*/ 723653 h 1788457"/>
                  <a:gd name="connsiteX196" fmla="*/ 217212 w 2796349"/>
                  <a:gd name="connsiteY196" fmla="*/ 792697 h 1788457"/>
                  <a:gd name="connsiteX197" fmla="*/ 223109 w 2796349"/>
                  <a:gd name="connsiteY197" fmla="*/ 821905 h 1788457"/>
                  <a:gd name="connsiteX198" fmla="*/ 290076 w 2796349"/>
                  <a:gd name="connsiteY198" fmla="*/ 873571 h 1788457"/>
                  <a:gd name="connsiteX199" fmla="*/ 292362 w 2796349"/>
                  <a:gd name="connsiteY199" fmla="*/ 873110 h 1788457"/>
                  <a:gd name="connsiteX200" fmla="*/ 304174 w 2796349"/>
                  <a:gd name="connsiteY200" fmla="*/ 875495 h 1788457"/>
                  <a:gd name="connsiteX201" fmla="*/ 366417 w 2796349"/>
                  <a:gd name="connsiteY201" fmla="*/ 830155 h 1788457"/>
                  <a:gd name="connsiteX202" fmla="*/ 370783 w 2796349"/>
                  <a:gd name="connsiteY202" fmla="*/ 808530 h 1788457"/>
                  <a:gd name="connsiteX203" fmla="*/ 474947 w 2796349"/>
                  <a:gd name="connsiteY203" fmla="*/ 739486 h 1788457"/>
                  <a:gd name="connsiteX204" fmla="*/ 579111 w 2796349"/>
                  <a:gd name="connsiteY204" fmla="*/ 808530 h 1788457"/>
                  <a:gd name="connsiteX205" fmla="*/ 584000 w 2796349"/>
                  <a:gd name="connsiteY205" fmla="*/ 832745 h 1788457"/>
                  <a:gd name="connsiteX206" fmla="*/ 632370 w 2796349"/>
                  <a:gd name="connsiteY206" fmla="*/ 870541 h 1788457"/>
                  <a:gd name="connsiteX207" fmla="*/ 649427 w 2796349"/>
                  <a:gd name="connsiteY207" fmla="*/ 867098 h 1788457"/>
                  <a:gd name="connsiteX208" fmla="*/ 675723 w 2796349"/>
                  <a:gd name="connsiteY208" fmla="*/ 872407 h 1788457"/>
                  <a:gd name="connsiteX209" fmla="*/ 750810 w 2796349"/>
                  <a:gd name="connsiteY209" fmla="*/ 829351 h 1788457"/>
                  <a:gd name="connsiteX210" fmla="*/ 768805 w 2796349"/>
                  <a:gd name="connsiteY210" fmla="*/ 802660 h 1788457"/>
                  <a:gd name="connsiteX211" fmla="*/ 768805 w 2796349"/>
                  <a:gd name="connsiteY211" fmla="*/ 747440 h 1788457"/>
                  <a:gd name="connsiteX212" fmla="*/ 765414 w 2796349"/>
                  <a:gd name="connsiteY212" fmla="*/ 745153 h 1788457"/>
                  <a:gd name="connsiteX213" fmla="*/ 732303 w 2796349"/>
                  <a:gd name="connsiteY213" fmla="*/ 665216 h 1788457"/>
                  <a:gd name="connsiteX214" fmla="*/ 845351 w 2796349"/>
                  <a:gd name="connsiteY214" fmla="*/ 552168 h 1788457"/>
                  <a:gd name="connsiteX215" fmla="*/ 958399 w 2796349"/>
                  <a:gd name="connsiteY215" fmla="*/ 665216 h 1788457"/>
                  <a:gd name="connsiteX216" fmla="*/ 949515 w 2796349"/>
                  <a:gd name="connsiteY216" fmla="*/ 709219 h 1788457"/>
                  <a:gd name="connsiteX217" fmla="*/ 938343 w 2796349"/>
                  <a:gd name="connsiteY217" fmla="*/ 725789 h 1788457"/>
                  <a:gd name="connsiteX218" fmla="*/ 938343 w 2796349"/>
                  <a:gd name="connsiteY218" fmla="*/ 805237 h 1788457"/>
                  <a:gd name="connsiteX219" fmla="*/ 939154 w 2796349"/>
                  <a:gd name="connsiteY219" fmla="*/ 805974 h 1788457"/>
                  <a:gd name="connsiteX220" fmla="*/ 956085 w 2796349"/>
                  <a:gd name="connsiteY220" fmla="*/ 833879 h 1788457"/>
                  <a:gd name="connsiteX221" fmla="*/ 957824 w 2796349"/>
                  <a:gd name="connsiteY221" fmla="*/ 842495 h 1788457"/>
                  <a:gd name="connsiteX222" fmla="*/ 1021092 w 2796349"/>
                  <a:gd name="connsiteY222" fmla="*/ 879571 h 1788457"/>
                  <a:gd name="connsiteX223" fmla="*/ 1034595 w 2796349"/>
                  <a:gd name="connsiteY223" fmla="*/ 876845 h 1788457"/>
                  <a:gd name="connsiteX224" fmla="*/ 1125112 w 2796349"/>
                  <a:gd name="connsiteY224" fmla="*/ 800892 h 1788457"/>
                  <a:gd name="connsiteX225" fmla="*/ 1129844 w 2796349"/>
                  <a:gd name="connsiteY225" fmla="*/ 703039 h 1788457"/>
                  <a:gd name="connsiteX226" fmla="*/ 1123482 w 2796349"/>
                  <a:gd name="connsiteY226" fmla="*/ 671527 h 1788457"/>
                  <a:gd name="connsiteX227" fmla="*/ 1156593 w 2796349"/>
                  <a:gd name="connsiteY227" fmla="*/ 591590 h 1788457"/>
                  <a:gd name="connsiteX228" fmla="*/ 1174923 w 2796349"/>
                  <a:gd name="connsiteY228" fmla="*/ 579231 h 1788457"/>
                  <a:gd name="connsiteX229" fmla="*/ 1251010 w 2796349"/>
                  <a:gd name="connsiteY229" fmla="*/ 491134 h 1788457"/>
                  <a:gd name="connsiteX230" fmla="*/ 1250413 w 2796349"/>
                  <a:gd name="connsiteY230" fmla="*/ 488175 h 1788457"/>
                  <a:gd name="connsiteX231" fmla="*/ 1259122 w 2796349"/>
                  <a:gd name="connsiteY231" fmla="*/ 445037 h 1788457"/>
                  <a:gd name="connsiteX232" fmla="*/ 1231835 w 2796349"/>
                  <a:gd name="connsiteY232" fmla="*/ 373295 h 1788457"/>
                  <a:gd name="connsiteX233" fmla="*/ 1220317 w 2796349"/>
                  <a:gd name="connsiteY233" fmla="*/ 365529 h 1788457"/>
                  <a:gd name="connsiteX234" fmla="*/ 1187206 w 2796349"/>
                  <a:gd name="connsiteY234" fmla="*/ 285592 h 1788457"/>
                  <a:gd name="connsiteX235" fmla="*/ 1220317 w 2796349"/>
                  <a:gd name="connsiteY235" fmla="*/ 205655 h 1788457"/>
                  <a:gd name="connsiteX236" fmla="*/ 1253667 w 2796349"/>
                  <a:gd name="connsiteY236" fmla="*/ 183170 h 1788457"/>
                  <a:gd name="connsiteX237" fmla="*/ 1331466 w 2796349"/>
                  <a:gd name="connsiteY237" fmla="*/ 87695 h 1788457"/>
                  <a:gd name="connsiteX238" fmla="*/ 1335232 w 2796349"/>
                  <a:gd name="connsiteY238" fmla="*/ 69044 h 1788457"/>
                  <a:gd name="connsiteX239" fmla="*/ 1439396 w 2796349"/>
                  <a:gd name="connsiteY239" fmla="*/ 0 h 1788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2796349" h="1788457">
                    <a:moveTo>
                      <a:pt x="1508735" y="200130"/>
                    </a:moveTo>
                    <a:lnTo>
                      <a:pt x="1483399" y="217212"/>
                    </a:lnTo>
                    <a:cubicBezTo>
                      <a:pt x="1469874" y="222933"/>
                      <a:pt x="1455005" y="226096"/>
                      <a:pt x="1439396" y="226096"/>
                    </a:cubicBezTo>
                    <a:lnTo>
                      <a:pt x="1437670" y="225748"/>
                    </a:lnTo>
                    <a:lnTo>
                      <a:pt x="1408458" y="261597"/>
                    </a:lnTo>
                    <a:lnTo>
                      <a:pt x="1413302" y="285592"/>
                    </a:lnTo>
                    <a:cubicBezTo>
                      <a:pt x="1413302" y="301201"/>
                      <a:pt x="1410138" y="316071"/>
                      <a:pt x="1404418" y="329595"/>
                    </a:cubicBezTo>
                    <a:lnTo>
                      <a:pt x="1399420" y="337008"/>
                    </a:lnTo>
                    <a:lnTo>
                      <a:pt x="1420690" y="392928"/>
                    </a:lnTo>
                    <a:lnTo>
                      <a:pt x="1443398" y="408238"/>
                    </a:lnTo>
                    <a:lnTo>
                      <a:pt x="1456166" y="427175"/>
                    </a:lnTo>
                    <a:lnTo>
                      <a:pt x="1533881" y="439728"/>
                    </a:lnTo>
                    <a:lnTo>
                      <a:pt x="1546569" y="431174"/>
                    </a:lnTo>
                    <a:lnTo>
                      <a:pt x="1579163" y="424593"/>
                    </a:lnTo>
                    <a:lnTo>
                      <a:pt x="1619215" y="375442"/>
                    </a:lnTo>
                    <a:lnTo>
                      <a:pt x="1617599" y="367436"/>
                    </a:lnTo>
                    <a:cubicBezTo>
                      <a:pt x="1617599" y="351827"/>
                      <a:pt x="1620762" y="336957"/>
                      <a:pt x="1626483" y="323432"/>
                    </a:cubicBezTo>
                    <a:lnTo>
                      <a:pt x="1638726" y="305273"/>
                    </a:lnTo>
                    <a:lnTo>
                      <a:pt x="1619702" y="255256"/>
                    </a:lnTo>
                    <a:lnTo>
                      <a:pt x="1615314" y="254370"/>
                    </a:lnTo>
                    <a:cubicBezTo>
                      <a:pt x="1601789" y="248650"/>
                      <a:pt x="1589609" y="240372"/>
                      <a:pt x="1579381" y="230143"/>
                    </a:cubicBezTo>
                    <a:lnTo>
                      <a:pt x="1565306" y="209268"/>
                    </a:lnTo>
                    <a:close/>
                    <a:moveTo>
                      <a:pt x="1439396" y="0"/>
                    </a:moveTo>
                    <a:cubicBezTo>
                      <a:pt x="1455005" y="0"/>
                      <a:pt x="1469874" y="3163"/>
                      <a:pt x="1483399" y="8884"/>
                    </a:cubicBezTo>
                    <a:lnTo>
                      <a:pt x="1513474" y="29160"/>
                    </a:lnTo>
                    <a:lnTo>
                      <a:pt x="1616501" y="45802"/>
                    </a:lnTo>
                    <a:lnTo>
                      <a:pt x="1659318" y="37158"/>
                    </a:lnTo>
                    <a:cubicBezTo>
                      <a:pt x="1721753" y="37158"/>
                      <a:pt x="1772366" y="87771"/>
                      <a:pt x="1772366" y="150206"/>
                    </a:cubicBezTo>
                    <a:lnTo>
                      <a:pt x="1768471" y="169498"/>
                    </a:lnTo>
                    <a:lnTo>
                      <a:pt x="1816936" y="296921"/>
                    </a:lnTo>
                    <a:lnTo>
                      <a:pt x="1834811" y="323432"/>
                    </a:lnTo>
                    <a:cubicBezTo>
                      <a:pt x="1840531" y="336957"/>
                      <a:pt x="1843695" y="351827"/>
                      <a:pt x="1843695" y="367436"/>
                    </a:cubicBezTo>
                    <a:cubicBezTo>
                      <a:pt x="1843695" y="414262"/>
                      <a:pt x="1815225" y="454439"/>
                      <a:pt x="1774650" y="471600"/>
                    </a:cubicBezTo>
                    <a:lnTo>
                      <a:pt x="1756586" y="475247"/>
                    </a:lnTo>
                    <a:lnTo>
                      <a:pt x="1702304" y="541861"/>
                    </a:lnTo>
                    <a:lnTo>
                      <a:pt x="1694737" y="579341"/>
                    </a:lnTo>
                    <a:cubicBezTo>
                      <a:pt x="1677575" y="619916"/>
                      <a:pt x="1637399" y="648386"/>
                      <a:pt x="1590573" y="648386"/>
                    </a:cubicBezTo>
                    <a:cubicBezTo>
                      <a:pt x="1559355" y="648386"/>
                      <a:pt x="1531093" y="635733"/>
                      <a:pt x="1510636" y="615275"/>
                    </a:cubicBezTo>
                    <a:lnTo>
                      <a:pt x="1504911" y="606784"/>
                    </a:lnTo>
                    <a:lnTo>
                      <a:pt x="1409014" y="591294"/>
                    </a:lnTo>
                    <a:lnTo>
                      <a:pt x="1407464" y="592339"/>
                    </a:lnTo>
                    <a:lnTo>
                      <a:pt x="1383427" y="597192"/>
                    </a:lnTo>
                    <a:lnTo>
                      <a:pt x="1343827" y="643042"/>
                    </a:lnTo>
                    <a:lnTo>
                      <a:pt x="1349578" y="671527"/>
                    </a:lnTo>
                    <a:cubicBezTo>
                      <a:pt x="1349578" y="702744"/>
                      <a:pt x="1336925" y="731006"/>
                      <a:pt x="1316467" y="751464"/>
                    </a:cubicBezTo>
                    <a:lnTo>
                      <a:pt x="1296590" y="764865"/>
                    </a:lnTo>
                    <a:lnTo>
                      <a:pt x="1295952" y="778045"/>
                    </a:lnTo>
                    <a:lnTo>
                      <a:pt x="1299289" y="780295"/>
                    </a:lnTo>
                    <a:cubicBezTo>
                      <a:pt x="1309518" y="790523"/>
                      <a:pt x="1317795" y="802703"/>
                      <a:pt x="1323516" y="816228"/>
                    </a:cubicBezTo>
                    <a:lnTo>
                      <a:pt x="1325970" y="828385"/>
                    </a:lnTo>
                    <a:lnTo>
                      <a:pt x="1392988" y="884620"/>
                    </a:lnTo>
                    <a:lnTo>
                      <a:pt x="1413468" y="888754"/>
                    </a:lnTo>
                    <a:lnTo>
                      <a:pt x="1504489" y="833963"/>
                    </a:lnTo>
                    <a:lnTo>
                      <a:pt x="1506862" y="830444"/>
                    </a:lnTo>
                    <a:cubicBezTo>
                      <a:pt x="1527319" y="809986"/>
                      <a:pt x="1555581" y="797333"/>
                      <a:pt x="1586799" y="797333"/>
                    </a:cubicBezTo>
                    <a:cubicBezTo>
                      <a:pt x="1633625" y="797333"/>
                      <a:pt x="1673801" y="825803"/>
                      <a:pt x="1690963" y="866377"/>
                    </a:cubicBezTo>
                    <a:lnTo>
                      <a:pt x="1698167" y="902062"/>
                    </a:lnTo>
                    <a:lnTo>
                      <a:pt x="1740059" y="937213"/>
                    </a:lnTo>
                    <a:lnTo>
                      <a:pt x="1764997" y="932179"/>
                    </a:lnTo>
                    <a:lnTo>
                      <a:pt x="1808654" y="940993"/>
                    </a:lnTo>
                    <a:lnTo>
                      <a:pt x="1884510" y="909846"/>
                    </a:lnTo>
                    <a:lnTo>
                      <a:pt x="1891112" y="900055"/>
                    </a:lnTo>
                    <a:lnTo>
                      <a:pt x="1915418" y="883667"/>
                    </a:lnTo>
                    <a:lnTo>
                      <a:pt x="1940457" y="809623"/>
                    </a:lnTo>
                    <a:lnTo>
                      <a:pt x="1937752" y="805611"/>
                    </a:lnTo>
                    <a:cubicBezTo>
                      <a:pt x="1932031" y="792086"/>
                      <a:pt x="1928868" y="777217"/>
                      <a:pt x="1928868" y="761608"/>
                    </a:cubicBezTo>
                    <a:cubicBezTo>
                      <a:pt x="1928868" y="699173"/>
                      <a:pt x="1979481" y="648560"/>
                      <a:pt x="2041916" y="648560"/>
                    </a:cubicBezTo>
                    <a:cubicBezTo>
                      <a:pt x="2104351" y="648560"/>
                      <a:pt x="2154964" y="699173"/>
                      <a:pt x="2154964" y="761608"/>
                    </a:cubicBezTo>
                    <a:cubicBezTo>
                      <a:pt x="2154964" y="792825"/>
                      <a:pt x="2142310" y="821087"/>
                      <a:pt x="2121853" y="841545"/>
                    </a:cubicBezTo>
                    <a:lnTo>
                      <a:pt x="2104726" y="853092"/>
                    </a:lnTo>
                    <a:lnTo>
                      <a:pt x="2075766" y="938730"/>
                    </a:lnTo>
                    <a:lnTo>
                      <a:pt x="2084097" y="979992"/>
                    </a:lnTo>
                    <a:lnTo>
                      <a:pt x="2083048" y="985185"/>
                    </a:lnTo>
                    <a:lnTo>
                      <a:pt x="2114347" y="1023823"/>
                    </a:lnTo>
                    <a:lnTo>
                      <a:pt x="2156397" y="1032313"/>
                    </a:lnTo>
                    <a:lnTo>
                      <a:pt x="2157908" y="1033229"/>
                    </a:lnTo>
                    <a:lnTo>
                      <a:pt x="2233755" y="1003372"/>
                    </a:lnTo>
                    <a:lnTo>
                      <a:pt x="2236476" y="999337"/>
                    </a:lnTo>
                    <a:cubicBezTo>
                      <a:pt x="2256933" y="978879"/>
                      <a:pt x="2285195" y="966226"/>
                      <a:pt x="2316413" y="966226"/>
                    </a:cubicBezTo>
                    <a:cubicBezTo>
                      <a:pt x="2347630" y="966226"/>
                      <a:pt x="2375892" y="978879"/>
                      <a:pt x="2396350" y="999337"/>
                    </a:cubicBezTo>
                    <a:lnTo>
                      <a:pt x="2413798" y="1025215"/>
                    </a:lnTo>
                    <a:lnTo>
                      <a:pt x="2487455" y="1068380"/>
                    </a:lnTo>
                    <a:lnTo>
                      <a:pt x="2509480" y="1063933"/>
                    </a:lnTo>
                    <a:lnTo>
                      <a:pt x="2572900" y="1001313"/>
                    </a:lnTo>
                    <a:lnTo>
                      <a:pt x="2579137" y="970421"/>
                    </a:lnTo>
                    <a:cubicBezTo>
                      <a:pt x="2596299" y="929847"/>
                      <a:pt x="2636475" y="901377"/>
                      <a:pt x="2683301" y="901377"/>
                    </a:cubicBezTo>
                    <a:cubicBezTo>
                      <a:pt x="2745736" y="901377"/>
                      <a:pt x="2796349" y="951990"/>
                      <a:pt x="2796349" y="1014425"/>
                    </a:cubicBezTo>
                    <a:cubicBezTo>
                      <a:pt x="2796349" y="1061251"/>
                      <a:pt x="2767879" y="1101427"/>
                      <a:pt x="2727305" y="1118589"/>
                    </a:cubicBezTo>
                    <a:lnTo>
                      <a:pt x="2687232" y="1126679"/>
                    </a:lnTo>
                    <a:lnTo>
                      <a:pt x="2630808" y="1182392"/>
                    </a:lnTo>
                    <a:lnTo>
                      <a:pt x="2623414" y="1219012"/>
                    </a:lnTo>
                    <a:lnTo>
                      <a:pt x="2610230" y="1238567"/>
                    </a:lnTo>
                    <a:lnTo>
                      <a:pt x="2618110" y="1306449"/>
                    </a:lnTo>
                    <a:lnTo>
                      <a:pt x="2637822" y="1328144"/>
                    </a:lnTo>
                    <a:cubicBezTo>
                      <a:pt x="2650012" y="1346186"/>
                      <a:pt x="2657129" y="1367937"/>
                      <a:pt x="2657129" y="1391350"/>
                    </a:cubicBezTo>
                    <a:cubicBezTo>
                      <a:pt x="2657129" y="1453785"/>
                      <a:pt x="2606516" y="1504398"/>
                      <a:pt x="2544081" y="1504398"/>
                    </a:cubicBezTo>
                    <a:cubicBezTo>
                      <a:pt x="2481646" y="1504398"/>
                      <a:pt x="2431033" y="1453785"/>
                      <a:pt x="2431033" y="1391350"/>
                    </a:cubicBezTo>
                    <a:lnTo>
                      <a:pt x="2450058" y="1329066"/>
                    </a:lnTo>
                    <a:lnTo>
                      <a:pt x="2441637" y="1256512"/>
                    </a:lnTo>
                    <a:lnTo>
                      <a:pt x="2439313" y="1254946"/>
                    </a:lnTo>
                    <a:lnTo>
                      <a:pt x="2418945" y="1224736"/>
                    </a:lnTo>
                    <a:lnTo>
                      <a:pt x="2351533" y="1185231"/>
                    </a:lnTo>
                    <a:lnTo>
                      <a:pt x="2316413" y="1192322"/>
                    </a:lnTo>
                    <a:cubicBezTo>
                      <a:pt x="2300804" y="1192322"/>
                      <a:pt x="2285934" y="1189158"/>
                      <a:pt x="2272409" y="1183438"/>
                    </a:cubicBezTo>
                    <a:lnTo>
                      <a:pt x="2260159" y="1175179"/>
                    </a:lnTo>
                    <a:lnTo>
                      <a:pt x="2205671" y="1196628"/>
                    </a:lnTo>
                    <a:lnTo>
                      <a:pt x="2192331" y="1216414"/>
                    </a:lnTo>
                    <a:cubicBezTo>
                      <a:pt x="2171873" y="1236872"/>
                      <a:pt x="2143611" y="1249525"/>
                      <a:pt x="2112394" y="1249525"/>
                    </a:cubicBezTo>
                    <a:cubicBezTo>
                      <a:pt x="2065567" y="1249525"/>
                      <a:pt x="2025391" y="1221055"/>
                      <a:pt x="2008230" y="1180480"/>
                    </a:cubicBezTo>
                    <a:lnTo>
                      <a:pt x="2003305" y="1156089"/>
                    </a:lnTo>
                    <a:lnTo>
                      <a:pt x="1948554" y="1088498"/>
                    </a:lnTo>
                    <a:lnTo>
                      <a:pt x="1927045" y="1084156"/>
                    </a:lnTo>
                    <a:lnTo>
                      <a:pt x="1919208" y="1078872"/>
                    </a:lnTo>
                    <a:lnTo>
                      <a:pt x="1859659" y="1103323"/>
                    </a:lnTo>
                    <a:lnTo>
                      <a:pt x="1844934" y="1125164"/>
                    </a:lnTo>
                    <a:lnTo>
                      <a:pt x="1844427" y="1125506"/>
                    </a:lnTo>
                    <a:lnTo>
                      <a:pt x="1839366" y="1200843"/>
                    </a:lnTo>
                    <a:lnTo>
                      <a:pt x="1858221" y="1228809"/>
                    </a:lnTo>
                    <a:cubicBezTo>
                      <a:pt x="1863941" y="1242334"/>
                      <a:pt x="1867105" y="1257204"/>
                      <a:pt x="1867105" y="1272813"/>
                    </a:cubicBezTo>
                    <a:lnTo>
                      <a:pt x="1863957" y="1288403"/>
                    </a:lnTo>
                    <a:lnTo>
                      <a:pt x="1919195" y="1355051"/>
                    </a:lnTo>
                    <a:lnTo>
                      <a:pt x="1949746" y="1361219"/>
                    </a:lnTo>
                    <a:cubicBezTo>
                      <a:pt x="1963271" y="1366940"/>
                      <a:pt x="1975451" y="1375217"/>
                      <a:pt x="1985680" y="1385446"/>
                    </a:cubicBezTo>
                    <a:lnTo>
                      <a:pt x="1991361" y="1393872"/>
                    </a:lnTo>
                    <a:lnTo>
                      <a:pt x="2068705" y="1393872"/>
                    </a:lnTo>
                    <a:lnTo>
                      <a:pt x="2086680" y="1381753"/>
                    </a:lnTo>
                    <a:cubicBezTo>
                      <a:pt x="2100205" y="1376033"/>
                      <a:pt x="2115075" y="1372869"/>
                      <a:pt x="2130684" y="1372869"/>
                    </a:cubicBezTo>
                    <a:cubicBezTo>
                      <a:pt x="2193119" y="1372869"/>
                      <a:pt x="2243732" y="1423482"/>
                      <a:pt x="2243732" y="1485917"/>
                    </a:cubicBezTo>
                    <a:cubicBezTo>
                      <a:pt x="2243732" y="1548352"/>
                      <a:pt x="2193119" y="1598965"/>
                      <a:pt x="2130684" y="1598965"/>
                    </a:cubicBezTo>
                    <a:cubicBezTo>
                      <a:pt x="2099466" y="1598965"/>
                      <a:pt x="2071204" y="1586312"/>
                      <a:pt x="2050747" y="1565854"/>
                    </a:cubicBezTo>
                    <a:lnTo>
                      <a:pt x="2049099" y="1563410"/>
                    </a:lnTo>
                    <a:lnTo>
                      <a:pt x="1970076" y="1563410"/>
                    </a:lnTo>
                    <a:lnTo>
                      <a:pt x="1924835" y="1640654"/>
                    </a:lnTo>
                    <a:lnTo>
                      <a:pt x="1931852" y="1675409"/>
                    </a:lnTo>
                    <a:cubicBezTo>
                      <a:pt x="1931852" y="1737844"/>
                      <a:pt x="1881239" y="1788457"/>
                      <a:pt x="1818804" y="1788457"/>
                    </a:cubicBezTo>
                    <a:cubicBezTo>
                      <a:pt x="1756369" y="1788457"/>
                      <a:pt x="1705756" y="1737844"/>
                      <a:pt x="1705756" y="1675409"/>
                    </a:cubicBezTo>
                    <a:cubicBezTo>
                      <a:pt x="1705756" y="1644192"/>
                      <a:pt x="1718409" y="1615930"/>
                      <a:pt x="1738867" y="1595472"/>
                    </a:cubicBezTo>
                    <a:lnTo>
                      <a:pt x="1765233" y="1577695"/>
                    </a:lnTo>
                    <a:lnTo>
                      <a:pt x="1803538" y="1512293"/>
                    </a:lnTo>
                    <a:lnTo>
                      <a:pt x="1801579" y="1509387"/>
                    </a:lnTo>
                    <a:lnTo>
                      <a:pt x="1793421" y="1468979"/>
                    </a:lnTo>
                    <a:lnTo>
                      <a:pt x="1718601" y="1378703"/>
                    </a:lnTo>
                    <a:lnTo>
                      <a:pt x="1710053" y="1376977"/>
                    </a:lnTo>
                    <a:cubicBezTo>
                      <a:pt x="1669479" y="1359816"/>
                      <a:pt x="1641009" y="1319640"/>
                      <a:pt x="1641009" y="1272813"/>
                    </a:cubicBezTo>
                    <a:cubicBezTo>
                      <a:pt x="1641009" y="1257204"/>
                      <a:pt x="1644172" y="1242334"/>
                      <a:pt x="1649893" y="1228809"/>
                    </a:cubicBezTo>
                    <a:lnTo>
                      <a:pt x="1669523" y="1199693"/>
                    </a:lnTo>
                    <a:lnTo>
                      <a:pt x="1675484" y="1110961"/>
                    </a:lnTo>
                    <a:lnTo>
                      <a:pt x="1665211" y="1095724"/>
                    </a:lnTo>
                    <a:lnTo>
                      <a:pt x="1576599" y="1021369"/>
                    </a:lnTo>
                    <a:lnTo>
                      <a:pt x="1542795" y="1014545"/>
                    </a:lnTo>
                    <a:lnTo>
                      <a:pt x="1538285" y="1011504"/>
                    </a:lnTo>
                    <a:lnTo>
                      <a:pt x="1485738" y="1043136"/>
                    </a:lnTo>
                    <a:lnTo>
                      <a:pt x="1463748" y="1075752"/>
                    </a:lnTo>
                    <a:lnTo>
                      <a:pt x="1447394" y="1086778"/>
                    </a:lnTo>
                    <a:lnTo>
                      <a:pt x="1439531" y="1157864"/>
                    </a:lnTo>
                    <a:lnTo>
                      <a:pt x="1455805" y="1182002"/>
                    </a:lnTo>
                    <a:cubicBezTo>
                      <a:pt x="1461525" y="1195527"/>
                      <a:pt x="1464689" y="1210397"/>
                      <a:pt x="1464689" y="1226006"/>
                    </a:cubicBezTo>
                    <a:cubicBezTo>
                      <a:pt x="1464689" y="1288441"/>
                      <a:pt x="1414076" y="1339054"/>
                      <a:pt x="1351641" y="1339054"/>
                    </a:cubicBezTo>
                    <a:cubicBezTo>
                      <a:pt x="1289206" y="1339054"/>
                      <a:pt x="1238593" y="1288441"/>
                      <a:pt x="1238593" y="1226006"/>
                    </a:cubicBezTo>
                    <a:cubicBezTo>
                      <a:pt x="1238593" y="1210397"/>
                      <a:pt x="1241756" y="1195527"/>
                      <a:pt x="1247477" y="1182002"/>
                    </a:cubicBezTo>
                    <a:lnTo>
                      <a:pt x="1269981" y="1148624"/>
                    </a:lnTo>
                    <a:lnTo>
                      <a:pt x="1280192" y="1056312"/>
                    </a:lnTo>
                    <a:lnTo>
                      <a:pt x="1182330" y="974196"/>
                    </a:lnTo>
                    <a:lnTo>
                      <a:pt x="1164063" y="989524"/>
                    </a:lnTo>
                    <a:lnTo>
                      <a:pt x="1155799" y="1030456"/>
                    </a:lnTo>
                    <a:cubicBezTo>
                      <a:pt x="1138637" y="1071031"/>
                      <a:pt x="1098461" y="1099501"/>
                      <a:pt x="1051635" y="1099501"/>
                    </a:cubicBezTo>
                    <a:cubicBezTo>
                      <a:pt x="1020417" y="1099501"/>
                      <a:pt x="992155" y="1086848"/>
                      <a:pt x="971698" y="1066390"/>
                    </a:cubicBezTo>
                    <a:lnTo>
                      <a:pt x="950230" y="1034549"/>
                    </a:lnTo>
                    <a:lnTo>
                      <a:pt x="869681" y="987345"/>
                    </a:lnTo>
                    <a:lnTo>
                      <a:pt x="851921" y="990931"/>
                    </a:lnTo>
                    <a:lnTo>
                      <a:pt x="820804" y="984649"/>
                    </a:lnTo>
                    <a:lnTo>
                      <a:pt x="753810" y="1023064"/>
                    </a:lnTo>
                    <a:lnTo>
                      <a:pt x="753591" y="1024149"/>
                    </a:lnTo>
                    <a:cubicBezTo>
                      <a:pt x="736430" y="1064724"/>
                      <a:pt x="696253" y="1093194"/>
                      <a:pt x="649427" y="1093194"/>
                    </a:cubicBezTo>
                    <a:cubicBezTo>
                      <a:pt x="602601" y="1093194"/>
                      <a:pt x="562424" y="1064724"/>
                      <a:pt x="545263" y="1024149"/>
                    </a:cubicBezTo>
                    <a:lnTo>
                      <a:pt x="543701" y="1016414"/>
                    </a:lnTo>
                    <a:lnTo>
                      <a:pt x="477889" y="964988"/>
                    </a:lnTo>
                    <a:lnTo>
                      <a:pt x="474947" y="965582"/>
                    </a:lnTo>
                    <a:lnTo>
                      <a:pt x="469858" y="964554"/>
                    </a:lnTo>
                    <a:lnTo>
                      <a:pt x="399411" y="1015870"/>
                    </a:lnTo>
                    <a:lnTo>
                      <a:pt x="396526" y="1030161"/>
                    </a:lnTo>
                    <a:lnTo>
                      <a:pt x="379167" y="1055908"/>
                    </a:lnTo>
                    <a:lnTo>
                      <a:pt x="379167" y="1133721"/>
                    </a:lnTo>
                    <a:lnTo>
                      <a:pt x="391904" y="1152612"/>
                    </a:lnTo>
                    <a:cubicBezTo>
                      <a:pt x="397625" y="1166137"/>
                      <a:pt x="400788" y="1181007"/>
                      <a:pt x="400788" y="1196616"/>
                    </a:cubicBezTo>
                    <a:cubicBezTo>
                      <a:pt x="400788" y="1259051"/>
                      <a:pt x="350175" y="1309664"/>
                      <a:pt x="287740" y="1309664"/>
                    </a:cubicBezTo>
                    <a:cubicBezTo>
                      <a:pt x="225305" y="1309664"/>
                      <a:pt x="174692" y="1259051"/>
                      <a:pt x="174692" y="1196616"/>
                    </a:cubicBezTo>
                    <a:cubicBezTo>
                      <a:pt x="174692" y="1165398"/>
                      <a:pt x="187345" y="1137136"/>
                      <a:pt x="207803" y="1116679"/>
                    </a:cubicBezTo>
                    <a:lnTo>
                      <a:pt x="209629" y="1115447"/>
                    </a:lnTo>
                    <a:lnTo>
                      <a:pt x="209629" y="1061949"/>
                    </a:lnTo>
                    <a:lnTo>
                      <a:pt x="188198" y="1030161"/>
                    </a:lnTo>
                    <a:lnTo>
                      <a:pt x="183162" y="1005216"/>
                    </a:lnTo>
                    <a:lnTo>
                      <a:pt x="110637" y="949262"/>
                    </a:lnTo>
                    <a:lnTo>
                      <a:pt x="69044" y="940865"/>
                    </a:lnTo>
                    <a:cubicBezTo>
                      <a:pt x="28470" y="923703"/>
                      <a:pt x="0" y="883527"/>
                      <a:pt x="0" y="836701"/>
                    </a:cubicBezTo>
                    <a:cubicBezTo>
                      <a:pt x="0" y="774266"/>
                      <a:pt x="50613" y="723653"/>
                      <a:pt x="113048" y="723653"/>
                    </a:cubicBezTo>
                    <a:cubicBezTo>
                      <a:pt x="159874" y="723653"/>
                      <a:pt x="200051" y="752123"/>
                      <a:pt x="217212" y="792697"/>
                    </a:cubicBezTo>
                    <a:lnTo>
                      <a:pt x="223109" y="821905"/>
                    </a:lnTo>
                    <a:lnTo>
                      <a:pt x="290076" y="873571"/>
                    </a:lnTo>
                    <a:lnTo>
                      <a:pt x="292362" y="873110"/>
                    </a:lnTo>
                    <a:lnTo>
                      <a:pt x="304174" y="875495"/>
                    </a:lnTo>
                    <a:lnTo>
                      <a:pt x="366417" y="830155"/>
                    </a:lnTo>
                    <a:lnTo>
                      <a:pt x="370783" y="808530"/>
                    </a:lnTo>
                    <a:cubicBezTo>
                      <a:pt x="387944" y="767956"/>
                      <a:pt x="428121" y="739486"/>
                      <a:pt x="474947" y="739486"/>
                    </a:cubicBezTo>
                    <a:cubicBezTo>
                      <a:pt x="521773" y="739486"/>
                      <a:pt x="561950" y="767956"/>
                      <a:pt x="579111" y="808530"/>
                    </a:cubicBezTo>
                    <a:lnTo>
                      <a:pt x="584000" y="832745"/>
                    </a:lnTo>
                    <a:lnTo>
                      <a:pt x="632370" y="870541"/>
                    </a:lnTo>
                    <a:lnTo>
                      <a:pt x="649427" y="867098"/>
                    </a:lnTo>
                    <a:lnTo>
                      <a:pt x="675723" y="872407"/>
                    </a:lnTo>
                    <a:lnTo>
                      <a:pt x="750810" y="829351"/>
                    </a:lnTo>
                    <a:lnTo>
                      <a:pt x="768805" y="802660"/>
                    </a:lnTo>
                    <a:lnTo>
                      <a:pt x="768805" y="747440"/>
                    </a:lnTo>
                    <a:lnTo>
                      <a:pt x="765414" y="745153"/>
                    </a:lnTo>
                    <a:cubicBezTo>
                      <a:pt x="744956" y="724695"/>
                      <a:pt x="732303" y="696433"/>
                      <a:pt x="732303" y="665216"/>
                    </a:cubicBezTo>
                    <a:cubicBezTo>
                      <a:pt x="732303" y="602781"/>
                      <a:pt x="782916" y="552168"/>
                      <a:pt x="845351" y="552168"/>
                    </a:cubicBezTo>
                    <a:cubicBezTo>
                      <a:pt x="907786" y="552168"/>
                      <a:pt x="958399" y="602781"/>
                      <a:pt x="958399" y="665216"/>
                    </a:cubicBezTo>
                    <a:cubicBezTo>
                      <a:pt x="958399" y="680825"/>
                      <a:pt x="955235" y="695694"/>
                      <a:pt x="949515" y="709219"/>
                    </a:cubicBezTo>
                    <a:lnTo>
                      <a:pt x="938343" y="725789"/>
                    </a:lnTo>
                    <a:lnTo>
                      <a:pt x="938343" y="805237"/>
                    </a:lnTo>
                    <a:lnTo>
                      <a:pt x="939154" y="805974"/>
                    </a:lnTo>
                    <a:cubicBezTo>
                      <a:pt x="946066" y="814349"/>
                      <a:pt x="951794" y="823736"/>
                      <a:pt x="956085" y="833879"/>
                    </a:cubicBezTo>
                    <a:lnTo>
                      <a:pt x="957824" y="842495"/>
                    </a:lnTo>
                    <a:lnTo>
                      <a:pt x="1021092" y="879571"/>
                    </a:lnTo>
                    <a:lnTo>
                      <a:pt x="1034595" y="876845"/>
                    </a:lnTo>
                    <a:lnTo>
                      <a:pt x="1125112" y="800892"/>
                    </a:lnTo>
                    <a:lnTo>
                      <a:pt x="1129844" y="703039"/>
                    </a:lnTo>
                    <a:lnTo>
                      <a:pt x="1123482" y="671527"/>
                    </a:lnTo>
                    <a:cubicBezTo>
                      <a:pt x="1123482" y="640309"/>
                      <a:pt x="1136135" y="612047"/>
                      <a:pt x="1156593" y="591590"/>
                    </a:cubicBezTo>
                    <a:lnTo>
                      <a:pt x="1174923" y="579231"/>
                    </a:lnTo>
                    <a:lnTo>
                      <a:pt x="1251010" y="491134"/>
                    </a:lnTo>
                    <a:lnTo>
                      <a:pt x="1250413" y="488175"/>
                    </a:lnTo>
                    <a:lnTo>
                      <a:pt x="1259122" y="445037"/>
                    </a:lnTo>
                    <a:lnTo>
                      <a:pt x="1231835" y="373295"/>
                    </a:lnTo>
                    <a:lnTo>
                      <a:pt x="1220317" y="365529"/>
                    </a:lnTo>
                    <a:cubicBezTo>
                      <a:pt x="1199859" y="345071"/>
                      <a:pt x="1187206" y="316809"/>
                      <a:pt x="1187206" y="285592"/>
                    </a:cubicBezTo>
                    <a:cubicBezTo>
                      <a:pt x="1187206" y="254374"/>
                      <a:pt x="1199859" y="226112"/>
                      <a:pt x="1220317" y="205655"/>
                    </a:cubicBezTo>
                    <a:lnTo>
                      <a:pt x="1253667" y="183170"/>
                    </a:lnTo>
                    <a:lnTo>
                      <a:pt x="1331466" y="87695"/>
                    </a:lnTo>
                    <a:lnTo>
                      <a:pt x="1335232" y="69044"/>
                    </a:lnTo>
                    <a:cubicBezTo>
                      <a:pt x="1352393" y="28470"/>
                      <a:pt x="1392570" y="0"/>
                      <a:pt x="1439396" y="0"/>
                    </a:cubicBezTo>
                    <a:close/>
                  </a:path>
                </a:pathLst>
              </a:custGeom>
              <a:solidFill>
                <a:srgbClr val="4A86E8">
                  <a:alpha val="66000"/>
                </a:srgbClr>
              </a:solidFill>
              <a:ln w="6350">
                <a:solidFill>
                  <a:srgbClr val="0000FF"/>
                </a:solidFill>
              </a:ln>
              <a:effectLst>
                <a:innerShdw blurRad="50800" dist="381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CH"/>
              </a:p>
            </p:txBody>
          </p:sp>
          <p:grpSp>
            <p:nvGrpSpPr>
              <p:cNvPr id="17" name="Group 16">
                <a:extLst>
                  <a:ext uri="{FF2B5EF4-FFF2-40B4-BE49-F238E27FC236}">
                    <a16:creationId xmlns:a16="http://schemas.microsoft.com/office/drawing/2014/main" id="{5DF9C145-4BA5-DD6D-A55D-960AA34A78C3}"/>
                  </a:ext>
                </a:extLst>
              </p:cNvPr>
              <p:cNvGrpSpPr/>
              <p:nvPr/>
            </p:nvGrpSpPr>
            <p:grpSpPr>
              <a:xfrm>
                <a:off x="7948444" y="3611825"/>
                <a:ext cx="681512" cy="332698"/>
                <a:chOff x="5957719" y="3786450"/>
                <a:chExt cx="681512" cy="332698"/>
              </a:xfrm>
            </p:grpSpPr>
            <p:sp>
              <p:nvSpPr>
                <p:cNvPr id="18" name="Freeform 17">
                  <a:extLst>
                    <a:ext uri="{FF2B5EF4-FFF2-40B4-BE49-F238E27FC236}">
                      <a16:creationId xmlns:a16="http://schemas.microsoft.com/office/drawing/2014/main" id="{3BD92845-FCD3-9888-CAA2-DC29362A281E}"/>
                    </a:ext>
                  </a:extLst>
                </p:cNvPr>
                <p:cNvSpPr/>
                <p:nvPr/>
              </p:nvSpPr>
              <p:spPr>
                <a:xfrm rot="1500000">
                  <a:off x="5957719" y="3786450"/>
                  <a:ext cx="681512" cy="332698"/>
                </a:xfrm>
                <a:custGeom>
                  <a:avLst/>
                  <a:gdLst>
                    <a:gd name="connsiteX0" fmla="*/ 300402 w 1265685"/>
                    <a:gd name="connsiteY0" fmla="*/ 208375 h 635629"/>
                    <a:gd name="connsiteX1" fmla="*/ 274181 w 1265685"/>
                    <a:gd name="connsiteY1" fmla="*/ 226053 h 635629"/>
                    <a:gd name="connsiteX2" fmla="*/ 260793 w 1265685"/>
                    <a:gd name="connsiteY2" fmla="*/ 228756 h 635629"/>
                    <a:gd name="connsiteX3" fmla="*/ 220288 w 1265685"/>
                    <a:gd name="connsiteY3" fmla="*/ 298912 h 635629"/>
                    <a:gd name="connsiteX4" fmla="*/ 226096 w 1265685"/>
                    <a:gd name="connsiteY4" fmla="*/ 327680 h 635629"/>
                    <a:gd name="connsiteX5" fmla="*/ 221247 w 1265685"/>
                    <a:gd name="connsiteY5" fmla="*/ 351698 h 635629"/>
                    <a:gd name="connsiteX6" fmla="*/ 256046 w 1265685"/>
                    <a:gd name="connsiteY6" fmla="*/ 411970 h 635629"/>
                    <a:gd name="connsiteX7" fmla="*/ 287977 w 1265685"/>
                    <a:gd name="connsiteY7" fmla="*/ 418417 h 635629"/>
                    <a:gd name="connsiteX8" fmla="*/ 323911 w 1265685"/>
                    <a:gd name="connsiteY8" fmla="*/ 442644 h 635629"/>
                    <a:gd name="connsiteX9" fmla="*/ 325772 w 1265685"/>
                    <a:gd name="connsiteY9" fmla="*/ 445404 h 635629"/>
                    <a:gd name="connsiteX10" fmla="*/ 386231 w 1265685"/>
                    <a:gd name="connsiteY10" fmla="*/ 445404 h 635629"/>
                    <a:gd name="connsiteX11" fmla="*/ 388092 w 1265685"/>
                    <a:gd name="connsiteY11" fmla="*/ 442644 h 635629"/>
                    <a:gd name="connsiteX12" fmla="*/ 418988 w 1265685"/>
                    <a:gd name="connsiteY12" fmla="*/ 421813 h 635629"/>
                    <a:gd name="connsiteX13" fmla="*/ 454399 w 1265685"/>
                    <a:gd name="connsiteY13" fmla="*/ 360480 h 635629"/>
                    <a:gd name="connsiteX14" fmla="*/ 447805 w 1265685"/>
                    <a:gd name="connsiteY14" fmla="*/ 327820 h 635629"/>
                    <a:gd name="connsiteX15" fmla="*/ 454600 w 1265685"/>
                    <a:gd name="connsiteY15" fmla="*/ 294163 h 635629"/>
                    <a:gd name="connsiteX16" fmla="*/ 422327 w 1265685"/>
                    <a:gd name="connsiteY16" fmla="*/ 238266 h 635629"/>
                    <a:gd name="connsiteX17" fmla="*/ 408477 w 1265685"/>
                    <a:gd name="connsiteY17" fmla="*/ 235470 h 635629"/>
                    <a:gd name="connsiteX18" fmla="*/ 372544 w 1265685"/>
                    <a:gd name="connsiteY18" fmla="*/ 211243 h 635629"/>
                    <a:gd name="connsiteX19" fmla="*/ 370610 w 1265685"/>
                    <a:gd name="connsiteY19" fmla="*/ 208375 h 635629"/>
                    <a:gd name="connsiteX20" fmla="*/ 869984 w 1265685"/>
                    <a:gd name="connsiteY20" fmla="*/ 0 h 635629"/>
                    <a:gd name="connsiteX21" fmla="*/ 983032 w 1265685"/>
                    <a:gd name="connsiteY21" fmla="*/ 113048 h 635629"/>
                    <a:gd name="connsiteX22" fmla="*/ 913987 w 1265685"/>
                    <a:gd name="connsiteY22" fmla="*/ 217212 h 635629"/>
                    <a:gd name="connsiteX23" fmla="*/ 909186 w 1265685"/>
                    <a:gd name="connsiteY23" fmla="*/ 218181 h 635629"/>
                    <a:gd name="connsiteX24" fmla="*/ 884610 w 1265685"/>
                    <a:gd name="connsiteY24" fmla="*/ 283133 h 635629"/>
                    <a:gd name="connsiteX25" fmla="*/ 889615 w 1265685"/>
                    <a:gd name="connsiteY25" fmla="*/ 290556 h 635629"/>
                    <a:gd name="connsiteX26" fmla="*/ 898499 w 1265685"/>
                    <a:gd name="connsiteY26" fmla="*/ 334560 h 635629"/>
                    <a:gd name="connsiteX27" fmla="*/ 896626 w 1265685"/>
                    <a:gd name="connsiteY27" fmla="*/ 343836 h 635629"/>
                    <a:gd name="connsiteX28" fmla="*/ 939147 w 1265685"/>
                    <a:gd name="connsiteY28" fmla="*/ 399780 h 635629"/>
                    <a:gd name="connsiteX29" fmla="*/ 964577 w 1265685"/>
                    <a:gd name="connsiteY29" fmla="*/ 404914 h 635629"/>
                    <a:gd name="connsiteX30" fmla="*/ 1065447 w 1265685"/>
                    <a:gd name="connsiteY30" fmla="*/ 378429 h 635629"/>
                    <a:gd name="connsiteX31" fmla="*/ 1072700 w 1265685"/>
                    <a:gd name="connsiteY31" fmla="*/ 367671 h 635629"/>
                    <a:gd name="connsiteX32" fmla="*/ 1152637 w 1265685"/>
                    <a:gd name="connsiteY32" fmla="*/ 334560 h 635629"/>
                    <a:gd name="connsiteX33" fmla="*/ 1265685 w 1265685"/>
                    <a:gd name="connsiteY33" fmla="*/ 447608 h 635629"/>
                    <a:gd name="connsiteX34" fmla="*/ 1152637 w 1265685"/>
                    <a:gd name="connsiteY34" fmla="*/ 560656 h 635629"/>
                    <a:gd name="connsiteX35" fmla="*/ 1108634 w 1265685"/>
                    <a:gd name="connsiteY35" fmla="*/ 551772 h 635629"/>
                    <a:gd name="connsiteX36" fmla="*/ 1098602 w 1265685"/>
                    <a:gd name="connsiteY36" fmla="*/ 545009 h 635629"/>
                    <a:gd name="connsiteX37" fmla="*/ 1037368 w 1265685"/>
                    <a:gd name="connsiteY37" fmla="*/ 561086 h 635629"/>
                    <a:gd name="connsiteX38" fmla="*/ 1016378 w 1265685"/>
                    <a:gd name="connsiteY38" fmla="*/ 592218 h 635629"/>
                    <a:gd name="connsiteX39" fmla="*/ 936441 w 1265685"/>
                    <a:gd name="connsiteY39" fmla="*/ 625329 h 635629"/>
                    <a:gd name="connsiteX40" fmla="*/ 832277 w 1265685"/>
                    <a:gd name="connsiteY40" fmla="*/ 556285 h 635629"/>
                    <a:gd name="connsiteX41" fmla="*/ 827632 w 1265685"/>
                    <a:gd name="connsiteY41" fmla="*/ 533278 h 635629"/>
                    <a:gd name="connsiteX42" fmla="*/ 758359 w 1265685"/>
                    <a:gd name="connsiteY42" fmla="*/ 442139 h 635629"/>
                    <a:gd name="connsiteX43" fmla="*/ 741447 w 1265685"/>
                    <a:gd name="connsiteY43" fmla="*/ 438724 h 635629"/>
                    <a:gd name="connsiteX44" fmla="*/ 705514 w 1265685"/>
                    <a:gd name="connsiteY44" fmla="*/ 414497 h 635629"/>
                    <a:gd name="connsiteX45" fmla="*/ 702328 w 1265685"/>
                    <a:gd name="connsiteY45" fmla="*/ 409772 h 635629"/>
                    <a:gd name="connsiteX46" fmla="*/ 637801 w 1265685"/>
                    <a:gd name="connsiteY46" fmla="*/ 409772 h 635629"/>
                    <a:gd name="connsiteX47" fmla="*/ 611204 w 1265685"/>
                    <a:gd name="connsiteY47" fmla="*/ 427704 h 635629"/>
                    <a:gd name="connsiteX48" fmla="*/ 574690 w 1265685"/>
                    <a:gd name="connsiteY48" fmla="*/ 490948 h 635629"/>
                    <a:gd name="connsiteX49" fmla="*/ 581077 w 1265685"/>
                    <a:gd name="connsiteY49" fmla="*/ 522581 h 635629"/>
                    <a:gd name="connsiteX50" fmla="*/ 468029 w 1265685"/>
                    <a:gd name="connsiteY50" fmla="*/ 635629 h 635629"/>
                    <a:gd name="connsiteX51" fmla="*/ 424025 w 1265685"/>
                    <a:gd name="connsiteY51" fmla="*/ 626745 h 635629"/>
                    <a:gd name="connsiteX52" fmla="*/ 406747 w 1265685"/>
                    <a:gd name="connsiteY52" fmla="*/ 615096 h 635629"/>
                    <a:gd name="connsiteX53" fmla="*/ 305256 w 1265685"/>
                    <a:gd name="connsiteY53" fmla="*/ 615096 h 635629"/>
                    <a:gd name="connsiteX54" fmla="*/ 287977 w 1265685"/>
                    <a:gd name="connsiteY54" fmla="*/ 626745 h 635629"/>
                    <a:gd name="connsiteX55" fmla="*/ 243974 w 1265685"/>
                    <a:gd name="connsiteY55" fmla="*/ 635629 h 635629"/>
                    <a:gd name="connsiteX56" fmla="*/ 139810 w 1265685"/>
                    <a:gd name="connsiteY56" fmla="*/ 566585 h 635629"/>
                    <a:gd name="connsiteX57" fmla="*/ 134666 w 1265685"/>
                    <a:gd name="connsiteY57" fmla="*/ 541107 h 635629"/>
                    <a:gd name="connsiteX58" fmla="*/ 71919 w 1265685"/>
                    <a:gd name="connsiteY58" fmla="*/ 432425 h 635629"/>
                    <a:gd name="connsiteX59" fmla="*/ 69044 w 1265685"/>
                    <a:gd name="connsiteY59" fmla="*/ 431844 h 635629"/>
                    <a:gd name="connsiteX60" fmla="*/ 0 w 1265685"/>
                    <a:gd name="connsiteY60" fmla="*/ 327680 h 635629"/>
                    <a:gd name="connsiteX61" fmla="*/ 33111 w 1265685"/>
                    <a:gd name="connsiteY61" fmla="*/ 247743 h 635629"/>
                    <a:gd name="connsiteX62" fmla="*/ 67131 w 1265685"/>
                    <a:gd name="connsiteY62" fmla="*/ 224806 h 635629"/>
                    <a:gd name="connsiteX63" fmla="*/ 119570 w 1265685"/>
                    <a:gd name="connsiteY63" fmla="*/ 133978 h 635629"/>
                    <a:gd name="connsiteX64" fmla="*/ 117130 w 1265685"/>
                    <a:gd name="connsiteY64" fmla="*/ 121889 h 635629"/>
                    <a:gd name="connsiteX65" fmla="*/ 230178 w 1265685"/>
                    <a:gd name="connsiteY65" fmla="*/ 8841 h 635629"/>
                    <a:gd name="connsiteX66" fmla="*/ 274181 w 1265685"/>
                    <a:gd name="connsiteY66" fmla="*/ 17725 h 635629"/>
                    <a:gd name="connsiteX67" fmla="*/ 305528 w 1265685"/>
                    <a:gd name="connsiteY67" fmla="*/ 38859 h 635629"/>
                    <a:gd name="connsiteX68" fmla="*/ 391098 w 1265685"/>
                    <a:gd name="connsiteY68" fmla="*/ 38859 h 635629"/>
                    <a:gd name="connsiteX69" fmla="*/ 408477 w 1265685"/>
                    <a:gd name="connsiteY69" fmla="*/ 27142 h 635629"/>
                    <a:gd name="connsiteX70" fmla="*/ 452481 w 1265685"/>
                    <a:gd name="connsiteY70" fmla="*/ 18258 h 635629"/>
                    <a:gd name="connsiteX71" fmla="*/ 565529 w 1265685"/>
                    <a:gd name="connsiteY71" fmla="*/ 131306 h 635629"/>
                    <a:gd name="connsiteX72" fmla="*/ 563197 w 1265685"/>
                    <a:gd name="connsiteY72" fmla="*/ 142856 h 635629"/>
                    <a:gd name="connsiteX73" fmla="*/ 613027 w 1265685"/>
                    <a:gd name="connsiteY73" fmla="*/ 229165 h 635629"/>
                    <a:gd name="connsiteX74" fmla="*/ 629374 w 1265685"/>
                    <a:gd name="connsiteY74" fmla="*/ 240186 h 635629"/>
                    <a:gd name="connsiteX75" fmla="*/ 719501 w 1265685"/>
                    <a:gd name="connsiteY75" fmla="*/ 240186 h 635629"/>
                    <a:gd name="connsiteX76" fmla="*/ 760648 w 1265685"/>
                    <a:gd name="connsiteY76" fmla="*/ 131437 h 635629"/>
                    <a:gd name="connsiteX77" fmla="*/ 756936 w 1265685"/>
                    <a:gd name="connsiteY77" fmla="*/ 113048 h 635629"/>
                    <a:gd name="connsiteX78" fmla="*/ 869984 w 1265685"/>
                    <a:gd name="connsiteY78" fmla="*/ 0 h 635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1265685" h="635629">
                      <a:moveTo>
                        <a:pt x="300402" y="208375"/>
                      </a:moveTo>
                      <a:lnTo>
                        <a:pt x="274181" y="226053"/>
                      </a:lnTo>
                      <a:lnTo>
                        <a:pt x="260793" y="228756"/>
                      </a:lnTo>
                      <a:lnTo>
                        <a:pt x="220288" y="298912"/>
                      </a:lnTo>
                      <a:lnTo>
                        <a:pt x="226096" y="327680"/>
                      </a:lnTo>
                      <a:lnTo>
                        <a:pt x="221247" y="351698"/>
                      </a:lnTo>
                      <a:lnTo>
                        <a:pt x="256046" y="411970"/>
                      </a:lnTo>
                      <a:lnTo>
                        <a:pt x="287977" y="418417"/>
                      </a:lnTo>
                      <a:cubicBezTo>
                        <a:pt x="301502" y="424138"/>
                        <a:pt x="313682" y="432415"/>
                        <a:pt x="323911" y="442644"/>
                      </a:cubicBezTo>
                      <a:lnTo>
                        <a:pt x="325772" y="445404"/>
                      </a:lnTo>
                      <a:lnTo>
                        <a:pt x="386231" y="445404"/>
                      </a:lnTo>
                      <a:lnTo>
                        <a:pt x="388092" y="442644"/>
                      </a:lnTo>
                      <a:lnTo>
                        <a:pt x="418988" y="421813"/>
                      </a:lnTo>
                      <a:lnTo>
                        <a:pt x="454399" y="360480"/>
                      </a:lnTo>
                      <a:lnTo>
                        <a:pt x="447805" y="327820"/>
                      </a:lnTo>
                      <a:lnTo>
                        <a:pt x="454600" y="294163"/>
                      </a:lnTo>
                      <a:lnTo>
                        <a:pt x="422327" y="238266"/>
                      </a:lnTo>
                      <a:lnTo>
                        <a:pt x="408477" y="235470"/>
                      </a:lnTo>
                      <a:cubicBezTo>
                        <a:pt x="394952" y="229749"/>
                        <a:pt x="382773" y="221472"/>
                        <a:pt x="372544" y="211243"/>
                      </a:cubicBezTo>
                      <a:lnTo>
                        <a:pt x="370610" y="208375"/>
                      </a:lnTo>
                      <a:close/>
                      <a:moveTo>
                        <a:pt x="869984" y="0"/>
                      </a:moveTo>
                      <a:cubicBezTo>
                        <a:pt x="932419" y="0"/>
                        <a:pt x="983032" y="50613"/>
                        <a:pt x="983032" y="113048"/>
                      </a:cubicBezTo>
                      <a:cubicBezTo>
                        <a:pt x="983032" y="159874"/>
                        <a:pt x="954562" y="200050"/>
                        <a:pt x="913987" y="217212"/>
                      </a:cubicBezTo>
                      <a:lnTo>
                        <a:pt x="909186" y="218181"/>
                      </a:lnTo>
                      <a:lnTo>
                        <a:pt x="884610" y="283133"/>
                      </a:lnTo>
                      <a:lnTo>
                        <a:pt x="889615" y="290556"/>
                      </a:lnTo>
                      <a:cubicBezTo>
                        <a:pt x="895335" y="304081"/>
                        <a:pt x="898499" y="318951"/>
                        <a:pt x="898499" y="334560"/>
                      </a:cubicBezTo>
                      <a:lnTo>
                        <a:pt x="896626" y="343836"/>
                      </a:lnTo>
                      <a:lnTo>
                        <a:pt x="939147" y="399780"/>
                      </a:lnTo>
                      <a:lnTo>
                        <a:pt x="964577" y="404914"/>
                      </a:lnTo>
                      <a:lnTo>
                        <a:pt x="1065447" y="378429"/>
                      </a:lnTo>
                      <a:lnTo>
                        <a:pt x="1072700" y="367671"/>
                      </a:lnTo>
                      <a:cubicBezTo>
                        <a:pt x="1093158" y="347214"/>
                        <a:pt x="1121420" y="334560"/>
                        <a:pt x="1152637" y="334560"/>
                      </a:cubicBezTo>
                      <a:cubicBezTo>
                        <a:pt x="1215072" y="334560"/>
                        <a:pt x="1265685" y="385173"/>
                        <a:pt x="1265685" y="447608"/>
                      </a:cubicBezTo>
                      <a:cubicBezTo>
                        <a:pt x="1265685" y="510043"/>
                        <a:pt x="1215072" y="560656"/>
                        <a:pt x="1152637" y="560656"/>
                      </a:cubicBezTo>
                      <a:cubicBezTo>
                        <a:pt x="1137028" y="560656"/>
                        <a:pt x="1122159" y="557493"/>
                        <a:pt x="1108634" y="551772"/>
                      </a:cubicBezTo>
                      <a:lnTo>
                        <a:pt x="1098602" y="545009"/>
                      </a:lnTo>
                      <a:lnTo>
                        <a:pt x="1037368" y="561086"/>
                      </a:lnTo>
                      <a:lnTo>
                        <a:pt x="1016378" y="592218"/>
                      </a:lnTo>
                      <a:cubicBezTo>
                        <a:pt x="995920" y="612676"/>
                        <a:pt x="967658" y="625329"/>
                        <a:pt x="936441" y="625329"/>
                      </a:cubicBezTo>
                      <a:cubicBezTo>
                        <a:pt x="889614" y="625329"/>
                        <a:pt x="849438" y="596859"/>
                        <a:pt x="832277" y="556285"/>
                      </a:cubicBezTo>
                      <a:lnTo>
                        <a:pt x="827632" y="533278"/>
                      </a:lnTo>
                      <a:lnTo>
                        <a:pt x="758359" y="442139"/>
                      </a:lnTo>
                      <a:lnTo>
                        <a:pt x="741447" y="438724"/>
                      </a:lnTo>
                      <a:cubicBezTo>
                        <a:pt x="727922" y="433004"/>
                        <a:pt x="715742" y="424726"/>
                        <a:pt x="705514" y="414497"/>
                      </a:cubicBezTo>
                      <a:lnTo>
                        <a:pt x="702328" y="409772"/>
                      </a:lnTo>
                      <a:lnTo>
                        <a:pt x="637801" y="409772"/>
                      </a:lnTo>
                      <a:lnTo>
                        <a:pt x="611204" y="427704"/>
                      </a:lnTo>
                      <a:lnTo>
                        <a:pt x="574690" y="490948"/>
                      </a:lnTo>
                      <a:lnTo>
                        <a:pt x="581077" y="522581"/>
                      </a:lnTo>
                      <a:cubicBezTo>
                        <a:pt x="581077" y="585016"/>
                        <a:pt x="530464" y="635629"/>
                        <a:pt x="468029" y="635629"/>
                      </a:cubicBezTo>
                      <a:cubicBezTo>
                        <a:pt x="452420" y="635629"/>
                        <a:pt x="437550" y="632466"/>
                        <a:pt x="424025" y="626745"/>
                      </a:cubicBezTo>
                      <a:lnTo>
                        <a:pt x="406747" y="615096"/>
                      </a:lnTo>
                      <a:lnTo>
                        <a:pt x="305256" y="615096"/>
                      </a:lnTo>
                      <a:lnTo>
                        <a:pt x="287977" y="626745"/>
                      </a:lnTo>
                      <a:cubicBezTo>
                        <a:pt x="274453" y="632466"/>
                        <a:pt x="259583" y="635629"/>
                        <a:pt x="243974" y="635629"/>
                      </a:cubicBezTo>
                      <a:cubicBezTo>
                        <a:pt x="197148" y="635629"/>
                        <a:pt x="156971" y="607159"/>
                        <a:pt x="139810" y="566585"/>
                      </a:cubicBezTo>
                      <a:lnTo>
                        <a:pt x="134666" y="541107"/>
                      </a:lnTo>
                      <a:lnTo>
                        <a:pt x="71919" y="432425"/>
                      </a:lnTo>
                      <a:lnTo>
                        <a:pt x="69044" y="431844"/>
                      </a:lnTo>
                      <a:cubicBezTo>
                        <a:pt x="28470" y="414683"/>
                        <a:pt x="0" y="374506"/>
                        <a:pt x="0" y="327680"/>
                      </a:cubicBezTo>
                      <a:cubicBezTo>
                        <a:pt x="0" y="296462"/>
                        <a:pt x="12653" y="268200"/>
                        <a:pt x="33111" y="247743"/>
                      </a:cubicBezTo>
                      <a:lnTo>
                        <a:pt x="67131" y="224806"/>
                      </a:lnTo>
                      <a:lnTo>
                        <a:pt x="119570" y="133978"/>
                      </a:lnTo>
                      <a:lnTo>
                        <a:pt x="117130" y="121889"/>
                      </a:lnTo>
                      <a:cubicBezTo>
                        <a:pt x="117130" y="59454"/>
                        <a:pt x="167743" y="8841"/>
                        <a:pt x="230178" y="8841"/>
                      </a:cubicBezTo>
                      <a:cubicBezTo>
                        <a:pt x="245787" y="8841"/>
                        <a:pt x="260657" y="12004"/>
                        <a:pt x="274181" y="17725"/>
                      </a:cubicBezTo>
                      <a:lnTo>
                        <a:pt x="305528" y="38859"/>
                      </a:lnTo>
                      <a:lnTo>
                        <a:pt x="391098" y="38859"/>
                      </a:lnTo>
                      <a:lnTo>
                        <a:pt x="408477" y="27142"/>
                      </a:lnTo>
                      <a:cubicBezTo>
                        <a:pt x="422002" y="21421"/>
                        <a:pt x="436872" y="18258"/>
                        <a:pt x="452481" y="18258"/>
                      </a:cubicBezTo>
                      <a:cubicBezTo>
                        <a:pt x="514916" y="18258"/>
                        <a:pt x="565529" y="68871"/>
                        <a:pt x="565529" y="131306"/>
                      </a:cubicBezTo>
                      <a:lnTo>
                        <a:pt x="563197" y="142856"/>
                      </a:lnTo>
                      <a:lnTo>
                        <a:pt x="613027" y="229165"/>
                      </a:lnTo>
                      <a:lnTo>
                        <a:pt x="629374" y="240186"/>
                      </a:lnTo>
                      <a:lnTo>
                        <a:pt x="719501" y="240186"/>
                      </a:lnTo>
                      <a:lnTo>
                        <a:pt x="760648" y="131437"/>
                      </a:lnTo>
                      <a:lnTo>
                        <a:pt x="756936" y="113048"/>
                      </a:lnTo>
                      <a:cubicBezTo>
                        <a:pt x="756936" y="50613"/>
                        <a:pt x="807549" y="0"/>
                        <a:pt x="869984" y="0"/>
                      </a:cubicBezTo>
                      <a:close/>
                    </a:path>
                  </a:pathLst>
                </a:custGeom>
                <a:solidFill>
                  <a:srgbClr val="00FF00">
                    <a:alpha val="84025"/>
                  </a:srgbClr>
                </a:solidFill>
                <a:ln w="6350">
                  <a:solidFill>
                    <a:srgbClr val="6AA84F"/>
                  </a:solidFill>
                </a:ln>
                <a:effectLst>
                  <a:innerShdw blurRad="38100" dist="254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CH"/>
                </a:p>
              </p:txBody>
            </p:sp>
            <p:grpSp>
              <p:nvGrpSpPr>
                <p:cNvPr id="19" name="Group 18">
                  <a:extLst>
                    <a:ext uri="{FF2B5EF4-FFF2-40B4-BE49-F238E27FC236}">
                      <a16:creationId xmlns:a16="http://schemas.microsoft.com/office/drawing/2014/main" id="{BF85444D-BEC4-4C44-9CDC-B4BB59B5FE74}"/>
                    </a:ext>
                  </a:extLst>
                </p:cNvPr>
                <p:cNvGrpSpPr/>
                <p:nvPr/>
              </p:nvGrpSpPr>
              <p:grpSpPr>
                <a:xfrm>
                  <a:off x="5976472" y="3798258"/>
                  <a:ext cx="637374" cy="297940"/>
                  <a:chOff x="6249522" y="3407733"/>
                  <a:chExt cx="637374" cy="297940"/>
                </a:xfrm>
              </p:grpSpPr>
              <p:sp>
                <p:nvSpPr>
                  <p:cNvPr id="20" name="Freeform 19">
                    <a:extLst>
                      <a:ext uri="{FF2B5EF4-FFF2-40B4-BE49-F238E27FC236}">
                        <a16:creationId xmlns:a16="http://schemas.microsoft.com/office/drawing/2014/main" id="{2568734C-664C-E7D4-2E64-97E9C9D6C00F}"/>
                      </a:ext>
                    </a:extLst>
                  </p:cNvPr>
                  <p:cNvSpPr/>
                  <p:nvPr/>
                </p:nvSpPr>
                <p:spPr>
                  <a:xfrm rot="1523022">
                    <a:off x="6249522" y="3407733"/>
                    <a:ext cx="637374" cy="297939"/>
                  </a:xfrm>
                  <a:custGeom>
                    <a:avLst/>
                    <a:gdLst>
                      <a:gd name="connsiteX0" fmla="*/ 250886 w 1183089"/>
                      <a:gd name="connsiteY0" fmla="*/ 104114 h 553033"/>
                      <a:gd name="connsiteX1" fmla="*/ 239615 w 1183089"/>
                      <a:gd name="connsiteY1" fmla="*/ 131326 h 553033"/>
                      <a:gd name="connsiteX2" fmla="*/ 188880 w 1183089"/>
                      <a:gd name="connsiteY2" fmla="*/ 152341 h 553033"/>
                      <a:gd name="connsiteX3" fmla="*/ 171636 w 1183089"/>
                      <a:gd name="connsiteY3" fmla="*/ 148860 h 553033"/>
                      <a:gd name="connsiteX4" fmla="*/ 121797 w 1183089"/>
                      <a:gd name="connsiteY4" fmla="*/ 235184 h 553033"/>
                      <a:gd name="connsiteX5" fmla="*/ 122485 w 1183089"/>
                      <a:gd name="connsiteY5" fmla="*/ 235647 h 553033"/>
                      <a:gd name="connsiteX6" fmla="*/ 143500 w 1183089"/>
                      <a:gd name="connsiteY6" fmla="*/ 286382 h 553033"/>
                      <a:gd name="connsiteX7" fmla="*/ 128797 w 1183089"/>
                      <a:gd name="connsiteY7" fmla="*/ 321878 h 553033"/>
                      <a:gd name="connsiteX8" fmla="*/ 181834 w 1183089"/>
                      <a:gd name="connsiteY8" fmla="*/ 413741 h 553033"/>
                      <a:gd name="connsiteX9" fmla="*/ 202676 w 1183089"/>
                      <a:gd name="connsiteY9" fmla="*/ 409533 h 553033"/>
                      <a:gd name="connsiteX10" fmla="*/ 253411 w 1183089"/>
                      <a:gd name="connsiteY10" fmla="*/ 430548 h 553033"/>
                      <a:gd name="connsiteX11" fmla="*/ 268636 w 1183089"/>
                      <a:gd name="connsiteY11" fmla="*/ 467304 h 553033"/>
                      <a:gd name="connsiteX12" fmla="*/ 359251 w 1183089"/>
                      <a:gd name="connsiteY12" fmla="*/ 467304 h 553033"/>
                      <a:gd name="connsiteX13" fmla="*/ 367235 w 1183089"/>
                      <a:gd name="connsiteY13" fmla="*/ 441167 h 553033"/>
                      <a:gd name="connsiteX14" fmla="*/ 398803 w 1183089"/>
                      <a:gd name="connsiteY14" fmla="*/ 415172 h 553033"/>
                      <a:gd name="connsiteX15" fmla="*/ 425881 w 1183089"/>
                      <a:gd name="connsiteY15" fmla="*/ 409705 h 553033"/>
                      <a:gd name="connsiteX16" fmla="*/ 468356 w 1183089"/>
                      <a:gd name="connsiteY16" fmla="*/ 336136 h 553033"/>
                      <a:gd name="connsiteX17" fmla="*/ 447805 w 1183089"/>
                      <a:gd name="connsiteY17" fmla="*/ 286522 h 553033"/>
                      <a:gd name="connsiteX18" fmla="*/ 468820 w 1183089"/>
                      <a:gd name="connsiteY18" fmla="*/ 235787 h 553033"/>
                      <a:gd name="connsiteX19" fmla="*/ 477391 w 1183089"/>
                      <a:gd name="connsiteY19" fmla="*/ 230009 h 553033"/>
                      <a:gd name="connsiteX20" fmla="*/ 435189 w 1183089"/>
                      <a:gd name="connsiteY20" fmla="*/ 156912 h 553033"/>
                      <a:gd name="connsiteX21" fmla="*/ 411183 w 1183089"/>
                      <a:gd name="connsiteY21" fmla="*/ 161758 h 553033"/>
                      <a:gd name="connsiteX22" fmla="*/ 345072 w 1183089"/>
                      <a:gd name="connsiteY22" fmla="*/ 117936 h 553033"/>
                      <a:gd name="connsiteX23" fmla="*/ 342281 w 1183089"/>
                      <a:gd name="connsiteY23" fmla="*/ 104114 h 553033"/>
                      <a:gd name="connsiteX24" fmla="*/ 828686 w 1183089"/>
                      <a:gd name="connsiteY24" fmla="*/ 0 h 553033"/>
                      <a:gd name="connsiteX25" fmla="*/ 900436 w 1183089"/>
                      <a:gd name="connsiteY25" fmla="*/ 71750 h 553033"/>
                      <a:gd name="connsiteX26" fmla="*/ 828686 w 1183089"/>
                      <a:gd name="connsiteY26" fmla="*/ 143500 h 553033"/>
                      <a:gd name="connsiteX27" fmla="*/ 820978 w 1183089"/>
                      <a:gd name="connsiteY27" fmla="*/ 141944 h 553033"/>
                      <a:gd name="connsiteX28" fmla="*/ 789934 w 1183089"/>
                      <a:gd name="connsiteY28" fmla="*/ 239187 h 553033"/>
                      <a:gd name="connsiteX29" fmla="*/ 794888 w 1183089"/>
                      <a:gd name="connsiteY29" fmla="*/ 242527 h 553033"/>
                      <a:gd name="connsiteX30" fmla="*/ 815903 w 1183089"/>
                      <a:gd name="connsiteY30" fmla="*/ 293262 h 553033"/>
                      <a:gd name="connsiteX31" fmla="*/ 802142 w 1183089"/>
                      <a:gd name="connsiteY31" fmla="*/ 326483 h 553033"/>
                      <a:gd name="connsiteX32" fmla="*/ 870377 w 1183089"/>
                      <a:gd name="connsiteY32" fmla="*/ 404233 h 553033"/>
                      <a:gd name="connsiteX33" fmla="*/ 895143 w 1183089"/>
                      <a:gd name="connsiteY33" fmla="*/ 399233 h 553033"/>
                      <a:gd name="connsiteX34" fmla="*/ 945878 w 1183089"/>
                      <a:gd name="connsiteY34" fmla="*/ 420248 h 553033"/>
                      <a:gd name="connsiteX35" fmla="*/ 954205 w 1183089"/>
                      <a:gd name="connsiteY35" fmla="*/ 440350 h 553033"/>
                      <a:gd name="connsiteX36" fmla="*/ 1043450 w 1183089"/>
                      <a:gd name="connsiteY36" fmla="*/ 415631 h 553033"/>
                      <a:gd name="connsiteX37" fmla="*/ 1039589 w 1183089"/>
                      <a:gd name="connsiteY37" fmla="*/ 406310 h 553033"/>
                      <a:gd name="connsiteX38" fmla="*/ 1111339 w 1183089"/>
                      <a:gd name="connsiteY38" fmla="*/ 334560 h 553033"/>
                      <a:gd name="connsiteX39" fmla="*/ 1183089 w 1183089"/>
                      <a:gd name="connsiteY39" fmla="*/ 406310 h 553033"/>
                      <a:gd name="connsiteX40" fmla="*/ 1111339 w 1183089"/>
                      <a:gd name="connsiteY40" fmla="*/ 478060 h 553033"/>
                      <a:gd name="connsiteX41" fmla="*/ 1083411 w 1183089"/>
                      <a:gd name="connsiteY41" fmla="*/ 472421 h 553033"/>
                      <a:gd name="connsiteX42" fmla="*/ 1061945 w 1183089"/>
                      <a:gd name="connsiteY42" fmla="*/ 457949 h 553033"/>
                      <a:gd name="connsiteX43" fmla="*/ 960673 w 1183089"/>
                      <a:gd name="connsiteY43" fmla="*/ 485999 h 553033"/>
                      <a:gd name="connsiteX44" fmla="*/ 945878 w 1183089"/>
                      <a:gd name="connsiteY44" fmla="*/ 521718 h 553033"/>
                      <a:gd name="connsiteX45" fmla="*/ 895143 w 1183089"/>
                      <a:gd name="connsiteY45" fmla="*/ 542733 h 553033"/>
                      <a:gd name="connsiteX46" fmla="*/ 823393 w 1183089"/>
                      <a:gd name="connsiteY46" fmla="*/ 470983 h 553033"/>
                      <a:gd name="connsiteX47" fmla="*/ 837738 w 1183089"/>
                      <a:gd name="connsiteY47" fmla="*/ 436353 h 553033"/>
                      <a:gd name="connsiteX48" fmla="*/ 770466 w 1183089"/>
                      <a:gd name="connsiteY48" fmla="*/ 359700 h 553033"/>
                      <a:gd name="connsiteX49" fmla="*/ 744153 w 1183089"/>
                      <a:gd name="connsiteY49" fmla="*/ 365012 h 553033"/>
                      <a:gd name="connsiteX50" fmla="*/ 693418 w 1183089"/>
                      <a:gd name="connsiteY50" fmla="*/ 343997 h 553033"/>
                      <a:gd name="connsiteX51" fmla="*/ 681261 w 1183089"/>
                      <a:gd name="connsiteY51" fmla="*/ 314647 h 553033"/>
                      <a:gd name="connsiteX52" fmla="*/ 579655 w 1183089"/>
                      <a:gd name="connsiteY52" fmla="*/ 314647 h 553033"/>
                      <a:gd name="connsiteX53" fmla="*/ 570290 w 1183089"/>
                      <a:gd name="connsiteY53" fmla="*/ 337257 h 553033"/>
                      <a:gd name="connsiteX54" fmla="*/ 519555 w 1183089"/>
                      <a:gd name="connsiteY54" fmla="*/ 358272 h 553033"/>
                      <a:gd name="connsiteX55" fmla="*/ 509536 w 1183089"/>
                      <a:gd name="connsiteY55" fmla="*/ 356249 h 553033"/>
                      <a:gd name="connsiteX56" fmla="*/ 469673 w 1183089"/>
                      <a:gd name="connsiteY56" fmla="*/ 425294 h 553033"/>
                      <a:gd name="connsiteX57" fmla="*/ 477466 w 1183089"/>
                      <a:gd name="connsiteY57" fmla="*/ 430548 h 553033"/>
                      <a:gd name="connsiteX58" fmla="*/ 498481 w 1183089"/>
                      <a:gd name="connsiteY58" fmla="*/ 481283 h 553033"/>
                      <a:gd name="connsiteX59" fmla="*/ 426731 w 1183089"/>
                      <a:gd name="connsiteY59" fmla="*/ 553033 h 553033"/>
                      <a:gd name="connsiteX60" fmla="*/ 375996 w 1183089"/>
                      <a:gd name="connsiteY60" fmla="*/ 532018 h 553033"/>
                      <a:gd name="connsiteX61" fmla="*/ 368128 w 1183089"/>
                      <a:gd name="connsiteY61" fmla="*/ 513023 h 553033"/>
                      <a:gd name="connsiteX62" fmla="*/ 261279 w 1183089"/>
                      <a:gd name="connsiteY62" fmla="*/ 513023 h 553033"/>
                      <a:gd name="connsiteX63" fmla="*/ 253411 w 1183089"/>
                      <a:gd name="connsiteY63" fmla="*/ 532018 h 553033"/>
                      <a:gd name="connsiteX64" fmla="*/ 202676 w 1183089"/>
                      <a:gd name="connsiteY64" fmla="*/ 553033 h 553033"/>
                      <a:gd name="connsiteX65" fmla="*/ 130926 w 1183089"/>
                      <a:gd name="connsiteY65" fmla="*/ 481283 h 553033"/>
                      <a:gd name="connsiteX66" fmla="*/ 146429 w 1183089"/>
                      <a:gd name="connsiteY66" fmla="*/ 443856 h 553033"/>
                      <a:gd name="connsiteX67" fmla="*/ 94307 w 1183089"/>
                      <a:gd name="connsiteY67" fmla="*/ 353578 h 553033"/>
                      <a:gd name="connsiteX68" fmla="*/ 71750 w 1183089"/>
                      <a:gd name="connsiteY68" fmla="*/ 358132 h 553033"/>
                      <a:gd name="connsiteX69" fmla="*/ 0 w 1183089"/>
                      <a:gd name="connsiteY69" fmla="*/ 286382 h 553033"/>
                      <a:gd name="connsiteX70" fmla="*/ 71750 w 1183089"/>
                      <a:gd name="connsiteY70" fmla="*/ 214632 h 553033"/>
                      <a:gd name="connsiteX71" fmla="*/ 79919 w 1183089"/>
                      <a:gd name="connsiteY71" fmla="*/ 216281 h 553033"/>
                      <a:gd name="connsiteX72" fmla="*/ 134311 w 1183089"/>
                      <a:gd name="connsiteY72" fmla="*/ 122070 h 553033"/>
                      <a:gd name="connsiteX73" fmla="*/ 117130 w 1183089"/>
                      <a:gd name="connsiteY73" fmla="*/ 80591 h 553033"/>
                      <a:gd name="connsiteX74" fmla="*/ 188880 w 1183089"/>
                      <a:gd name="connsiteY74" fmla="*/ 8841 h 553033"/>
                      <a:gd name="connsiteX75" fmla="*/ 239615 w 1183089"/>
                      <a:gd name="connsiteY75" fmla="*/ 29856 h 553033"/>
                      <a:gd name="connsiteX76" fmla="*/ 251436 w 1183089"/>
                      <a:gd name="connsiteY76" fmla="*/ 58395 h 553033"/>
                      <a:gd name="connsiteX77" fmla="*/ 347556 w 1183089"/>
                      <a:gd name="connsiteY77" fmla="*/ 58395 h 553033"/>
                      <a:gd name="connsiteX78" fmla="*/ 360448 w 1183089"/>
                      <a:gd name="connsiteY78" fmla="*/ 39273 h 553033"/>
                      <a:gd name="connsiteX79" fmla="*/ 411183 w 1183089"/>
                      <a:gd name="connsiteY79" fmla="*/ 18258 h 553033"/>
                      <a:gd name="connsiteX80" fmla="*/ 482933 w 1183089"/>
                      <a:gd name="connsiteY80" fmla="*/ 90008 h 553033"/>
                      <a:gd name="connsiteX81" fmla="*/ 468906 w 1183089"/>
                      <a:gd name="connsiteY81" fmla="*/ 123873 h 553033"/>
                      <a:gd name="connsiteX82" fmla="*/ 521628 w 1183089"/>
                      <a:gd name="connsiteY82" fmla="*/ 215191 h 553033"/>
                      <a:gd name="connsiteX83" fmla="*/ 547483 w 1183089"/>
                      <a:gd name="connsiteY83" fmla="*/ 220411 h 553033"/>
                      <a:gd name="connsiteX84" fmla="*/ 579051 w 1183089"/>
                      <a:gd name="connsiteY84" fmla="*/ 246406 h 553033"/>
                      <a:gd name="connsiteX85" fmla="*/ 585931 w 1183089"/>
                      <a:gd name="connsiteY85" fmla="*/ 268928 h 553033"/>
                      <a:gd name="connsiteX86" fmla="*/ 682483 w 1183089"/>
                      <a:gd name="connsiteY86" fmla="*/ 268928 h 553033"/>
                      <a:gd name="connsiteX87" fmla="*/ 693418 w 1183089"/>
                      <a:gd name="connsiteY87" fmla="*/ 242527 h 553033"/>
                      <a:gd name="connsiteX88" fmla="*/ 744153 w 1183089"/>
                      <a:gd name="connsiteY88" fmla="*/ 221512 h 553033"/>
                      <a:gd name="connsiteX89" fmla="*/ 747376 w 1183089"/>
                      <a:gd name="connsiteY89" fmla="*/ 222163 h 553033"/>
                      <a:gd name="connsiteX90" fmla="*/ 778977 w 1183089"/>
                      <a:gd name="connsiteY90" fmla="*/ 123177 h 553033"/>
                      <a:gd name="connsiteX91" fmla="*/ 777951 w 1183089"/>
                      <a:gd name="connsiteY91" fmla="*/ 122485 h 553033"/>
                      <a:gd name="connsiteX92" fmla="*/ 756936 w 1183089"/>
                      <a:gd name="connsiteY92" fmla="*/ 71750 h 553033"/>
                      <a:gd name="connsiteX93" fmla="*/ 828686 w 1183089"/>
                      <a:gd name="connsiteY93" fmla="*/ 0 h 553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1183089" h="553033">
                        <a:moveTo>
                          <a:pt x="250886" y="104114"/>
                        </a:moveTo>
                        <a:lnTo>
                          <a:pt x="239615" y="131326"/>
                        </a:lnTo>
                        <a:cubicBezTo>
                          <a:pt x="226631" y="144310"/>
                          <a:pt x="208693" y="152341"/>
                          <a:pt x="188880" y="152341"/>
                        </a:cubicBezTo>
                        <a:lnTo>
                          <a:pt x="171636" y="148860"/>
                        </a:lnTo>
                        <a:lnTo>
                          <a:pt x="121797" y="235184"/>
                        </a:lnTo>
                        <a:lnTo>
                          <a:pt x="122485" y="235647"/>
                        </a:lnTo>
                        <a:cubicBezTo>
                          <a:pt x="135469" y="248632"/>
                          <a:pt x="143500" y="266569"/>
                          <a:pt x="143500" y="286382"/>
                        </a:cubicBezTo>
                        <a:lnTo>
                          <a:pt x="128797" y="321878"/>
                        </a:lnTo>
                        <a:lnTo>
                          <a:pt x="181834" y="413741"/>
                        </a:lnTo>
                        <a:lnTo>
                          <a:pt x="202676" y="409533"/>
                        </a:lnTo>
                        <a:cubicBezTo>
                          <a:pt x="222489" y="409533"/>
                          <a:pt x="240427" y="417564"/>
                          <a:pt x="253411" y="430548"/>
                        </a:cubicBezTo>
                        <a:lnTo>
                          <a:pt x="268636" y="467304"/>
                        </a:lnTo>
                        <a:lnTo>
                          <a:pt x="359251" y="467304"/>
                        </a:lnTo>
                        <a:lnTo>
                          <a:pt x="367235" y="441167"/>
                        </a:lnTo>
                        <a:cubicBezTo>
                          <a:pt x="374971" y="429716"/>
                          <a:pt x="385927" y="420618"/>
                          <a:pt x="398803" y="415172"/>
                        </a:cubicBezTo>
                        <a:lnTo>
                          <a:pt x="425881" y="409705"/>
                        </a:lnTo>
                        <a:lnTo>
                          <a:pt x="468356" y="336136"/>
                        </a:lnTo>
                        <a:lnTo>
                          <a:pt x="447805" y="286522"/>
                        </a:lnTo>
                        <a:cubicBezTo>
                          <a:pt x="447805" y="266709"/>
                          <a:pt x="455836" y="248772"/>
                          <a:pt x="468820" y="235787"/>
                        </a:cubicBezTo>
                        <a:lnTo>
                          <a:pt x="477391" y="230009"/>
                        </a:lnTo>
                        <a:lnTo>
                          <a:pt x="435189" y="156912"/>
                        </a:lnTo>
                        <a:lnTo>
                          <a:pt x="411183" y="161758"/>
                        </a:lnTo>
                        <a:cubicBezTo>
                          <a:pt x="381464" y="161758"/>
                          <a:pt x="355964" y="143688"/>
                          <a:pt x="345072" y="117936"/>
                        </a:cubicBezTo>
                        <a:lnTo>
                          <a:pt x="342281" y="104114"/>
                        </a:lnTo>
                        <a:close/>
                        <a:moveTo>
                          <a:pt x="828686" y="0"/>
                        </a:moveTo>
                        <a:cubicBezTo>
                          <a:pt x="868312" y="0"/>
                          <a:pt x="900436" y="32124"/>
                          <a:pt x="900436" y="71750"/>
                        </a:cubicBezTo>
                        <a:cubicBezTo>
                          <a:pt x="900436" y="111376"/>
                          <a:pt x="868312" y="143500"/>
                          <a:pt x="828686" y="143500"/>
                        </a:cubicBezTo>
                        <a:lnTo>
                          <a:pt x="820978" y="141944"/>
                        </a:lnTo>
                        <a:lnTo>
                          <a:pt x="789934" y="239187"/>
                        </a:lnTo>
                        <a:lnTo>
                          <a:pt x="794888" y="242527"/>
                        </a:lnTo>
                        <a:cubicBezTo>
                          <a:pt x="807872" y="255512"/>
                          <a:pt x="815903" y="273449"/>
                          <a:pt x="815903" y="293262"/>
                        </a:cubicBezTo>
                        <a:lnTo>
                          <a:pt x="802142" y="326483"/>
                        </a:lnTo>
                        <a:lnTo>
                          <a:pt x="870377" y="404233"/>
                        </a:lnTo>
                        <a:lnTo>
                          <a:pt x="895143" y="399233"/>
                        </a:lnTo>
                        <a:cubicBezTo>
                          <a:pt x="914956" y="399233"/>
                          <a:pt x="932894" y="407264"/>
                          <a:pt x="945878" y="420248"/>
                        </a:cubicBezTo>
                        <a:lnTo>
                          <a:pt x="954205" y="440350"/>
                        </a:lnTo>
                        <a:lnTo>
                          <a:pt x="1043450" y="415631"/>
                        </a:lnTo>
                        <a:lnTo>
                          <a:pt x="1039589" y="406310"/>
                        </a:lnTo>
                        <a:cubicBezTo>
                          <a:pt x="1039589" y="366684"/>
                          <a:pt x="1071713" y="334560"/>
                          <a:pt x="1111339" y="334560"/>
                        </a:cubicBezTo>
                        <a:cubicBezTo>
                          <a:pt x="1150965" y="334560"/>
                          <a:pt x="1183089" y="366684"/>
                          <a:pt x="1183089" y="406310"/>
                        </a:cubicBezTo>
                        <a:cubicBezTo>
                          <a:pt x="1183089" y="445936"/>
                          <a:pt x="1150965" y="478060"/>
                          <a:pt x="1111339" y="478060"/>
                        </a:cubicBezTo>
                        <a:cubicBezTo>
                          <a:pt x="1101433" y="478060"/>
                          <a:pt x="1091995" y="476052"/>
                          <a:pt x="1083411" y="472421"/>
                        </a:cubicBezTo>
                        <a:lnTo>
                          <a:pt x="1061945" y="457949"/>
                        </a:lnTo>
                        <a:lnTo>
                          <a:pt x="960673" y="485999"/>
                        </a:lnTo>
                        <a:lnTo>
                          <a:pt x="945878" y="521718"/>
                        </a:lnTo>
                        <a:cubicBezTo>
                          <a:pt x="932894" y="534702"/>
                          <a:pt x="914956" y="542733"/>
                          <a:pt x="895143" y="542733"/>
                        </a:cubicBezTo>
                        <a:cubicBezTo>
                          <a:pt x="855517" y="542733"/>
                          <a:pt x="823393" y="510609"/>
                          <a:pt x="823393" y="470983"/>
                        </a:cubicBezTo>
                        <a:lnTo>
                          <a:pt x="837738" y="436353"/>
                        </a:lnTo>
                        <a:lnTo>
                          <a:pt x="770466" y="359700"/>
                        </a:lnTo>
                        <a:lnTo>
                          <a:pt x="744153" y="365012"/>
                        </a:lnTo>
                        <a:cubicBezTo>
                          <a:pt x="724340" y="365012"/>
                          <a:pt x="706403" y="356981"/>
                          <a:pt x="693418" y="343997"/>
                        </a:cubicBezTo>
                        <a:lnTo>
                          <a:pt x="681261" y="314647"/>
                        </a:lnTo>
                        <a:lnTo>
                          <a:pt x="579655" y="314647"/>
                        </a:lnTo>
                        <a:lnTo>
                          <a:pt x="570290" y="337257"/>
                        </a:lnTo>
                        <a:cubicBezTo>
                          <a:pt x="557306" y="350241"/>
                          <a:pt x="539368" y="358272"/>
                          <a:pt x="519555" y="358272"/>
                        </a:cubicBezTo>
                        <a:lnTo>
                          <a:pt x="509536" y="356249"/>
                        </a:lnTo>
                        <a:lnTo>
                          <a:pt x="469673" y="425294"/>
                        </a:lnTo>
                        <a:lnTo>
                          <a:pt x="477466" y="430548"/>
                        </a:lnTo>
                        <a:cubicBezTo>
                          <a:pt x="490450" y="443533"/>
                          <a:pt x="498481" y="461470"/>
                          <a:pt x="498481" y="481283"/>
                        </a:cubicBezTo>
                        <a:cubicBezTo>
                          <a:pt x="498481" y="520909"/>
                          <a:pt x="466357" y="553033"/>
                          <a:pt x="426731" y="553033"/>
                        </a:cubicBezTo>
                        <a:cubicBezTo>
                          <a:pt x="406918" y="553033"/>
                          <a:pt x="388981" y="545002"/>
                          <a:pt x="375996" y="532018"/>
                        </a:cubicBezTo>
                        <a:lnTo>
                          <a:pt x="368128" y="513023"/>
                        </a:lnTo>
                        <a:lnTo>
                          <a:pt x="261279" y="513023"/>
                        </a:lnTo>
                        <a:lnTo>
                          <a:pt x="253411" y="532018"/>
                        </a:lnTo>
                        <a:cubicBezTo>
                          <a:pt x="240427" y="545002"/>
                          <a:pt x="222489" y="553033"/>
                          <a:pt x="202676" y="553033"/>
                        </a:cubicBezTo>
                        <a:cubicBezTo>
                          <a:pt x="163050" y="553033"/>
                          <a:pt x="130926" y="520909"/>
                          <a:pt x="130926" y="481283"/>
                        </a:cubicBezTo>
                        <a:lnTo>
                          <a:pt x="146429" y="443856"/>
                        </a:lnTo>
                        <a:lnTo>
                          <a:pt x="94307" y="353578"/>
                        </a:lnTo>
                        <a:lnTo>
                          <a:pt x="71750" y="358132"/>
                        </a:lnTo>
                        <a:cubicBezTo>
                          <a:pt x="32124" y="358132"/>
                          <a:pt x="0" y="326008"/>
                          <a:pt x="0" y="286382"/>
                        </a:cubicBezTo>
                        <a:cubicBezTo>
                          <a:pt x="0" y="246756"/>
                          <a:pt x="32124" y="214632"/>
                          <a:pt x="71750" y="214632"/>
                        </a:cubicBezTo>
                        <a:lnTo>
                          <a:pt x="79919" y="216281"/>
                        </a:lnTo>
                        <a:lnTo>
                          <a:pt x="134311" y="122070"/>
                        </a:lnTo>
                        <a:lnTo>
                          <a:pt x="117130" y="80591"/>
                        </a:lnTo>
                        <a:cubicBezTo>
                          <a:pt x="117130" y="40965"/>
                          <a:pt x="149254" y="8841"/>
                          <a:pt x="188880" y="8841"/>
                        </a:cubicBezTo>
                        <a:cubicBezTo>
                          <a:pt x="208693" y="8841"/>
                          <a:pt x="226631" y="16872"/>
                          <a:pt x="239615" y="29856"/>
                        </a:cubicBezTo>
                        <a:lnTo>
                          <a:pt x="251436" y="58395"/>
                        </a:lnTo>
                        <a:lnTo>
                          <a:pt x="347556" y="58395"/>
                        </a:lnTo>
                        <a:lnTo>
                          <a:pt x="360448" y="39273"/>
                        </a:lnTo>
                        <a:cubicBezTo>
                          <a:pt x="373433" y="26289"/>
                          <a:pt x="391370" y="18258"/>
                          <a:pt x="411183" y="18258"/>
                        </a:cubicBezTo>
                        <a:cubicBezTo>
                          <a:pt x="450809" y="18258"/>
                          <a:pt x="482933" y="50382"/>
                          <a:pt x="482933" y="90008"/>
                        </a:cubicBezTo>
                        <a:lnTo>
                          <a:pt x="468906" y="123873"/>
                        </a:lnTo>
                        <a:lnTo>
                          <a:pt x="521628" y="215191"/>
                        </a:lnTo>
                        <a:lnTo>
                          <a:pt x="547483" y="220411"/>
                        </a:lnTo>
                        <a:cubicBezTo>
                          <a:pt x="560359" y="225857"/>
                          <a:pt x="571315" y="234955"/>
                          <a:pt x="579051" y="246406"/>
                        </a:cubicBezTo>
                        <a:lnTo>
                          <a:pt x="585931" y="268928"/>
                        </a:lnTo>
                        <a:lnTo>
                          <a:pt x="682483" y="268928"/>
                        </a:lnTo>
                        <a:lnTo>
                          <a:pt x="693418" y="242527"/>
                        </a:lnTo>
                        <a:cubicBezTo>
                          <a:pt x="706403" y="229543"/>
                          <a:pt x="724340" y="221512"/>
                          <a:pt x="744153" y="221512"/>
                        </a:cubicBezTo>
                        <a:lnTo>
                          <a:pt x="747376" y="222163"/>
                        </a:lnTo>
                        <a:lnTo>
                          <a:pt x="778977" y="123177"/>
                        </a:lnTo>
                        <a:lnTo>
                          <a:pt x="777951" y="122485"/>
                        </a:lnTo>
                        <a:cubicBezTo>
                          <a:pt x="764967" y="109501"/>
                          <a:pt x="756936" y="91563"/>
                          <a:pt x="756936" y="71750"/>
                        </a:cubicBezTo>
                        <a:cubicBezTo>
                          <a:pt x="756936" y="32124"/>
                          <a:pt x="789060" y="0"/>
                          <a:pt x="828686" y="0"/>
                        </a:cubicBezTo>
                        <a:close/>
                      </a:path>
                    </a:pathLst>
                  </a:custGeom>
                  <a:solidFill>
                    <a:srgbClr val="E91E00"/>
                  </a:solidFill>
                  <a:ln w="6350">
                    <a:solidFill>
                      <a:schemeClr val="tx1"/>
                    </a:solidFill>
                  </a:ln>
                  <a:effectLst>
                    <a:innerShdw blurRad="38100" dist="25400" dir="54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CH" dirty="0"/>
                  </a:p>
                </p:txBody>
              </p:sp>
              <p:sp>
                <p:nvSpPr>
                  <p:cNvPr id="21" name="Freeform 20">
                    <a:extLst>
                      <a:ext uri="{FF2B5EF4-FFF2-40B4-BE49-F238E27FC236}">
                        <a16:creationId xmlns:a16="http://schemas.microsoft.com/office/drawing/2014/main" id="{18F51746-15E9-C764-8D50-A31DA9F37304}"/>
                      </a:ext>
                    </a:extLst>
                  </p:cNvPr>
                  <p:cNvSpPr/>
                  <p:nvPr/>
                </p:nvSpPr>
                <p:spPr>
                  <a:xfrm rot="1523022">
                    <a:off x="6249522" y="3407734"/>
                    <a:ext cx="637374" cy="297939"/>
                  </a:xfrm>
                  <a:custGeom>
                    <a:avLst/>
                    <a:gdLst>
                      <a:gd name="connsiteX0" fmla="*/ 250886 w 1183089"/>
                      <a:gd name="connsiteY0" fmla="*/ 104114 h 553033"/>
                      <a:gd name="connsiteX1" fmla="*/ 239615 w 1183089"/>
                      <a:gd name="connsiteY1" fmla="*/ 131326 h 553033"/>
                      <a:gd name="connsiteX2" fmla="*/ 188880 w 1183089"/>
                      <a:gd name="connsiteY2" fmla="*/ 152341 h 553033"/>
                      <a:gd name="connsiteX3" fmla="*/ 171636 w 1183089"/>
                      <a:gd name="connsiteY3" fmla="*/ 148860 h 553033"/>
                      <a:gd name="connsiteX4" fmla="*/ 121797 w 1183089"/>
                      <a:gd name="connsiteY4" fmla="*/ 235184 h 553033"/>
                      <a:gd name="connsiteX5" fmla="*/ 122485 w 1183089"/>
                      <a:gd name="connsiteY5" fmla="*/ 235647 h 553033"/>
                      <a:gd name="connsiteX6" fmla="*/ 143500 w 1183089"/>
                      <a:gd name="connsiteY6" fmla="*/ 286382 h 553033"/>
                      <a:gd name="connsiteX7" fmla="*/ 128797 w 1183089"/>
                      <a:gd name="connsiteY7" fmla="*/ 321878 h 553033"/>
                      <a:gd name="connsiteX8" fmla="*/ 181834 w 1183089"/>
                      <a:gd name="connsiteY8" fmla="*/ 413741 h 553033"/>
                      <a:gd name="connsiteX9" fmla="*/ 202676 w 1183089"/>
                      <a:gd name="connsiteY9" fmla="*/ 409533 h 553033"/>
                      <a:gd name="connsiteX10" fmla="*/ 253411 w 1183089"/>
                      <a:gd name="connsiteY10" fmla="*/ 430548 h 553033"/>
                      <a:gd name="connsiteX11" fmla="*/ 268636 w 1183089"/>
                      <a:gd name="connsiteY11" fmla="*/ 467304 h 553033"/>
                      <a:gd name="connsiteX12" fmla="*/ 359251 w 1183089"/>
                      <a:gd name="connsiteY12" fmla="*/ 467304 h 553033"/>
                      <a:gd name="connsiteX13" fmla="*/ 367235 w 1183089"/>
                      <a:gd name="connsiteY13" fmla="*/ 441167 h 553033"/>
                      <a:gd name="connsiteX14" fmla="*/ 398803 w 1183089"/>
                      <a:gd name="connsiteY14" fmla="*/ 415172 h 553033"/>
                      <a:gd name="connsiteX15" fmla="*/ 425881 w 1183089"/>
                      <a:gd name="connsiteY15" fmla="*/ 409705 h 553033"/>
                      <a:gd name="connsiteX16" fmla="*/ 468356 w 1183089"/>
                      <a:gd name="connsiteY16" fmla="*/ 336136 h 553033"/>
                      <a:gd name="connsiteX17" fmla="*/ 447805 w 1183089"/>
                      <a:gd name="connsiteY17" fmla="*/ 286522 h 553033"/>
                      <a:gd name="connsiteX18" fmla="*/ 468820 w 1183089"/>
                      <a:gd name="connsiteY18" fmla="*/ 235787 h 553033"/>
                      <a:gd name="connsiteX19" fmla="*/ 477391 w 1183089"/>
                      <a:gd name="connsiteY19" fmla="*/ 230009 h 553033"/>
                      <a:gd name="connsiteX20" fmla="*/ 435189 w 1183089"/>
                      <a:gd name="connsiteY20" fmla="*/ 156912 h 553033"/>
                      <a:gd name="connsiteX21" fmla="*/ 411183 w 1183089"/>
                      <a:gd name="connsiteY21" fmla="*/ 161758 h 553033"/>
                      <a:gd name="connsiteX22" fmla="*/ 345072 w 1183089"/>
                      <a:gd name="connsiteY22" fmla="*/ 117936 h 553033"/>
                      <a:gd name="connsiteX23" fmla="*/ 342281 w 1183089"/>
                      <a:gd name="connsiteY23" fmla="*/ 104114 h 553033"/>
                      <a:gd name="connsiteX24" fmla="*/ 828686 w 1183089"/>
                      <a:gd name="connsiteY24" fmla="*/ 0 h 553033"/>
                      <a:gd name="connsiteX25" fmla="*/ 900436 w 1183089"/>
                      <a:gd name="connsiteY25" fmla="*/ 71750 h 553033"/>
                      <a:gd name="connsiteX26" fmla="*/ 828686 w 1183089"/>
                      <a:gd name="connsiteY26" fmla="*/ 143500 h 553033"/>
                      <a:gd name="connsiteX27" fmla="*/ 820978 w 1183089"/>
                      <a:gd name="connsiteY27" fmla="*/ 141944 h 553033"/>
                      <a:gd name="connsiteX28" fmla="*/ 789934 w 1183089"/>
                      <a:gd name="connsiteY28" fmla="*/ 239187 h 553033"/>
                      <a:gd name="connsiteX29" fmla="*/ 794888 w 1183089"/>
                      <a:gd name="connsiteY29" fmla="*/ 242527 h 553033"/>
                      <a:gd name="connsiteX30" fmla="*/ 815903 w 1183089"/>
                      <a:gd name="connsiteY30" fmla="*/ 293262 h 553033"/>
                      <a:gd name="connsiteX31" fmla="*/ 802142 w 1183089"/>
                      <a:gd name="connsiteY31" fmla="*/ 326483 h 553033"/>
                      <a:gd name="connsiteX32" fmla="*/ 870377 w 1183089"/>
                      <a:gd name="connsiteY32" fmla="*/ 404233 h 553033"/>
                      <a:gd name="connsiteX33" fmla="*/ 895143 w 1183089"/>
                      <a:gd name="connsiteY33" fmla="*/ 399233 h 553033"/>
                      <a:gd name="connsiteX34" fmla="*/ 945878 w 1183089"/>
                      <a:gd name="connsiteY34" fmla="*/ 420248 h 553033"/>
                      <a:gd name="connsiteX35" fmla="*/ 954205 w 1183089"/>
                      <a:gd name="connsiteY35" fmla="*/ 440350 h 553033"/>
                      <a:gd name="connsiteX36" fmla="*/ 1043450 w 1183089"/>
                      <a:gd name="connsiteY36" fmla="*/ 415631 h 553033"/>
                      <a:gd name="connsiteX37" fmla="*/ 1039589 w 1183089"/>
                      <a:gd name="connsiteY37" fmla="*/ 406310 h 553033"/>
                      <a:gd name="connsiteX38" fmla="*/ 1111339 w 1183089"/>
                      <a:gd name="connsiteY38" fmla="*/ 334560 h 553033"/>
                      <a:gd name="connsiteX39" fmla="*/ 1183089 w 1183089"/>
                      <a:gd name="connsiteY39" fmla="*/ 406310 h 553033"/>
                      <a:gd name="connsiteX40" fmla="*/ 1111339 w 1183089"/>
                      <a:gd name="connsiteY40" fmla="*/ 478060 h 553033"/>
                      <a:gd name="connsiteX41" fmla="*/ 1083411 w 1183089"/>
                      <a:gd name="connsiteY41" fmla="*/ 472421 h 553033"/>
                      <a:gd name="connsiteX42" fmla="*/ 1061945 w 1183089"/>
                      <a:gd name="connsiteY42" fmla="*/ 457949 h 553033"/>
                      <a:gd name="connsiteX43" fmla="*/ 960673 w 1183089"/>
                      <a:gd name="connsiteY43" fmla="*/ 485999 h 553033"/>
                      <a:gd name="connsiteX44" fmla="*/ 945878 w 1183089"/>
                      <a:gd name="connsiteY44" fmla="*/ 521718 h 553033"/>
                      <a:gd name="connsiteX45" fmla="*/ 895143 w 1183089"/>
                      <a:gd name="connsiteY45" fmla="*/ 542733 h 553033"/>
                      <a:gd name="connsiteX46" fmla="*/ 823393 w 1183089"/>
                      <a:gd name="connsiteY46" fmla="*/ 470983 h 553033"/>
                      <a:gd name="connsiteX47" fmla="*/ 837738 w 1183089"/>
                      <a:gd name="connsiteY47" fmla="*/ 436353 h 553033"/>
                      <a:gd name="connsiteX48" fmla="*/ 770466 w 1183089"/>
                      <a:gd name="connsiteY48" fmla="*/ 359700 h 553033"/>
                      <a:gd name="connsiteX49" fmla="*/ 744153 w 1183089"/>
                      <a:gd name="connsiteY49" fmla="*/ 365012 h 553033"/>
                      <a:gd name="connsiteX50" fmla="*/ 693418 w 1183089"/>
                      <a:gd name="connsiteY50" fmla="*/ 343997 h 553033"/>
                      <a:gd name="connsiteX51" fmla="*/ 681261 w 1183089"/>
                      <a:gd name="connsiteY51" fmla="*/ 314647 h 553033"/>
                      <a:gd name="connsiteX52" fmla="*/ 579655 w 1183089"/>
                      <a:gd name="connsiteY52" fmla="*/ 314647 h 553033"/>
                      <a:gd name="connsiteX53" fmla="*/ 570290 w 1183089"/>
                      <a:gd name="connsiteY53" fmla="*/ 337257 h 553033"/>
                      <a:gd name="connsiteX54" fmla="*/ 519555 w 1183089"/>
                      <a:gd name="connsiteY54" fmla="*/ 358272 h 553033"/>
                      <a:gd name="connsiteX55" fmla="*/ 509536 w 1183089"/>
                      <a:gd name="connsiteY55" fmla="*/ 356249 h 553033"/>
                      <a:gd name="connsiteX56" fmla="*/ 469673 w 1183089"/>
                      <a:gd name="connsiteY56" fmla="*/ 425294 h 553033"/>
                      <a:gd name="connsiteX57" fmla="*/ 477466 w 1183089"/>
                      <a:gd name="connsiteY57" fmla="*/ 430548 h 553033"/>
                      <a:gd name="connsiteX58" fmla="*/ 498481 w 1183089"/>
                      <a:gd name="connsiteY58" fmla="*/ 481283 h 553033"/>
                      <a:gd name="connsiteX59" fmla="*/ 426731 w 1183089"/>
                      <a:gd name="connsiteY59" fmla="*/ 553033 h 553033"/>
                      <a:gd name="connsiteX60" fmla="*/ 375996 w 1183089"/>
                      <a:gd name="connsiteY60" fmla="*/ 532018 h 553033"/>
                      <a:gd name="connsiteX61" fmla="*/ 368128 w 1183089"/>
                      <a:gd name="connsiteY61" fmla="*/ 513023 h 553033"/>
                      <a:gd name="connsiteX62" fmla="*/ 261279 w 1183089"/>
                      <a:gd name="connsiteY62" fmla="*/ 513023 h 553033"/>
                      <a:gd name="connsiteX63" fmla="*/ 253411 w 1183089"/>
                      <a:gd name="connsiteY63" fmla="*/ 532018 h 553033"/>
                      <a:gd name="connsiteX64" fmla="*/ 202676 w 1183089"/>
                      <a:gd name="connsiteY64" fmla="*/ 553033 h 553033"/>
                      <a:gd name="connsiteX65" fmla="*/ 130926 w 1183089"/>
                      <a:gd name="connsiteY65" fmla="*/ 481283 h 553033"/>
                      <a:gd name="connsiteX66" fmla="*/ 146429 w 1183089"/>
                      <a:gd name="connsiteY66" fmla="*/ 443856 h 553033"/>
                      <a:gd name="connsiteX67" fmla="*/ 94307 w 1183089"/>
                      <a:gd name="connsiteY67" fmla="*/ 353578 h 553033"/>
                      <a:gd name="connsiteX68" fmla="*/ 71750 w 1183089"/>
                      <a:gd name="connsiteY68" fmla="*/ 358132 h 553033"/>
                      <a:gd name="connsiteX69" fmla="*/ 0 w 1183089"/>
                      <a:gd name="connsiteY69" fmla="*/ 286382 h 553033"/>
                      <a:gd name="connsiteX70" fmla="*/ 71750 w 1183089"/>
                      <a:gd name="connsiteY70" fmla="*/ 214632 h 553033"/>
                      <a:gd name="connsiteX71" fmla="*/ 79919 w 1183089"/>
                      <a:gd name="connsiteY71" fmla="*/ 216281 h 553033"/>
                      <a:gd name="connsiteX72" fmla="*/ 134311 w 1183089"/>
                      <a:gd name="connsiteY72" fmla="*/ 122070 h 553033"/>
                      <a:gd name="connsiteX73" fmla="*/ 117130 w 1183089"/>
                      <a:gd name="connsiteY73" fmla="*/ 80591 h 553033"/>
                      <a:gd name="connsiteX74" fmla="*/ 188880 w 1183089"/>
                      <a:gd name="connsiteY74" fmla="*/ 8841 h 553033"/>
                      <a:gd name="connsiteX75" fmla="*/ 239615 w 1183089"/>
                      <a:gd name="connsiteY75" fmla="*/ 29856 h 553033"/>
                      <a:gd name="connsiteX76" fmla="*/ 251436 w 1183089"/>
                      <a:gd name="connsiteY76" fmla="*/ 58395 h 553033"/>
                      <a:gd name="connsiteX77" fmla="*/ 347556 w 1183089"/>
                      <a:gd name="connsiteY77" fmla="*/ 58395 h 553033"/>
                      <a:gd name="connsiteX78" fmla="*/ 360448 w 1183089"/>
                      <a:gd name="connsiteY78" fmla="*/ 39273 h 553033"/>
                      <a:gd name="connsiteX79" fmla="*/ 411183 w 1183089"/>
                      <a:gd name="connsiteY79" fmla="*/ 18258 h 553033"/>
                      <a:gd name="connsiteX80" fmla="*/ 482933 w 1183089"/>
                      <a:gd name="connsiteY80" fmla="*/ 90008 h 553033"/>
                      <a:gd name="connsiteX81" fmla="*/ 468906 w 1183089"/>
                      <a:gd name="connsiteY81" fmla="*/ 123873 h 553033"/>
                      <a:gd name="connsiteX82" fmla="*/ 521628 w 1183089"/>
                      <a:gd name="connsiteY82" fmla="*/ 215191 h 553033"/>
                      <a:gd name="connsiteX83" fmla="*/ 547483 w 1183089"/>
                      <a:gd name="connsiteY83" fmla="*/ 220411 h 553033"/>
                      <a:gd name="connsiteX84" fmla="*/ 579051 w 1183089"/>
                      <a:gd name="connsiteY84" fmla="*/ 246406 h 553033"/>
                      <a:gd name="connsiteX85" fmla="*/ 585931 w 1183089"/>
                      <a:gd name="connsiteY85" fmla="*/ 268928 h 553033"/>
                      <a:gd name="connsiteX86" fmla="*/ 682483 w 1183089"/>
                      <a:gd name="connsiteY86" fmla="*/ 268928 h 553033"/>
                      <a:gd name="connsiteX87" fmla="*/ 693418 w 1183089"/>
                      <a:gd name="connsiteY87" fmla="*/ 242527 h 553033"/>
                      <a:gd name="connsiteX88" fmla="*/ 744153 w 1183089"/>
                      <a:gd name="connsiteY88" fmla="*/ 221512 h 553033"/>
                      <a:gd name="connsiteX89" fmla="*/ 747376 w 1183089"/>
                      <a:gd name="connsiteY89" fmla="*/ 222163 h 553033"/>
                      <a:gd name="connsiteX90" fmla="*/ 778977 w 1183089"/>
                      <a:gd name="connsiteY90" fmla="*/ 123177 h 553033"/>
                      <a:gd name="connsiteX91" fmla="*/ 777951 w 1183089"/>
                      <a:gd name="connsiteY91" fmla="*/ 122485 h 553033"/>
                      <a:gd name="connsiteX92" fmla="*/ 756936 w 1183089"/>
                      <a:gd name="connsiteY92" fmla="*/ 71750 h 553033"/>
                      <a:gd name="connsiteX93" fmla="*/ 828686 w 1183089"/>
                      <a:gd name="connsiteY93" fmla="*/ 0 h 553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1183089" h="553033">
                        <a:moveTo>
                          <a:pt x="250886" y="104114"/>
                        </a:moveTo>
                        <a:lnTo>
                          <a:pt x="239615" y="131326"/>
                        </a:lnTo>
                        <a:cubicBezTo>
                          <a:pt x="226631" y="144310"/>
                          <a:pt x="208693" y="152341"/>
                          <a:pt x="188880" y="152341"/>
                        </a:cubicBezTo>
                        <a:lnTo>
                          <a:pt x="171636" y="148860"/>
                        </a:lnTo>
                        <a:lnTo>
                          <a:pt x="121797" y="235184"/>
                        </a:lnTo>
                        <a:lnTo>
                          <a:pt x="122485" y="235647"/>
                        </a:lnTo>
                        <a:cubicBezTo>
                          <a:pt x="135469" y="248632"/>
                          <a:pt x="143500" y="266569"/>
                          <a:pt x="143500" y="286382"/>
                        </a:cubicBezTo>
                        <a:lnTo>
                          <a:pt x="128797" y="321878"/>
                        </a:lnTo>
                        <a:lnTo>
                          <a:pt x="181834" y="413741"/>
                        </a:lnTo>
                        <a:lnTo>
                          <a:pt x="202676" y="409533"/>
                        </a:lnTo>
                        <a:cubicBezTo>
                          <a:pt x="222489" y="409533"/>
                          <a:pt x="240427" y="417564"/>
                          <a:pt x="253411" y="430548"/>
                        </a:cubicBezTo>
                        <a:lnTo>
                          <a:pt x="268636" y="467304"/>
                        </a:lnTo>
                        <a:lnTo>
                          <a:pt x="359251" y="467304"/>
                        </a:lnTo>
                        <a:lnTo>
                          <a:pt x="367235" y="441167"/>
                        </a:lnTo>
                        <a:cubicBezTo>
                          <a:pt x="374971" y="429716"/>
                          <a:pt x="385927" y="420618"/>
                          <a:pt x="398803" y="415172"/>
                        </a:cubicBezTo>
                        <a:lnTo>
                          <a:pt x="425881" y="409705"/>
                        </a:lnTo>
                        <a:lnTo>
                          <a:pt x="468356" y="336136"/>
                        </a:lnTo>
                        <a:lnTo>
                          <a:pt x="447805" y="286522"/>
                        </a:lnTo>
                        <a:cubicBezTo>
                          <a:pt x="447805" y="266709"/>
                          <a:pt x="455836" y="248772"/>
                          <a:pt x="468820" y="235787"/>
                        </a:cubicBezTo>
                        <a:lnTo>
                          <a:pt x="477391" y="230009"/>
                        </a:lnTo>
                        <a:lnTo>
                          <a:pt x="435189" y="156912"/>
                        </a:lnTo>
                        <a:lnTo>
                          <a:pt x="411183" y="161758"/>
                        </a:lnTo>
                        <a:cubicBezTo>
                          <a:pt x="381464" y="161758"/>
                          <a:pt x="355964" y="143688"/>
                          <a:pt x="345072" y="117936"/>
                        </a:cubicBezTo>
                        <a:lnTo>
                          <a:pt x="342281" y="104114"/>
                        </a:lnTo>
                        <a:close/>
                        <a:moveTo>
                          <a:pt x="828686" y="0"/>
                        </a:moveTo>
                        <a:cubicBezTo>
                          <a:pt x="868312" y="0"/>
                          <a:pt x="900436" y="32124"/>
                          <a:pt x="900436" y="71750"/>
                        </a:cubicBezTo>
                        <a:cubicBezTo>
                          <a:pt x="900436" y="111376"/>
                          <a:pt x="868312" y="143500"/>
                          <a:pt x="828686" y="143500"/>
                        </a:cubicBezTo>
                        <a:lnTo>
                          <a:pt x="820978" y="141944"/>
                        </a:lnTo>
                        <a:lnTo>
                          <a:pt x="789934" y="239187"/>
                        </a:lnTo>
                        <a:lnTo>
                          <a:pt x="794888" y="242527"/>
                        </a:lnTo>
                        <a:cubicBezTo>
                          <a:pt x="807872" y="255512"/>
                          <a:pt x="815903" y="273449"/>
                          <a:pt x="815903" y="293262"/>
                        </a:cubicBezTo>
                        <a:lnTo>
                          <a:pt x="802142" y="326483"/>
                        </a:lnTo>
                        <a:lnTo>
                          <a:pt x="870377" y="404233"/>
                        </a:lnTo>
                        <a:lnTo>
                          <a:pt x="895143" y="399233"/>
                        </a:lnTo>
                        <a:cubicBezTo>
                          <a:pt x="914956" y="399233"/>
                          <a:pt x="932894" y="407264"/>
                          <a:pt x="945878" y="420248"/>
                        </a:cubicBezTo>
                        <a:lnTo>
                          <a:pt x="954205" y="440350"/>
                        </a:lnTo>
                        <a:lnTo>
                          <a:pt x="1043450" y="415631"/>
                        </a:lnTo>
                        <a:lnTo>
                          <a:pt x="1039589" y="406310"/>
                        </a:lnTo>
                        <a:cubicBezTo>
                          <a:pt x="1039589" y="366684"/>
                          <a:pt x="1071713" y="334560"/>
                          <a:pt x="1111339" y="334560"/>
                        </a:cubicBezTo>
                        <a:cubicBezTo>
                          <a:pt x="1150965" y="334560"/>
                          <a:pt x="1183089" y="366684"/>
                          <a:pt x="1183089" y="406310"/>
                        </a:cubicBezTo>
                        <a:cubicBezTo>
                          <a:pt x="1183089" y="445936"/>
                          <a:pt x="1150965" y="478060"/>
                          <a:pt x="1111339" y="478060"/>
                        </a:cubicBezTo>
                        <a:cubicBezTo>
                          <a:pt x="1101433" y="478060"/>
                          <a:pt x="1091995" y="476052"/>
                          <a:pt x="1083411" y="472421"/>
                        </a:cubicBezTo>
                        <a:lnTo>
                          <a:pt x="1061945" y="457949"/>
                        </a:lnTo>
                        <a:lnTo>
                          <a:pt x="960673" y="485999"/>
                        </a:lnTo>
                        <a:lnTo>
                          <a:pt x="945878" y="521718"/>
                        </a:lnTo>
                        <a:cubicBezTo>
                          <a:pt x="932894" y="534702"/>
                          <a:pt x="914956" y="542733"/>
                          <a:pt x="895143" y="542733"/>
                        </a:cubicBezTo>
                        <a:cubicBezTo>
                          <a:pt x="855517" y="542733"/>
                          <a:pt x="823393" y="510609"/>
                          <a:pt x="823393" y="470983"/>
                        </a:cubicBezTo>
                        <a:lnTo>
                          <a:pt x="837738" y="436353"/>
                        </a:lnTo>
                        <a:lnTo>
                          <a:pt x="770466" y="359700"/>
                        </a:lnTo>
                        <a:lnTo>
                          <a:pt x="744153" y="365012"/>
                        </a:lnTo>
                        <a:cubicBezTo>
                          <a:pt x="724340" y="365012"/>
                          <a:pt x="706403" y="356981"/>
                          <a:pt x="693418" y="343997"/>
                        </a:cubicBezTo>
                        <a:lnTo>
                          <a:pt x="681261" y="314647"/>
                        </a:lnTo>
                        <a:lnTo>
                          <a:pt x="579655" y="314647"/>
                        </a:lnTo>
                        <a:lnTo>
                          <a:pt x="570290" y="337257"/>
                        </a:lnTo>
                        <a:cubicBezTo>
                          <a:pt x="557306" y="350241"/>
                          <a:pt x="539368" y="358272"/>
                          <a:pt x="519555" y="358272"/>
                        </a:cubicBezTo>
                        <a:lnTo>
                          <a:pt x="509536" y="356249"/>
                        </a:lnTo>
                        <a:lnTo>
                          <a:pt x="469673" y="425294"/>
                        </a:lnTo>
                        <a:lnTo>
                          <a:pt x="477466" y="430548"/>
                        </a:lnTo>
                        <a:cubicBezTo>
                          <a:pt x="490450" y="443533"/>
                          <a:pt x="498481" y="461470"/>
                          <a:pt x="498481" y="481283"/>
                        </a:cubicBezTo>
                        <a:cubicBezTo>
                          <a:pt x="498481" y="520909"/>
                          <a:pt x="466357" y="553033"/>
                          <a:pt x="426731" y="553033"/>
                        </a:cubicBezTo>
                        <a:cubicBezTo>
                          <a:pt x="406918" y="553033"/>
                          <a:pt x="388981" y="545002"/>
                          <a:pt x="375996" y="532018"/>
                        </a:cubicBezTo>
                        <a:lnTo>
                          <a:pt x="368128" y="513023"/>
                        </a:lnTo>
                        <a:lnTo>
                          <a:pt x="261279" y="513023"/>
                        </a:lnTo>
                        <a:lnTo>
                          <a:pt x="253411" y="532018"/>
                        </a:lnTo>
                        <a:cubicBezTo>
                          <a:pt x="240427" y="545002"/>
                          <a:pt x="222489" y="553033"/>
                          <a:pt x="202676" y="553033"/>
                        </a:cubicBezTo>
                        <a:cubicBezTo>
                          <a:pt x="163050" y="553033"/>
                          <a:pt x="130926" y="520909"/>
                          <a:pt x="130926" y="481283"/>
                        </a:cubicBezTo>
                        <a:lnTo>
                          <a:pt x="146429" y="443856"/>
                        </a:lnTo>
                        <a:lnTo>
                          <a:pt x="94307" y="353578"/>
                        </a:lnTo>
                        <a:lnTo>
                          <a:pt x="71750" y="358132"/>
                        </a:lnTo>
                        <a:cubicBezTo>
                          <a:pt x="32124" y="358132"/>
                          <a:pt x="0" y="326008"/>
                          <a:pt x="0" y="286382"/>
                        </a:cubicBezTo>
                        <a:cubicBezTo>
                          <a:pt x="0" y="246756"/>
                          <a:pt x="32124" y="214632"/>
                          <a:pt x="71750" y="214632"/>
                        </a:cubicBezTo>
                        <a:lnTo>
                          <a:pt x="79919" y="216281"/>
                        </a:lnTo>
                        <a:lnTo>
                          <a:pt x="134311" y="122070"/>
                        </a:lnTo>
                        <a:lnTo>
                          <a:pt x="117130" y="80591"/>
                        </a:lnTo>
                        <a:cubicBezTo>
                          <a:pt x="117130" y="40965"/>
                          <a:pt x="149254" y="8841"/>
                          <a:pt x="188880" y="8841"/>
                        </a:cubicBezTo>
                        <a:cubicBezTo>
                          <a:pt x="208693" y="8841"/>
                          <a:pt x="226631" y="16872"/>
                          <a:pt x="239615" y="29856"/>
                        </a:cubicBezTo>
                        <a:lnTo>
                          <a:pt x="251436" y="58395"/>
                        </a:lnTo>
                        <a:lnTo>
                          <a:pt x="347556" y="58395"/>
                        </a:lnTo>
                        <a:lnTo>
                          <a:pt x="360448" y="39273"/>
                        </a:lnTo>
                        <a:cubicBezTo>
                          <a:pt x="373433" y="26289"/>
                          <a:pt x="391370" y="18258"/>
                          <a:pt x="411183" y="18258"/>
                        </a:cubicBezTo>
                        <a:cubicBezTo>
                          <a:pt x="450809" y="18258"/>
                          <a:pt x="482933" y="50382"/>
                          <a:pt x="482933" y="90008"/>
                        </a:cubicBezTo>
                        <a:lnTo>
                          <a:pt x="468906" y="123873"/>
                        </a:lnTo>
                        <a:lnTo>
                          <a:pt x="521628" y="215191"/>
                        </a:lnTo>
                        <a:lnTo>
                          <a:pt x="547483" y="220411"/>
                        </a:lnTo>
                        <a:cubicBezTo>
                          <a:pt x="560359" y="225857"/>
                          <a:pt x="571315" y="234955"/>
                          <a:pt x="579051" y="246406"/>
                        </a:cubicBezTo>
                        <a:lnTo>
                          <a:pt x="585931" y="268928"/>
                        </a:lnTo>
                        <a:lnTo>
                          <a:pt x="682483" y="268928"/>
                        </a:lnTo>
                        <a:lnTo>
                          <a:pt x="693418" y="242527"/>
                        </a:lnTo>
                        <a:cubicBezTo>
                          <a:pt x="706403" y="229543"/>
                          <a:pt x="724340" y="221512"/>
                          <a:pt x="744153" y="221512"/>
                        </a:cubicBezTo>
                        <a:lnTo>
                          <a:pt x="747376" y="222163"/>
                        </a:lnTo>
                        <a:lnTo>
                          <a:pt x="778977" y="123177"/>
                        </a:lnTo>
                        <a:lnTo>
                          <a:pt x="777951" y="122485"/>
                        </a:lnTo>
                        <a:cubicBezTo>
                          <a:pt x="764967" y="109501"/>
                          <a:pt x="756936" y="91563"/>
                          <a:pt x="756936" y="71750"/>
                        </a:cubicBezTo>
                        <a:cubicBezTo>
                          <a:pt x="756936" y="32124"/>
                          <a:pt x="789060" y="0"/>
                          <a:pt x="828686" y="0"/>
                        </a:cubicBezTo>
                        <a:close/>
                      </a:path>
                    </a:pathLst>
                  </a:custGeom>
                  <a:solidFill>
                    <a:srgbClr val="00FF00">
                      <a:alpha val="37851"/>
                    </a:srgb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CH" dirty="0"/>
                  </a:p>
                </p:txBody>
              </p:sp>
            </p:grpSp>
          </p:grpSp>
        </p:grpSp>
        <p:sp>
          <p:nvSpPr>
            <p:cNvPr id="10" name="Down Arrow 9">
              <a:extLst>
                <a:ext uri="{FF2B5EF4-FFF2-40B4-BE49-F238E27FC236}">
                  <a16:creationId xmlns:a16="http://schemas.microsoft.com/office/drawing/2014/main" id="{0753C044-95FB-D2A8-D0CB-765281466C29}"/>
                </a:ext>
              </a:extLst>
            </p:cNvPr>
            <p:cNvSpPr/>
            <p:nvPr/>
          </p:nvSpPr>
          <p:spPr bwMode="auto">
            <a:xfrm>
              <a:off x="7783484" y="858983"/>
              <a:ext cx="144087" cy="1019694"/>
            </a:xfrm>
            <a:prstGeom prst="downArrow">
              <a:avLst/>
            </a:prstGeom>
            <a:solidFill>
              <a:srgbClr val="EEEEEE"/>
            </a:solidFill>
            <a:ln w="6350"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H" sz="2400" b="0" i="0" u="none" strike="noStrike" cap="none" normalizeH="0" baseline="0">
                <a:ln>
                  <a:noFill/>
                </a:ln>
                <a:solidFill>
                  <a:schemeClr val="tx1"/>
                </a:solidFill>
                <a:effectLst/>
                <a:latin typeface="Times" charset="0"/>
              </a:endParaRPr>
            </a:p>
          </p:txBody>
        </p:sp>
        <p:sp>
          <p:nvSpPr>
            <p:cNvPr id="12" name="Down Arrow 11">
              <a:extLst>
                <a:ext uri="{FF2B5EF4-FFF2-40B4-BE49-F238E27FC236}">
                  <a16:creationId xmlns:a16="http://schemas.microsoft.com/office/drawing/2014/main" id="{DFC062AD-A590-2DE0-FFEA-F97A7D5F39B8}"/>
                </a:ext>
              </a:extLst>
            </p:cNvPr>
            <p:cNvSpPr/>
            <p:nvPr/>
          </p:nvSpPr>
          <p:spPr bwMode="auto">
            <a:xfrm>
              <a:off x="7783484" y="2382982"/>
              <a:ext cx="144087" cy="163484"/>
            </a:xfrm>
            <a:prstGeom prst="downArrow">
              <a:avLst/>
            </a:prstGeom>
            <a:solidFill>
              <a:srgbClr val="EEEEEE"/>
            </a:solidFill>
            <a:ln w="6350"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H" sz="2400" b="0" i="0" u="none" strike="noStrike" cap="none" normalizeH="0" baseline="0">
                <a:ln>
                  <a:noFill/>
                </a:ln>
                <a:solidFill>
                  <a:schemeClr val="tx1"/>
                </a:solidFill>
                <a:effectLst/>
                <a:latin typeface="Times" charset="0"/>
              </a:endParaRPr>
            </a:p>
          </p:txBody>
        </p:sp>
        <p:sp>
          <p:nvSpPr>
            <p:cNvPr id="13" name="Down Arrow 12">
              <a:extLst>
                <a:ext uri="{FF2B5EF4-FFF2-40B4-BE49-F238E27FC236}">
                  <a16:creationId xmlns:a16="http://schemas.microsoft.com/office/drawing/2014/main" id="{5B8035CF-66BD-5D19-9B8E-5589928EA262}"/>
                </a:ext>
              </a:extLst>
            </p:cNvPr>
            <p:cNvSpPr/>
            <p:nvPr/>
          </p:nvSpPr>
          <p:spPr bwMode="auto">
            <a:xfrm>
              <a:off x="7783484" y="3591098"/>
              <a:ext cx="144087" cy="177339"/>
            </a:xfrm>
            <a:prstGeom prst="downArrow">
              <a:avLst/>
            </a:prstGeom>
            <a:solidFill>
              <a:srgbClr val="EEEEEE"/>
            </a:solidFill>
            <a:ln w="6350"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H" sz="2400" b="0" i="0" u="none" strike="noStrike" cap="none" normalizeH="0" baseline="0">
                <a:ln>
                  <a:noFill/>
                </a:ln>
                <a:solidFill>
                  <a:schemeClr val="tx1"/>
                </a:solidFill>
                <a:effectLst/>
                <a:latin typeface="Times" charset="0"/>
              </a:endParaRPr>
            </a:p>
          </p:txBody>
        </p:sp>
        <p:sp>
          <p:nvSpPr>
            <p:cNvPr id="14" name="Arc 13">
              <a:extLst>
                <a:ext uri="{FF2B5EF4-FFF2-40B4-BE49-F238E27FC236}">
                  <a16:creationId xmlns:a16="http://schemas.microsoft.com/office/drawing/2014/main" id="{1A0BC06B-920C-0783-E5DA-A7AB36D30E6D}"/>
                </a:ext>
              </a:extLst>
            </p:cNvPr>
            <p:cNvSpPr/>
            <p:nvPr/>
          </p:nvSpPr>
          <p:spPr bwMode="auto">
            <a:xfrm>
              <a:off x="7852757" y="1197032"/>
              <a:ext cx="592974" cy="853440"/>
            </a:xfrm>
            <a:prstGeom prst="arc">
              <a:avLst>
                <a:gd name="adj1" fmla="val 10589115"/>
                <a:gd name="adj2" fmla="val 15348100"/>
              </a:avLst>
            </a:prstGeom>
            <a:noFill/>
            <a:ln w="15875" cap="flat" cmpd="sng" algn="ctr">
              <a:solidFill>
                <a:schemeClr val="tx1"/>
              </a:solidFill>
              <a:prstDash val="solid"/>
              <a:round/>
              <a:headEnd type="stealth"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H" sz="2400" b="0" i="0" u="none" strike="noStrike" cap="none" normalizeH="0" baseline="0">
                <a:ln>
                  <a:noFill/>
                </a:ln>
                <a:solidFill>
                  <a:schemeClr val="tx1"/>
                </a:solidFill>
                <a:effectLst/>
                <a:latin typeface="Times" charset="0"/>
              </a:endParaRPr>
            </a:p>
          </p:txBody>
        </p:sp>
      </p:grpSp>
    </p:spTree>
    <p:extLst>
      <p:ext uri="{BB962C8B-B14F-4D97-AF65-F5344CB8AC3E}">
        <p14:creationId xmlns:p14="http://schemas.microsoft.com/office/powerpoint/2010/main" val="15027765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09605C-91F4-25A1-6D0B-3B9B4FCCAAC8}"/>
            </a:ext>
          </a:extLst>
        </p:cNvPr>
        <p:cNvGrpSpPr/>
        <p:nvPr/>
      </p:nvGrpSpPr>
      <p:grpSpPr>
        <a:xfrm>
          <a:off x="0" y="0"/>
          <a:ext cx="0" cy="0"/>
          <a:chOff x="0" y="0"/>
          <a:chExt cx="0" cy="0"/>
        </a:xfrm>
      </p:grpSpPr>
      <p:sp>
        <p:nvSpPr>
          <p:cNvPr id="44" name="Rectangle 43">
            <a:extLst>
              <a:ext uri="{FF2B5EF4-FFF2-40B4-BE49-F238E27FC236}">
                <a16:creationId xmlns:a16="http://schemas.microsoft.com/office/drawing/2014/main" id="{B01C1043-2C31-807E-D2E6-9EA22F85306E}"/>
              </a:ext>
            </a:extLst>
          </p:cNvPr>
          <p:cNvSpPr/>
          <p:nvPr/>
        </p:nvSpPr>
        <p:spPr>
          <a:xfrm>
            <a:off x="10416480" y="188640"/>
            <a:ext cx="1584176" cy="648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err="1"/>
          </a:p>
        </p:txBody>
      </p:sp>
      <p:sp>
        <p:nvSpPr>
          <p:cNvPr id="5" name="Slide Number Placeholder 4">
            <a:extLst>
              <a:ext uri="{FF2B5EF4-FFF2-40B4-BE49-F238E27FC236}">
                <a16:creationId xmlns:a16="http://schemas.microsoft.com/office/drawing/2014/main" id="{E300584D-B207-784E-F460-D10BFDE5C4A5}"/>
              </a:ext>
            </a:extLst>
          </p:cNvPr>
          <p:cNvSpPr>
            <a:spLocks noGrp="1"/>
          </p:cNvSpPr>
          <p:nvPr>
            <p:ph type="sldNum" sz="quarter" idx="12"/>
          </p:nvPr>
        </p:nvSpPr>
        <p:spPr/>
        <p:txBody>
          <a:bodyPr/>
          <a:lstStyle/>
          <a:p>
            <a:fld id="{442AD375-037F-43D0-B059-5172DA06796A}" type="slidenum">
              <a:rPr lang="en-GB" noProof="0" smtClean="0"/>
              <a:pPr/>
              <a:t>20</a:t>
            </a:fld>
            <a:endParaRPr lang="en-GB" noProof="0" dirty="0"/>
          </a:p>
        </p:txBody>
      </p:sp>
      <p:sp>
        <p:nvSpPr>
          <p:cNvPr id="6" name="Title 5">
            <a:extLst>
              <a:ext uri="{FF2B5EF4-FFF2-40B4-BE49-F238E27FC236}">
                <a16:creationId xmlns:a16="http://schemas.microsoft.com/office/drawing/2014/main" id="{399FE75B-E8C1-4A94-2ACA-B4551BF8BF29}"/>
              </a:ext>
            </a:extLst>
          </p:cNvPr>
          <p:cNvSpPr>
            <a:spLocks noGrp="1"/>
          </p:cNvSpPr>
          <p:nvPr>
            <p:ph type="title"/>
          </p:nvPr>
        </p:nvSpPr>
        <p:spPr/>
        <p:txBody>
          <a:bodyPr/>
          <a:lstStyle/>
          <a:p>
            <a:r>
              <a:rPr lang="en-CH" dirty="0"/>
              <a:t>MXLIMS at the FFCS</a:t>
            </a:r>
          </a:p>
        </p:txBody>
      </p:sp>
      <p:pic>
        <p:nvPicPr>
          <p:cNvPr id="13" name="Picture 12">
            <a:extLst>
              <a:ext uri="{FF2B5EF4-FFF2-40B4-BE49-F238E27FC236}">
                <a16:creationId xmlns:a16="http://schemas.microsoft.com/office/drawing/2014/main" id="{4B6E5E86-533E-F37C-802F-F780860ECE62}"/>
              </a:ext>
            </a:extLst>
          </p:cNvPr>
          <p:cNvPicPr>
            <a:picLocks noChangeAspect="1"/>
          </p:cNvPicPr>
          <p:nvPr/>
        </p:nvPicPr>
        <p:blipFill>
          <a:blip r:embed="rId3"/>
          <a:stretch>
            <a:fillRect/>
          </a:stretch>
        </p:blipFill>
        <p:spPr>
          <a:xfrm>
            <a:off x="-1680864" y="1412776"/>
            <a:ext cx="1493326" cy="1489536"/>
          </a:xfrm>
          <a:prstGeom prst="rect">
            <a:avLst/>
          </a:prstGeom>
        </p:spPr>
      </p:pic>
      <p:pic>
        <p:nvPicPr>
          <p:cNvPr id="15" name="Picture 14">
            <a:extLst>
              <a:ext uri="{FF2B5EF4-FFF2-40B4-BE49-F238E27FC236}">
                <a16:creationId xmlns:a16="http://schemas.microsoft.com/office/drawing/2014/main" id="{CE786757-7F31-9BA3-1772-DB2A13CC9B13}"/>
              </a:ext>
            </a:extLst>
          </p:cNvPr>
          <p:cNvPicPr>
            <a:picLocks noChangeAspect="1"/>
          </p:cNvPicPr>
          <p:nvPr/>
        </p:nvPicPr>
        <p:blipFill>
          <a:blip r:embed="rId4"/>
          <a:srcRect l="8621" t="12554" r="7311" b="12158"/>
          <a:stretch/>
        </p:blipFill>
        <p:spPr>
          <a:xfrm>
            <a:off x="-2353412" y="4235093"/>
            <a:ext cx="628891" cy="558361"/>
          </a:xfrm>
          <a:prstGeom prst="rect">
            <a:avLst/>
          </a:prstGeom>
        </p:spPr>
      </p:pic>
      <p:sp>
        <p:nvSpPr>
          <p:cNvPr id="16" name="Rectangle 15">
            <a:extLst>
              <a:ext uri="{FF2B5EF4-FFF2-40B4-BE49-F238E27FC236}">
                <a16:creationId xmlns:a16="http://schemas.microsoft.com/office/drawing/2014/main" id="{C7BA4636-0FEB-4859-30F7-EA9D71BD6FE9}"/>
              </a:ext>
            </a:extLst>
          </p:cNvPr>
          <p:cNvSpPr/>
          <p:nvPr/>
        </p:nvSpPr>
        <p:spPr>
          <a:xfrm rot="6592189">
            <a:off x="-3768928" y="4720546"/>
            <a:ext cx="720080" cy="8640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err="1"/>
          </a:p>
        </p:txBody>
      </p:sp>
      <p:sp>
        <p:nvSpPr>
          <p:cNvPr id="17" name="Rectangle 16">
            <a:extLst>
              <a:ext uri="{FF2B5EF4-FFF2-40B4-BE49-F238E27FC236}">
                <a16:creationId xmlns:a16="http://schemas.microsoft.com/office/drawing/2014/main" id="{FD21997E-B577-9FBC-DCFD-73F1E6C573BF}"/>
              </a:ext>
            </a:extLst>
          </p:cNvPr>
          <p:cNvSpPr/>
          <p:nvPr/>
        </p:nvSpPr>
        <p:spPr>
          <a:xfrm rot="12928976" flipH="1">
            <a:off x="-4833784" y="3787782"/>
            <a:ext cx="720080" cy="8640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err="1"/>
          </a:p>
        </p:txBody>
      </p:sp>
      <p:sp>
        <p:nvSpPr>
          <p:cNvPr id="18" name="Rectangle 17">
            <a:extLst>
              <a:ext uri="{FF2B5EF4-FFF2-40B4-BE49-F238E27FC236}">
                <a16:creationId xmlns:a16="http://schemas.microsoft.com/office/drawing/2014/main" id="{E3454008-00E3-4439-BC06-E39EDF2F5057}"/>
              </a:ext>
            </a:extLst>
          </p:cNvPr>
          <p:cNvSpPr/>
          <p:nvPr/>
        </p:nvSpPr>
        <p:spPr>
          <a:xfrm rot="8671024">
            <a:off x="-1932154" y="3859064"/>
            <a:ext cx="720080" cy="8640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err="1"/>
          </a:p>
        </p:txBody>
      </p:sp>
      <p:sp>
        <p:nvSpPr>
          <p:cNvPr id="19" name="Rectangle 18">
            <a:extLst>
              <a:ext uri="{FF2B5EF4-FFF2-40B4-BE49-F238E27FC236}">
                <a16:creationId xmlns:a16="http://schemas.microsoft.com/office/drawing/2014/main" id="{DA141DCD-2A10-5E28-0CFD-C8CA6293151D}"/>
              </a:ext>
            </a:extLst>
          </p:cNvPr>
          <p:cNvSpPr/>
          <p:nvPr/>
        </p:nvSpPr>
        <p:spPr>
          <a:xfrm rot="12928976" flipH="1">
            <a:off x="-2865094" y="3845785"/>
            <a:ext cx="720080" cy="8640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err="1"/>
          </a:p>
        </p:txBody>
      </p:sp>
      <p:sp>
        <p:nvSpPr>
          <p:cNvPr id="20" name="Rectangle 19">
            <a:extLst>
              <a:ext uri="{FF2B5EF4-FFF2-40B4-BE49-F238E27FC236}">
                <a16:creationId xmlns:a16="http://schemas.microsoft.com/office/drawing/2014/main" id="{CBA72079-F34C-20DC-7EE2-C19DD655406E}"/>
              </a:ext>
            </a:extLst>
          </p:cNvPr>
          <p:cNvSpPr/>
          <p:nvPr/>
        </p:nvSpPr>
        <p:spPr>
          <a:xfrm rot="8671024">
            <a:off x="-1962861" y="3821533"/>
            <a:ext cx="720080" cy="8640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err="1"/>
          </a:p>
        </p:txBody>
      </p:sp>
      <p:sp>
        <p:nvSpPr>
          <p:cNvPr id="21" name="Rectangle 20">
            <a:extLst>
              <a:ext uri="{FF2B5EF4-FFF2-40B4-BE49-F238E27FC236}">
                <a16:creationId xmlns:a16="http://schemas.microsoft.com/office/drawing/2014/main" id="{F804D9DE-C179-708D-A035-DF7EEEC0269A}"/>
              </a:ext>
            </a:extLst>
          </p:cNvPr>
          <p:cNvSpPr/>
          <p:nvPr/>
        </p:nvSpPr>
        <p:spPr>
          <a:xfrm rot="15088955" flipH="1">
            <a:off x="-1037298" y="5073748"/>
            <a:ext cx="720080" cy="8640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err="1"/>
          </a:p>
        </p:txBody>
      </p:sp>
      <p:sp>
        <p:nvSpPr>
          <p:cNvPr id="22" name="Rectangle 21">
            <a:extLst>
              <a:ext uri="{FF2B5EF4-FFF2-40B4-BE49-F238E27FC236}">
                <a16:creationId xmlns:a16="http://schemas.microsoft.com/office/drawing/2014/main" id="{14DF319E-CB66-7899-C18E-2DF77AED6032}"/>
              </a:ext>
            </a:extLst>
          </p:cNvPr>
          <p:cNvSpPr/>
          <p:nvPr/>
        </p:nvSpPr>
        <p:spPr>
          <a:xfrm rot="6511045">
            <a:off x="-2586838" y="4685144"/>
            <a:ext cx="720080" cy="8640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err="1"/>
          </a:p>
        </p:txBody>
      </p:sp>
      <p:sp>
        <p:nvSpPr>
          <p:cNvPr id="23" name="Rectangle 22">
            <a:extLst>
              <a:ext uri="{FF2B5EF4-FFF2-40B4-BE49-F238E27FC236}">
                <a16:creationId xmlns:a16="http://schemas.microsoft.com/office/drawing/2014/main" id="{64BE8FD1-4A59-6C9F-7EED-2A6334259090}"/>
              </a:ext>
            </a:extLst>
          </p:cNvPr>
          <p:cNvSpPr/>
          <p:nvPr/>
        </p:nvSpPr>
        <p:spPr>
          <a:xfrm rot="15088955" flipH="1">
            <a:off x="-2077940" y="4637019"/>
            <a:ext cx="720080" cy="8640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err="1"/>
          </a:p>
        </p:txBody>
      </p:sp>
      <p:grpSp>
        <p:nvGrpSpPr>
          <p:cNvPr id="39" name="Group 38">
            <a:extLst>
              <a:ext uri="{FF2B5EF4-FFF2-40B4-BE49-F238E27FC236}">
                <a16:creationId xmlns:a16="http://schemas.microsoft.com/office/drawing/2014/main" id="{94843102-09AF-9241-0981-F353B970A6F6}"/>
              </a:ext>
            </a:extLst>
          </p:cNvPr>
          <p:cNvGrpSpPr/>
          <p:nvPr/>
        </p:nvGrpSpPr>
        <p:grpSpPr>
          <a:xfrm>
            <a:off x="3645121" y="2060848"/>
            <a:ext cx="1946823" cy="2436659"/>
            <a:chOff x="5591944" y="3933056"/>
            <a:chExt cx="1256434" cy="1572563"/>
          </a:xfrm>
        </p:grpSpPr>
        <p:sp>
          <p:nvSpPr>
            <p:cNvPr id="25" name="TextBox 24">
              <a:extLst>
                <a:ext uri="{FF2B5EF4-FFF2-40B4-BE49-F238E27FC236}">
                  <a16:creationId xmlns:a16="http://schemas.microsoft.com/office/drawing/2014/main" id="{BE89C64D-140C-6CF8-04B3-C03F3E434E3F}"/>
                </a:ext>
              </a:extLst>
            </p:cNvPr>
            <p:cNvSpPr txBox="1"/>
            <p:nvPr/>
          </p:nvSpPr>
          <p:spPr>
            <a:xfrm>
              <a:off x="5591944" y="5013176"/>
              <a:ext cx="1256434" cy="492443"/>
            </a:xfrm>
            <a:prstGeom prst="rect">
              <a:avLst/>
            </a:prstGeom>
            <a:noFill/>
          </p:spPr>
          <p:txBody>
            <a:bodyPr wrap="none" lIns="0" tIns="0" rIns="0" bIns="0" rtlCol="0">
              <a:spAutoFit/>
            </a:bodyPr>
            <a:lstStyle/>
            <a:p>
              <a:pPr algn="ctr"/>
              <a:r>
                <a:rPr lang="en-CH" sz="1600" dirty="0"/>
                <a:t>Pydantic</a:t>
              </a:r>
            </a:p>
            <a:p>
              <a:pPr algn="ctr"/>
              <a:r>
                <a:rPr lang="en-CH" sz="1600" dirty="0"/>
                <a:t>Model(**data)</a:t>
              </a:r>
            </a:p>
          </p:txBody>
        </p:sp>
        <p:pic>
          <p:nvPicPr>
            <p:cNvPr id="36" name="Picture 35">
              <a:extLst>
                <a:ext uri="{FF2B5EF4-FFF2-40B4-BE49-F238E27FC236}">
                  <a16:creationId xmlns:a16="http://schemas.microsoft.com/office/drawing/2014/main" id="{E9F95D0C-4D7C-0BB5-BCE6-89C1A9C61879}"/>
                </a:ext>
              </a:extLst>
            </p:cNvPr>
            <p:cNvPicPr>
              <a:picLocks noChangeAspect="1"/>
            </p:cNvPicPr>
            <p:nvPr/>
          </p:nvPicPr>
          <p:blipFill>
            <a:blip r:embed="rId5"/>
            <a:srcRect l="607" r="1014"/>
            <a:stretch/>
          </p:blipFill>
          <p:spPr>
            <a:xfrm>
              <a:off x="5663952" y="3933056"/>
              <a:ext cx="972468" cy="1084985"/>
            </a:xfrm>
            <a:prstGeom prst="rect">
              <a:avLst/>
            </a:prstGeom>
          </p:spPr>
        </p:pic>
        <p:pic>
          <p:nvPicPr>
            <p:cNvPr id="38" name="Picture 37">
              <a:extLst>
                <a:ext uri="{FF2B5EF4-FFF2-40B4-BE49-F238E27FC236}">
                  <a16:creationId xmlns:a16="http://schemas.microsoft.com/office/drawing/2014/main" id="{D1C2CC61-3801-B413-FF12-26A38DF8C9D5}"/>
                </a:ext>
              </a:extLst>
            </p:cNvPr>
            <p:cNvPicPr>
              <a:picLocks noChangeAspect="1"/>
            </p:cNvPicPr>
            <p:nvPr/>
          </p:nvPicPr>
          <p:blipFill>
            <a:blip r:embed="rId4"/>
            <a:srcRect l="8621" t="12554" r="7311" b="12158"/>
            <a:stretch/>
          </p:blipFill>
          <p:spPr>
            <a:xfrm>
              <a:off x="6000318" y="4056616"/>
              <a:ext cx="304476" cy="270329"/>
            </a:xfrm>
            <a:prstGeom prst="rect">
              <a:avLst/>
            </a:prstGeom>
          </p:spPr>
        </p:pic>
      </p:grpSp>
      <p:sp>
        <p:nvSpPr>
          <p:cNvPr id="42" name="TextBox 41">
            <a:extLst>
              <a:ext uri="{FF2B5EF4-FFF2-40B4-BE49-F238E27FC236}">
                <a16:creationId xmlns:a16="http://schemas.microsoft.com/office/drawing/2014/main" id="{6FCBA958-2087-7F12-925A-C978F2510986}"/>
              </a:ext>
            </a:extLst>
          </p:cNvPr>
          <p:cNvSpPr txBox="1"/>
          <p:nvPr/>
        </p:nvSpPr>
        <p:spPr>
          <a:xfrm>
            <a:off x="72008" y="692696"/>
            <a:ext cx="4151784" cy="3662541"/>
          </a:xfrm>
          <a:prstGeom prst="rect">
            <a:avLst/>
          </a:prstGeom>
          <a:noFill/>
        </p:spPr>
        <p:txBody>
          <a:bodyPr wrap="square">
            <a:spAutoFit/>
          </a:bodyPr>
          <a:lstStyle/>
          <a:p>
            <a:r>
              <a:rPr lang="en-GB" sz="800" b="0" dirty="0">
                <a:solidFill>
                  <a:srgbClr val="C678DD"/>
                </a:solidFill>
                <a:effectLst/>
                <a:latin typeface="Menlo" panose="020B0609030804020204" pitchFamily="49" charset="0"/>
              </a:rPr>
              <a:t>class</a:t>
            </a:r>
            <a:r>
              <a:rPr lang="en-GB" sz="800" b="0" dirty="0">
                <a:solidFill>
                  <a:srgbClr val="ABB2BF"/>
                </a:solidFill>
                <a:effectLst/>
                <a:latin typeface="Menlo" panose="020B0609030804020204" pitchFamily="49" charset="0"/>
              </a:rPr>
              <a:t> </a:t>
            </a:r>
            <a:r>
              <a:rPr lang="en-GB" sz="800" b="0" dirty="0" err="1">
                <a:solidFill>
                  <a:srgbClr val="E5C07B"/>
                </a:solidFill>
                <a:effectLst/>
                <a:latin typeface="Menlo" panose="020B0609030804020204" pitchFamily="49" charset="0"/>
              </a:rPr>
              <a:t>LogisticalSampleFlattened</a:t>
            </a:r>
            <a:r>
              <a:rPr lang="en-GB" sz="800" b="0" dirty="0">
                <a:solidFill>
                  <a:srgbClr val="ABB2BF"/>
                </a:solidFill>
                <a:effectLst/>
                <a:latin typeface="Menlo" panose="020B0609030804020204" pitchFamily="49" charset="0"/>
              </a:rPr>
              <a:t>(</a:t>
            </a:r>
            <a:r>
              <a:rPr lang="en-GB" sz="800" b="0" dirty="0" err="1">
                <a:solidFill>
                  <a:srgbClr val="E5C07B"/>
                </a:solidFill>
                <a:effectLst/>
                <a:latin typeface="Menlo" panose="020B0609030804020204" pitchFamily="49" charset="0"/>
              </a:rPr>
              <a:t>BaseModel</a:t>
            </a:r>
            <a:r>
              <a:rPr lang="en-GB" sz="800" b="0" dirty="0">
                <a:solidFill>
                  <a:srgbClr val="ABB2BF"/>
                </a:solidFill>
                <a:effectLst/>
                <a:latin typeface="Menlo" panose="020B0609030804020204" pitchFamily="49" charset="0"/>
              </a:rPr>
              <a:t>):</a:t>
            </a:r>
          </a:p>
          <a:p>
            <a:r>
              <a:rPr lang="en-GB" sz="800" b="0" dirty="0">
                <a:solidFill>
                  <a:srgbClr val="98C379"/>
                </a:solidFill>
                <a:effectLst/>
                <a:latin typeface="Menlo" panose="020B0609030804020204" pitchFamily="49" charset="0"/>
              </a:rPr>
              <a:t>"""Flattened view of </a:t>
            </a:r>
            <a:r>
              <a:rPr lang="en-GB" sz="800" b="0" dirty="0" err="1">
                <a:solidFill>
                  <a:srgbClr val="98C379"/>
                </a:solidFill>
                <a:effectLst/>
                <a:latin typeface="Menlo" panose="020B0609030804020204" pitchFamily="49" charset="0"/>
              </a:rPr>
              <a:t>mxlims.pydantic.objects.LogisticalSample.LogisticalSample</a:t>
            </a:r>
            <a:r>
              <a:rPr lang="en-GB" sz="800" b="0" dirty="0">
                <a:solidFill>
                  <a:srgbClr val="98C379"/>
                </a:solidFill>
                <a:effectLst/>
                <a:latin typeface="Menlo" panose="020B0609030804020204" pitchFamily="49" charset="0"/>
              </a:rPr>
              <a:t> (installed)"""</a:t>
            </a:r>
            <a:endParaRPr lang="en-GB" sz="800" b="0" dirty="0">
              <a:solidFill>
                <a:srgbClr val="ABB2BF"/>
              </a:solidFill>
              <a:effectLst/>
              <a:latin typeface="Menlo" panose="020B0609030804020204" pitchFamily="49" charset="0"/>
            </a:endParaRPr>
          </a:p>
          <a:p>
            <a:r>
              <a:rPr lang="en-GB" sz="800" b="0" dirty="0" err="1">
                <a:solidFill>
                  <a:srgbClr val="ABB2BF"/>
                </a:solidFill>
                <a:effectLst/>
                <a:latin typeface="Menlo" panose="020B0609030804020204" pitchFamily="49" charset="0"/>
              </a:rPr>
              <a:t>model_config</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err="1">
                <a:solidFill>
                  <a:srgbClr val="61AFEF"/>
                </a:solidFill>
                <a:effectLst/>
                <a:latin typeface="Menlo" panose="020B0609030804020204" pitchFamily="49" charset="0"/>
              </a:rPr>
              <a:t>ConfigDict</a:t>
            </a:r>
            <a:r>
              <a:rPr lang="en-GB" sz="800" b="0" dirty="0">
                <a:solidFill>
                  <a:srgbClr val="ABB2BF"/>
                </a:solidFill>
                <a:effectLst/>
                <a:latin typeface="Menlo" panose="020B0609030804020204" pitchFamily="49" charset="0"/>
              </a:rPr>
              <a:t>(</a:t>
            </a:r>
            <a:r>
              <a:rPr lang="en-GB" sz="800" b="0" dirty="0" err="1">
                <a:solidFill>
                  <a:srgbClr val="E06C75"/>
                </a:solidFill>
                <a:effectLst/>
                <a:latin typeface="Menlo" panose="020B0609030804020204" pitchFamily="49" charset="0"/>
              </a:rPr>
              <a:t>populate_by_name</a:t>
            </a:r>
            <a:r>
              <a:rPr lang="en-GB" sz="800" b="0" dirty="0">
                <a:solidFill>
                  <a:srgbClr val="56B6C2"/>
                </a:solidFill>
                <a:effectLst/>
                <a:latin typeface="Menlo" panose="020B0609030804020204" pitchFamily="49" charset="0"/>
              </a:rPr>
              <a:t>=</a:t>
            </a:r>
            <a:r>
              <a:rPr lang="en-GB" sz="800" b="0" dirty="0">
                <a:solidFill>
                  <a:srgbClr val="D19A66"/>
                </a:solidFill>
                <a:effectLst/>
                <a:latin typeface="Menlo" panose="020B0609030804020204" pitchFamily="49" charset="0"/>
              </a:rPr>
              <a:t>True</a:t>
            </a:r>
            <a:r>
              <a:rPr lang="en-GB" sz="800" b="0" dirty="0">
                <a:solidFill>
                  <a:srgbClr val="ABB2BF"/>
                </a:solidFill>
                <a:effectLst/>
                <a:latin typeface="Menlo" panose="020B0609030804020204" pitchFamily="49" charset="0"/>
              </a:rPr>
              <a:t>, </a:t>
            </a:r>
            <a:r>
              <a:rPr lang="en-GB" sz="800" b="0" dirty="0">
                <a:solidFill>
                  <a:srgbClr val="E06C75"/>
                </a:solidFill>
                <a:effectLst/>
                <a:latin typeface="Menlo" panose="020B0609030804020204" pitchFamily="49" charset="0"/>
              </a:rPr>
              <a:t>extra</a:t>
            </a:r>
            <a:r>
              <a:rPr lang="en-GB" sz="800" b="0" dirty="0">
                <a:solidFill>
                  <a:srgbClr val="56B6C2"/>
                </a:solidFill>
                <a:effectLst/>
                <a:latin typeface="Menlo" panose="020B0609030804020204" pitchFamily="49" charset="0"/>
              </a:rPr>
              <a:t>=</a:t>
            </a:r>
            <a:r>
              <a:rPr lang="en-GB" sz="800" b="0" dirty="0">
                <a:solidFill>
                  <a:srgbClr val="98C379"/>
                </a:solidFill>
                <a:effectLst/>
                <a:latin typeface="Menlo" panose="020B0609030804020204" pitchFamily="49" charset="0"/>
              </a:rPr>
              <a:t>'forbid’</a:t>
            </a:r>
            <a:r>
              <a:rPr lang="en-GB" sz="800" b="0" dirty="0">
                <a:solidFill>
                  <a:srgbClr val="ABB2BF"/>
                </a:solidFill>
                <a:effectLst/>
                <a:latin typeface="Menlo" panose="020B0609030804020204" pitchFamily="49" charset="0"/>
              </a:rPr>
              <a:t>)</a:t>
            </a:r>
          </a:p>
          <a:p>
            <a:br>
              <a:rPr lang="en-GB" sz="800" b="0" dirty="0">
                <a:solidFill>
                  <a:srgbClr val="ABB2BF"/>
                </a:solidFill>
                <a:effectLst/>
                <a:latin typeface="Menlo" panose="020B0609030804020204" pitchFamily="49" charset="0"/>
              </a:rPr>
            </a:br>
            <a:r>
              <a:rPr lang="en-GB" sz="800" b="0" dirty="0">
                <a:solidFill>
                  <a:srgbClr val="E06C75"/>
                </a:solidFill>
                <a:effectLst/>
                <a:latin typeface="Menlo" panose="020B0609030804020204" pitchFamily="49" charset="0"/>
              </a:rPr>
              <a:t>annotation</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Optional</a:t>
            </a:r>
            <a:r>
              <a:rPr lang="en-GB" sz="800" b="0" dirty="0">
                <a:solidFill>
                  <a:srgbClr val="ABB2BF"/>
                </a:solidFill>
                <a:effectLst/>
                <a:latin typeface="Menlo" panose="020B0609030804020204" pitchFamily="49" charset="0"/>
              </a:rPr>
              <a:t>[</a:t>
            </a:r>
            <a:r>
              <a:rPr lang="en-GB" sz="800" b="0" dirty="0">
                <a:solidFill>
                  <a:srgbClr val="E5C07B"/>
                </a:solidFill>
                <a:effectLst/>
                <a:latin typeface="Menlo" panose="020B0609030804020204" pitchFamily="49" charset="0"/>
              </a:rPr>
              <a:t>str</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61AFEF"/>
                </a:solidFill>
                <a:effectLst/>
                <a:latin typeface="Menlo" panose="020B0609030804020204" pitchFamily="49" charset="0"/>
              </a:rPr>
              <a:t>Field</a:t>
            </a:r>
            <a:r>
              <a:rPr lang="en-GB" sz="800" b="0" dirty="0">
                <a:solidFill>
                  <a:srgbClr val="ABB2BF"/>
                </a:solidFill>
                <a:effectLst/>
                <a:latin typeface="Menlo" panose="020B0609030804020204" pitchFamily="49" charset="0"/>
              </a:rPr>
              <a:t>(</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E06C75"/>
                </a:solidFill>
                <a:effectLst/>
                <a:latin typeface="Menlo" panose="020B0609030804020204" pitchFamily="49" charset="0"/>
              </a:rPr>
              <a:t>description</a:t>
            </a:r>
            <a:r>
              <a:rPr lang="en-GB" sz="800" b="0" dirty="0">
                <a:solidFill>
                  <a:srgbClr val="56B6C2"/>
                </a:solidFill>
                <a:effectLst/>
                <a:latin typeface="Menlo" panose="020B0609030804020204" pitchFamily="49" charset="0"/>
              </a:rPr>
              <a:t>=</a:t>
            </a:r>
            <a:r>
              <a:rPr lang="en-GB" sz="800" b="0" dirty="0">
                <a:solidFill>
                  <a:srgbClr val="98C379"/>
                </a:solidFill>
                <a:effectLst/>
                <a:latin typeface="Menlo" panose="020B0609030804020204" pitchFamily="49" charset="0"/>
              </a:rPr>
              <a:t>'Comment or annotation.'</a:t>
            </a:r>
            <a:r>
              <a:rPr lang="en-GB" sz="800" b="0" dirty="0">
                <a:solidFill>
                  <a:srgbClr val="ABB2BF"/>
                </a:solidFill>
                <a:effectLst/>
                <a:latin typeface="Menlo" panose="020B0609030804020204" pitchFamily="49" charset="0"/>
              </a:rPr>
              <a:t>, </a:t>
            </a:r>
            <a:r>
              <a:rPr lang="en-GB" sz="800" b="0" dirty="0">
                <a:solidFill>
                  <a:srgbClr val="E06C75"/>
                </a:solidFill>
                <a:effectLst/>
                <a:latin typeface="Menlo" panose="020B0609030804020204" pitchFamily="49" charset="0"/>
              </a:rPr>
              <a:t>title</a:t>
            </a:r>
            <a:r>
              <a:rPr lang="en-GB" sz="800" b="0" dirty="0">
                <a:solidFill>
                  <a:srgbClr val="56B6C2"/>
                </a:solidFill>
                <a:effectLst/>
                <a:latin typeface="Menlo" panose="020B0609030804020204" pitchFamily="49" charset="0"/>
              </a:rPr>
              <a:t>=</a:t>
            </a:r>
            <a:r>
              <a:rPr lang="en-GB" sz="800" b="0" dirty="0">
                <a:solidFill>
                  <a:srgbClr val="98C379"/>
                </a:solidFill>
                <a:effectLst/>
                <a:latin typeface="Menlo" panose="020B0609030804020204" pitchFamily="49" charset="0"/>
              </a:rPr>
              <a:t>'Annotation'</a:t>
            </a:r>
            <a:r>
              <a:rPr lang="en-GB" sz="800" b="0" dirty="0">
                <a:solidFill>
                  <a:srgbClr val="ABB2BF"/>
                </a:solidFill>
                <a:effectLst/>
                <a:latin typeface="Menlo" panose="020B0609030804020204" pitchFamily="49" charset="0"/>
              </a:rPr>
              <a:t>)</a:t>
            </a:r>
          </a:p>
          <a:p>
            <a:r>
              <a:rPr lang="en-GB" sz="800" b="0" dirty="0" err="1">
                <a:solidFill>
                  <a:srgbClr val="E06C75"/>
                </a:solidFill>
                <a:effectLst/>
                <a:latin typeface="Menlo" panose="020B0609030804020204" pitchFamily="49" charset="0"/>
              </a:rPr>
              <a:t>container_id</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Optional</a:t>
            </a:r>
            <a:r>
              <a:rPr lang="en-GB" sz="800" b="0" dirty="0">
                <a:solidFill>
                  <a:srgbClr val="ABB2BF"/>
                </a:solidFill>
                <a:effectLst/>
                <a:latin typeface="Menlo" panose="020B0609030804020204" pitchFamily="49" charset="0"/>
              </a:rPr>
              <a:t>[</a:t>
            </a:r>
            <a:r>
              <a:rPr lang="en-GB" sz="800" b="0" dirty="0">
                <a:solidFill>
                  <a:srgbClr val="E5C07B"/>
                </a:solidFill>
                <a:effectLst/>
                <a:latin typeface="Menlo" panose="020B0609030804020204" pitchFamily="49" charset="0"/>
              </a:rPr>
              <a:t>UUID</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61AFEF"/>
                </a:solidFill>
                <a:effectLst/>
                <a:latin typeface="Menlo" panose="020B0609030804020204" pitchFamily="49" charset="0"/>
              </a:rPr>
              <a:t>Field</a:t>
            </a:r>
            <a:r>
              <a:rPr lang="en-GB" sz="800" b="0" dirty="0">
                <a:solidFill>
                  <a:srgbClr val="ABB2BF"/>
                </a:solidFill>
                <a:effectLst/>
                <a:latin typeface="Menlo" panose="020B0609030804020204" pitchFamily="49" charset="0"/>
              </a:rPr>
              <a:t>(</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E06C75"/>
                </a:solidFill>
                <a:effectLst/>
                <a:latin typeface="Menlo" panose="020B0609030804020204" pitchFamily="49" charset="0"/>
              </a:rPr>
              <a:t>alias</a:t>
            </a:r>
            <a:r>
              <a:rPr lang="en-GB" sz="800" b="0" dirty="0">
                <a:solidFill>
                  <a:srgbClr val="56B6C2"/>
                </a:solidFill>
                <a:effectLst/>
                <a:latin typeface="Menlo" panose="020B0609030804020204" pitchFamily="49" charset="0"/>
              </a:rPr>
              <a:t>=</a:t>
            </a:r>
            <a:r>
              <a:rPr lang="en-GB" sz="800" b="0" dirty="0">
                <a:solidFill>
                  <a:srgbClr val="98C379"/>
                </a:solidFill>
                <a:effectLst/>
                <a:latin typeface="Menlo" panose="020B0609030804020204" pitchFamily="49" charset="0"/>
              </a:rPr>
              <a:t>"</a:t>
            </a:r>
            <a:r>
              <a:rPr lang="en-GB" sz="800" b="0" dirty="0" err="1">
                <a:solidFill>
                  <a:srgbClr val="98C379"/>
                </a:solidFill>
                <a:effectLst/>
                <a:latin typeface="Menlo" panose="020B0609030804020204" pitchFamily="49" charset="0"/>
              </a:rPr>
              <a:t>containerId</a:t>
            </a:r>
            <a:r>
              <a:rPr lang="en-GB" sz="800" b="0" dirty="0">
                <a:solidFill>
                  <a:srgbClr val="98C379"/>
                </a:solidFill>
                <a:effectLst/>
                <a:latin typeface="Menlo" panose="020B0609030804020204" pitchFamily="49" charset="0"/>
              </a:rPr>
              <a:t>"</a:t>
            </a:r>
            <a:r>
              <a:rPr lang="en-GB" sz="800" b="0" dirty="0">
                <a:solidFill>
                  <a:srgbClr val="ABB2BF"/>
                </a:solidFill>
                <a:effectLst/>
                <a:latin typeface="Menlo" panose="020B0609030804020204" pitchFamily="49" charset="0"/>
              </a:rPr>
              <a:t>)</a:t>
            </a:r>
          </a:p>
          <a:p>
            <a:r>
              <a:rPr lang="en-GB" sz="800" b="0" dirty="0">
                <a:solidFill>
                  <a:srgbClr val="E06C75"/>
                </a:solidFill>
                <a:effectLst/>
                <a:latin typeface="Menlo" panose="020B0609030804020204" pitchFamily="49" charset="0"/>
              </a:rPr>
              <a:t>extensions</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Optional</a:t>
            </a:r>
            <a:r>
              <a:rPr lang="en-GB" sz="800" b="0" dirty="0">
                <a:solidFill>
                  <a:srgbClr val="ABB2BF"/>
                </a:solidFill>
                <a:effectLst/>
                <a:latin typeface="Menlo" panose="020B0609030804020204" pitchFamily="49" charset="0"/>
              </a:rPr>
              <a:t>[</a:t>
            </a:r>
            <a:r>
              <a:rPr lang="en-GB" sz="800" b="0" dirty="0" err="1">
                <a:solidFill>
                  <a:srgbClr val="E5C07B"/>
                </a:solidFill>
                <a:effectLst/>
                <a:latin typeface="Menlo" panose="020B0609030804020204" pitchFamily="49" charset="0"/>
              </a:rPr>
              <a:t>Dict</a:t>
            </a:r>
            <a:r>
              <a:rPr lang="en-GB" sz="800" b="0" dirty="0">
                <a:solidFill>
                  <a:srgbClr val="ABB2BF"/>
                </a:solidFill>
                <a:effectLst/>
                <a:latin typeface="Menlo" panose="020B0609030804020204" pitchFamily="49" charset="0"/>
              </a:rPr>
              <a:t>[</a:t>
            </a:r>
            <a:r>
              <a:rPr lang="en-GB" sz="800" b="0" dirty="0">
                <a:solidFill>
                  <a:srgbClr val="E5C07B"/>
                </a:solidFill>
                <a:effectLst/>
                <a:latin typeface="Menlo" panose="020B0609030804020204" pitchFamily="49" charset="0"/>
              </a:rPr>
              <a:t>str</a:t>
            </a:r>
            <a:r>
              <a:rPr lang="en-GB" sz="800" b="0" dirty="0">
                <a:solidFill>
                  <a:srgbClr val="ABB2BF"/>
                </a:solidFill>
                <a:effectLst/>
                <a:latin typeface="Menlo" panose="020B0609030804020204" pitchFamily="49" charset="0"/>
              </a:rPr>
              <a:t>, Any]]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61AFEF"/>
                </a:solidFill>
                <a:effectLst/>
                <a:latin typeface="Menlo" panose="020B0609030804020204" pitchFamily="49" charset="0"/>
              </a:rPr>
              <a:t>Field</a:t>
            </a:r>
            <a:r>
              <a:rPr lang="en-GB" sz="800" b="0" dirty="0">
                <a:solidFill>
                  <a:srgbClr val="ABB2BF"/>
                </a:solidFill>
                <a:effectLst/>
                <a:latin typeface="Menlo" panose="020B0609030804020204" pitchFamily="49" charset="0"/>
              </a:rPr>
              <a:t>(</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E06C75"/>
                </a:solidFill>
                <a:effectLst/>
                <a:latin typeface="Menlo" panose="020B0609030804020204" pitchFamily="49" charset="0"/>
              </a:rPr>
              <a:t>description</a:t>
            </a:r>
            <a:r>
              <a:rPr lang="en-GB" sz="800" b="0" dirty="0">
                <a:solidFill>
                  <a:srgbClr val="56B6C2"/>
                </a:solidFill>
                <a:effectLst/>
                <a:latin typeface="Menlo" panose="020B0609030804020204" pitchFamily="49" charset="0"/>
              </a:rPr>
              <a:t>=</a:t>
            </a:r>
            <a:r>
              <a:rPr lang="en-GB" sz="800" b="0" dirty="0">
                <a:solidFill>
                  <a:srgbClr val="98C379"/>
                </a:solidFill>
                <a:effectLst/>
                <a:latin typeface="Menlo" panose="020B0609030804020204" pitchFamily="49" charset="0"/>
              </a:rPr>
              <a:t>'Keyword-value dictionary </a:t>
            </a:r>
            <a:r>
              <a:rPr lang="en-GB" sz="800" b="0" dirty="0" err="1">
                <a:solidFill>
                  <a:srgbClr val="98C379"/>
                </a:solidFill>
                <a:effectLst/>
                <a:latin typeface="Menlo" panose="020B0609030804020204" pitchFamily="49" charset="0"/>
              </a:rPr>
              <a:t>string:Any</a:t>
            </a:r>
            <a:r>
              <a:rPr lang="en-GB" sz="800" b="0" dirty="0">
                <a:solidFill>
                  <a:srgbClr val="98C379"/>
                </a:solidFill>
                <a:effectLst/>
                <a:latin typeface="Menlo" panose="020B0609030804020204" pitchFamily="49" charset="0"/>
              </a:rPr>
              <a:t> of extensions. Use is accepted but discouraged'</a:t>
            </a:r>
            <a:r>
              <a:rPr lang="en-GB" sz="800" b="0" dirty="0">
                <a:solidFill>
                  <a:srgbClr val="ABB2BF"/>
                </a:solidFill>
                <a:effectLst/>
                <a:latin typeface="Menlo" panose="020B0609030804020204" pitchFamily="49" charset="0"/>
              </a:rPr>
              <a:t>, </a:t>
            </a:r>
            <a:r>
              <a:rPr lang="en-GB" sz="800" b="0" dirty="0">
                <a:solidFill>
                  <a:srgbClr val="E06C75"/>
                </a:solidFill>
                <a:effectLst/>
                <a:latin typeface="Menlo" panose="020B0609030804020204" pitchFamily="49" charset="0"/>
              </a:rPr>
              <a:t>title</a:t>
            </a:r>
            <a:r>
              <a:rPr lang="en-GB" sz="800" b="0" dirty="0">
                <a:solidFill>
                  <a:srgbClr val="56B6C2"/>
                </a:solidFill>
                <a:effectLst/>
                <a:latin typeface="Menlo" panose="020B0609030804020204" pitchFamily="49" charset="0"/>
              </a:rPr>
              <a:t>=</a:t>
            </a:r>
            <a:r>
              <a:rPr lang="en-GB" sz="800" b="0" dirty="0">
                <a:solidFill>
                  <a:srgbClr val="98C379"/>
                </a:solidFill>
                <a:effectLst/>
                <a:latin typeface="Menlo" panose="020B0609030804020204" pitchFamily="49" charset="0"/>
              </a:rPr>
              <a:t>'Extensions'</a:t>
            </a:r>
            <a:r>
              <a:rPr lang="en-GB" sz="800" b="0" dirty="0">
                <a:solidFill>
                  <a:srgbClr val="ABB2BF"/>
                </a:solidFill>
                <a:effectLst/>
                <a:latin typeface="Menlo" panose="020B0609030804020204" pitchFamily="49" charset="0"/>
              </a:rPr>
              <a:t>)</a:t>
            </a:r>
          </a:p>
          <a:p>
            <a:r>
              <a:rPr lang="en-GB" sz="800" b="0" dirty="0" err="1">
                <a:solidFill>
                  <a:srgbClr val="ABB2BF"/>
                </a:solidFill>
                <a:effectLst/>
                <a:latin typeface="Menlo" panose="020B0609030804020204" pitchFamily="49" charset="0"/>
              </a:rPr>
              <a:t>mxlims_base_type</a:t>
            </a:r>
            <a:r>
              <a:rPr lang="en-GB" sz="800" b="0" dirty="0">
                <a:solidFill>
                  <a:srgbClr val="ABB2BF"/>
                </a:solidFill>
                <a:effectLst/>
                <a:latin typeface="Menlo" panose="020B0609030804020204" pitchFamily="49" charset="0"/>
              </a:rPr>
              <a:t>: Literal[</a:t>
            </a:r>
            <a:r>
              <a:rPr lang="en-GB" sz="800" b="0" dirty="0">
                <a:solidFill>
                  <a:srgbClr val="98C379"/>
                </a:solidFill>
                <a:effectLst/>
                <a:latin typeface="Menlo" panose="020B0609030804020204" pitchFamily="49" charset="0"/>
              </a:rPr>
              <a:t>'</a:t>
            </a:r>
            <a:r>
              <a:rPr lang="en-GB" sz="800" b="0" dirty="0" err="1">
                <a:solidFill>
                  <a:srgbClr val="98C379"/>
                </a:solidFill>
                <a:effectLst/>
                <a:latin typeface="Menlo" panose="020B0609030804020204" pitchFamily="49" charset="0"/>
              </a:rPr>
              <a:t>LogisticalSample</a:t>
            </a:r>
            <a:r>
              <a:rPr lang="en-GB" sz="800" b="0" dirty="0">
                <a:solidFill>
                  <a:srgbClr val="98C379"/>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61AFEF"/>
                </a:solidFill>
                <a:effectLst/>
                <a:latin typeface="Menlo" panose="020B0609030804020204" pitchFamily="49" charset="0"/>
              </a:rPr>
              <a:t>Field</a:t>
            </a:r>
            <a:r>
              <a:rPr lang="en-GB" sz="800" b="0" dirty="0">
                <a:solidFill>
                  <a:srgbClr val="ABB2BF"/>
                </a:solidFill>
                <a:effectLst/>
                <a:latin typeface="Menlo" panose="020B0609030804020204" pitchFamily="49" charset="0"/>
              </a:rPr>
              <a:t>(</a:t>
            </a:r>
            <a:r>
              <a:rPr lang="en-GB" sz="800" b="0" dirty="0">
                <a:solidFill>
                  <a:srgbClr val="98C379"/>
                </a:solidFill>
                <a:effectLst/>
                <a:latin typeface="Menlo" panose="020B0609030804020204" pitchFamily="49" charset="0"/>
              </a:rPr>
              <a:t>'</a:t>
            </a:r>
            <a:r>
              <a:rPr lang="en-GB" sz="800" b="0" dirty="0" err="1">
                <a:solidFill>
                  <a:srgbClr val="98C379"/>
                </a:solidFill>
                <a:effectLst/>
                <a:latin typeface="Menlo" panose="020B0609030804020204" pitchFamily="49" charset="0"/>
              </a:rPr>
              <a:t>LogisticalSample</a:t>
            </a:r>
            <a:r>
              <a:rPr lang="en-GB" sz="800" b="0" dirty="0">
                <a:solidFill>
                  <a:srgbClr val="98C379"/>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E06C75"/>
                </a:solidFill>
                <a:effectLst/>
                <a:latin typeface="Menlo" panose="020B0609030804020204" pitchFamily="49" charset="0"/>
              </a:rPr>
              <a:t>alias</a:t>
            </a:r>
            <a:r>
              <a:rPr lang="en-GB" sz="800" b="0" dirty="0">
                <a:solidFill>
                  <a:srgbClr val="56B6C2"/>
                </a:solidFill>
                <a:effectLst/>
                <a:latin typeface="Menlo" panose="020B0609030804020204" pitchFamily="49" charset="0"/>
              </a:rPr>
              <a:t>=</a:t>
            </a:r>
            <a:r>
              <a:rPr lang="en-GB" sz="800" b="0" dirty="0">
                <a:solidFill>
                  <a:srgbClr val="98C379"/>
                </a:solidFill>
                <a:effectLst/>
                <a:latin typeface="Menlo" panose="020B0609030804020204" pitchFamily="49" charset="0"/>
              </a:rPr>
              <a:t>"</a:t>
            </a:r>
            <a:r>
              <a:rPr lang="en-GB" sz="800" b="0" dirty="0" err="1">
                <a:solidFill>
                  <a:srgbClr val="98C379"/>
                </a:solidFill>
                <a:effectLst/>
                <a:latin typeface="Menlo" panose="020B0609030804020204" pitchFamily="49" charset="0"/>
              </a:rPr>
              <a:t>mxlimsBaseType</a:t>
            </a:r>
            <a:r>
              <a:rPr lang="en-GB" sz="800" b="0" dirty="0">
                <a:solidFill>
                  <a:srgbClr val="98C379"/>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E06C75"/>
                </a:solidFill>
                <a:effectLst/>
                <a:latin typeface="Menlo" panose="020B0609030804020204" pitchFamily="49" charset="0"/>
              </a:rPr>
              <a:t>exclude</a:t>
            </a:r>
            <a:r>
              <a:rPr lang="en-GB" sz="800" b="0" dirty="0">
                <a:solidFill>
                  <a:srgbClr val="56B6C2"/>
                </a:solidFill>
                <a:effectLst/>
                <a:latin typeface="Menlo" panose="020B0609030804020204" pitchFamily="49" charset="0"/>
              </a:rPr>
              <a:t>=</a:t>
            </a:r>
            <a:r>
              <a:rPr lang="en-GB" sz="800" b="0" dirty="0">
                <a:solidFill>
                  <a:srgbClr val="D19A66"/>
                </a:solidFill>
                <a:effectLst/>
                <a:latin typeface="Menlo" panose="020B0609030804020204" pitchFamily="49" charset="0"/>
              </a:rPr>
              <a:t>True</a:t>
            </a:r>
            <a:r>
              <a:rPr lang="en-GB" sz="800" b="0" dirty="0">
                <a:solidFill>
                  <a:srgbClr val="ABB2BF"/>
                </a:solidFill>
                <a:effectLst/>
                <a:latin typeface="Menlo" panose="020B0609030804020204" pitchFamily="49" charset="0"/>
              </a:rPr>
              <a:t>, </a:t>
            </a:r>
            <a:r>
              <a:rPr lang="en-GB" sz="800" b="0" dirty="0">
                <a:solidFill>
                  <a:srgbClr val="E06C75"/>
                </a:solidFill>
                <a:effectLst/>
                <a:latin typeface="Menlo" panose="020B0609030804020204" pitchFamily="49" charset="0"/>
              </a:rPr>
              <a:t>frozen</a:t>
            </a:r>
            <a:r>
              <a:rPr lang="en-GB" sz="800" b="0" dirty="0">
                <a:solidFill>
                  <a:srgbClr val="56B6C2"/>
                </a:solidFill>
                <a:effectLst/>
                <a:latin typeface="Menlo" panose="020B0609030804020204" pitchFamily="49" charset="0"/>
              </a:rPr>
              <a:t>=</a:t>
            </a:r>
            <a:r>
              <a:rPr lang="en-GB" sz="800" b="0" dirty="0">
                <a:solidFill>
                  <a:srgbClr val="D19A66"/>
                </a:solidFill>
                <a:effectLst/>
                <a:latin typeface="Menlo" panose="020B0609030804020204" pitchFamily="49" charset="0"/>
              </a:rPr>
              <a:t>True</a:t>
            </a:r>
            <a:r>
              <a:rPr lang="en-GB" sz="800" b="0" dirty="0">
                <a:solidFill>
                  <a:srgbClr val="ABB2BF"/>
                </a:solidFill>
                <a:effectLst/>
                <a:latin typeface="Menlo" panose="020B0609030804020204" pitchFamily="49" charset="0"/>
              </a:rPr>
              <a:t>)</a:t>
            </a:r>
          </a:p>
          <a:p>
            <a:r>
              <a:rPr lang="en-GB" sz="800" b="0" dirty="0" err="1">
                <a:solidFill>
                  <a:srgbClr val="E06C75"/>
                </a:solidFill>
                <a:effectLst/>
                <a:latin typeface="Menlo" panose="020B0609030804020204" pitchFamily="49" charset="0"/>
              </a:rPr>
              <a:t>mxlims_type</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str</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61AFEF"/>
                </a:solidFill>
                <a:effectLst/>
                <a:latin typeface="Menlo" panose="020B0609030804020204" pitchFamily="49" charset="0"/>
              </a:rPr>
              <a:t>Field</a:t>
            </a:r>
            <a:r>
              <a:rPr lang="en-GB" sz="800" b="0" dirty="0">
                <a:solidFill>
                  <a:srgbClr val="ABB2BF"/>
                </a:solidFill>
                <a:effectLst/>
                <a:latin typeface="Menlo" panose="020B0609030804020204" pitchFamily="49" charset="0"/>
              </a:rPr>
              <a:t>(</a:t>
            </a:r>
            <a:r>
              <a:rPr lang="en-GB" sz="800" b="0" dirty="0">
                <a:solidFill>
                  <a:srgbClr val="98C379"/>
                </a:solidFill>
                <a:effectLst/>
                <a:latin typeface="Menlo" panose="020B0609030804020204" pitchFamily="49" charset="0"/>
              </a:rPr>
              <a:t>'</a:t>
            </a:r>
            <a:r>
              <a:rPr lang="en-GB" sz="800" b="0" dirty="0" err="1">
                <a:solidFill>
                  <a:srgbClr val="98C379"/>
                </a:solidFill>
                <a:effectLst/>
                <a:latin typeface="Menlo" panose="020B0609030804020204" pitchFamily="49" charset="0"/>
              </a:rPr>
              <a:t>LogisticalSample</a:t>
            </a:r>
            <a:r>
              <a:rPr lang="en-GB" sz="800" b="0" dirty="0">
                <a:solidFill>
                  <a:srgbClr val="98C379"/>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E06C75"/>
                </a:solidFill>
                <a:effectLst/>
                <a:latin typeface="Menlo" panose="020B0609030804020204" pitchFamily="49" charset="0"/>
              </a:rPr>
              <a:t>alias</a:t>
            </a:r>
            <a:r>
              <a:rPr lang="en-GB" sz="800" b="0" dirty="0">
                <a:solidFill>
                  <a:srgbClr val="56B6C2"/>
                </a:solidFill>
                <a:effectLst/>
                <a:latin typeface="Menlo" panose="020B0609030804020204" pitchFamily="49" charset="0"/>
              </a:rPr>
              <a:t>=</a:t>
            </a:r>
            <a:r>
              <a:rPr lang="en-GB" sz="800" b="0" dirty="0">
                <a:solidFill>
                  <a:srgbClr val="98C379"/>
                </a:solidFill>
                <a:effectLst/>
                <a:latin typeface="Menlo" panose="020B0609030804020204" pitchFamily="49" charset="0"/>
              </a:rPr>
              <a:t>"</a:t>
            </a:r>
            <a:r>
              <a:rPr lang="en-GB" sz="800" b="0" dirty="0" err="1">
                <a:solidFill>
                  <a:srgbClr val="98C379"/>
                </a:solidFill>
                <a:effectLst/>
                <a:latin typeface="Menlo" panose="020B0609030804020204" pitchFamily="49" charset="0"/>
              </a:rPr>
              <a:t>mxlimsType</a:t>
            </a:r>
            <a:r>
              <a:rPr lang="en-GB" sz="800" b="0" dirty="0">
                <a:solidFill>
                  <a:srgbClr val="98C379"/>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E06C75"/>
                </a:solidFill>
                <a:effectLst/>
                <a:latin typeface="Menlo" panose="020B0609030804020204" pitchFamily="49" charset="0"/>
              </a:rPr>
              <a:t>frozen</a:t>
            </a:r>
            <a:r>
              <a:rPr lang="en-GB" sz="800" b="0" dirty="0">
                <a:solidFill>
                  <a:srgbClr val="56B6C2"/>
                </a:solidFill>
                <a:effectLst/>
                <a:latin typeface="Menlo" panose="020B0609030804020204" pitchFamily="49" charset="0"/>
              </a:rPr>
              <a:t>=</a:t>
            </a:r>
            <a:r>
              <a:rPr lang="en-GB" sz="800" b="0" dirty="0">
                <a:solidFill>
                  <a:srgbClr val="D19A66"/>
                </a:solidFill>
                <a:effectLst/>
                <a:latin typeface="Menlo" panose="020B0609030804020204" pitchFamily="49" charset="0"/>
              </a:rPr>
              <a:t>True</a:t>
            </a:r>
            <a:r>
              <a:rPr lang="en-GB" sz="800" b="0" dirty="0">
                <a:solidFill>
                  <a:srgbClr val="ABB2BF"/>
                </a:solidFill>
                <a:effectLst/>
                <a:latin typeface="Menlo" panose="020B0609030804020204" pitchFamily="49" charset="0"/>
              </a:rPr>
              <a:t>)</a:t>
            </a:r>
          </a:p>
          <a:p>
            <a:r>
              <a:rPr lang="en-GB" sz="800" b="0" dirty="0">
                <a:solidFill>
                  <a:srgbClr val="E06C75"/>
                </a:solidFill>
                <a:effectLst/>
                <a:latin typeface="Menlo" panose="020B0609030804020204" pitchFamily="49" charset="0"/>
              </a:rPr>
              <a:t>name</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Optional</a:t>
            </a:r>
            <a:r>
              <a:rPr lang="en-GB" sz="800" b="0" dirty="0">
                <a:solidFill>
                  <a:srgbClr val="ABB2BF"/>
                </a:solidFill>
                <a:effectLst/>
                <a:latin typeface="Menlo" panose="020B0609030804020204" pitchFamily="49" charset="0"/>
              </a:rPr>
              <a:t>[</a:t>
            </a:r>
            <a:r>
              <a:rPr lang="en-GB" sz="800" b="0" dirty="0">
                <a:solidFill>
                  <a:srgbClr val="E5C07B"/>
                </a:solidFill>
                <a:effectLst/>
                <a:latin typeface="Menlo" panose="020B0609030804020204" pitchFamily="49" charset="0"/>
              </a:rPr>
              <a:t>str</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61AFEF"/>
                </a:solidFill>
                <a:effectLst/>
                <a:latin typeface="Menlo" panose="020B0609030804020204" pitchFamily="49" charset="0"/>
              </a:rPr>
              <a:t>Field</a:t>
            </a:r>
            <a:r>
              <a:rPr lang="en-GB" sz="800" b="0" dirty="0">
                <a:solidFill>
                  <a:srgbClr val="ABB2BF"/>
                </a:solidFill>
                <a:effectLst/>
                <a:latin typeface="Menlo" panose="020B0609030804020204" pitchFamily="49" charset="0"/>
              </a:rPr>
              <a:t>(</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E06C75"/>
                </a:solidFill>
                <a:effectLst/>
                <a:latin typeface="Menlo" panose="020B0609030804020204" pitchFamily="49" charset="0"/>
              </a:rPr>
              <a:t>description</a:t>
            </a:r>
            <a:r>
              <a:rPr lang="en-GB" sz="800" b="0" dirty="0">
                <a:solidFill>
                  <a:srgbClr val="56B6C2"/>
                </a:solidFill>
                <a:effectLst/>
                <a:latin typeface="Menlo" panose="020B0609030804020204" pitchFamily="49" charset="0"/>
              </a:rPr>
              <a:t>=</a:t>
            </a:r>
            <a:r>
              <a:rPr lang="en-GB" sz="800" b="0" dirty="0">
                <a:solidFill>
                  <a:srgbClr val="98C379"/>
                </a:solidFill>
                <a:effectLst/>
                <a:latin typeface="Menlo" panose="020B0609030804020204" pitchFamily="49" charset="0"/>
              </a:rPr>
              <a:t>'Human-readable name.'</a:t>
            </a:r>
            <a:r>
              <a:rPr lang="en-GB" sz="800" b="0" dirty="0">
                <a:solidFill>
                  <a:srgbClr val="ABB2BF"/>
                </a:solidFill>
                <a:effectLst/>
                <a:latin typeface="Menlo" panose="020B0609030804020204" pitchFamily="49" charset="0"/>
              </a:rPr>
              <a:t>, </a:t>
            </a:r>
            <a:r>
              <a:rPr lang="en-GB" sz="800" b="0" dirty="0">
                <a:solidFill>
                  <a:srgbClr val="E06C75"/>
                </a:solidFill>
                <a:effectLst/>
                <a:latin typeface="Menlo" panose="020B0609030804020204" pitchFamily="49" charset="0"/>
              </a:rPr>
              <a:t>title</a:t>
            </a:r>
            <a:r>
              <a:rPr lang="en-GB" sz="800" b="0" dirty="0">
                <a:solidFill>
                  <a:srgbClr val="56B6C2"/>
                </a:solidFill>
                <a:effectLst/>
                <a:latin typeface="Menlo" panose="020B0609030804020204" pitchFamily="49" charset="0"/>
              </a:rPr>
              <a:t>=</a:t>
            </a:r>
            <a:r>
              <a:rPr lang="en-GB" sz="800" b="0" dirty="0">
                <a:solidFill>
                  <a:srgbClr val="98C379"/>
                </a:solidFill>
                <a:effectLst/>
                <a:latin typeface="Menlo" panose="020B0609030804020204" pitchFamily="49" charset="0"/>
              </a:rPr>
              <a:t>'Name'</a:t>
            </a:r>
            <a:r>
              <a:rPr lang="en-GB" sz="800" b="0" dirty="0">
                <a:solidFill>
                  <a:srgbClr val="ABB2BF"/>
                </a:solidFill>
                <a:effectLst/>
                <a:latin typeface="Menlo" panose="020B0609030804020204" pitchFamily="49" charset="0"/>
              </a:rPr>
              <a:t>)</a:t>
            </a:r>
          </a:p>
          <a:p>
            <a:r>
              <a:rPr lang="en-GB" sz="800" b="0" dirty="0" err="1">
                <a:solidFill>
                  <a:srgbClr val="E06C75"/>
                </a:solidFill>
                <a:effectLst/>
                <a:latin typeface="Menlo" panose="020B0609030804020204" pitchFamily="49" charset="0"/>
              </a:rPr>
              <a:t>namespaced_extensions</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Optional</a:t>
            </a:r>
            <a:r>
              <a:rPr lang="en-GB" sz="800" b="0" dirty="0">
                <a:solidFill>
                  <a:srgbClr val="ABB2BF"/>
                </a:solidFill>
                <a:effectLst/>
                <a:latin typeface="Menlo" panose="020B0609030804020204" pitchFamily="49" charset="0"/>
              </a:rPr>
              <a:t>[</a:t>
            </a:r>
            <a:r>
              <a:rPr lang="en-GB" sz="800" b="0" dirty="0">
                <a:solidFill>
                  <a:srgbClr val="E5C07B"/>
                </a:solidFill>
                <a:effectLst/>
                <a:latin typeface="Menlo" panose="020B0609030804020204" pitchFamily="49" charset="0"/>
              </a:rPr>
              <a:t>List</a:t>
            </a:r>
            <a:r>
              <a:rPr lang="en-GB" sz="800" b="0" dirty="0">
                <a:solidFill>
                  <a:srgbClr val="ABB2BF"/>
                </a:solidFill>
                <a:effectLst/>
                <a:latin typeface="Menlo" panose="020B0609030804020204" pitchFamily="49" charset="0"/>
              </a:rPr>
              <a:t>[</a:t>
            </a:r>
            <a:r>
              <a:rPr lang="en-GB" sz="800" b="0" dirty="0" err="1">
                <a:solidFill>
                  <a:srgbClr val="ABB2BF"/>
                </a:solidFill>
                <a:effectLst/>
                <a:latin typeface="Menlo" panose="020B0609030804020204" pitchFamily="49" charset="0"/>
              </a:rPr>
              <a:t>NamespacedExtensionData</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61AFEF"/>
                </a:solidFill>
                <a:effectLst/>
                <a:latin typeface="Menlo" panose="020B0609030804020204" pitchFamily="49" charset="0"/>
              </a:rPr>
              <a:t>Field</a:t>
            </a:r>
            <a:r>
              <a:rPr lang="en-GB" sz="800" b="0" dirty="0">
                <a:solidFill>
                  <a:srgbClr val="ABB2BF"/>
                </a:solidFill>
                <a:effectLst/>
                <a:latin typeface="Menlo" panose="020B0609030804020204" pitchFamily="49" charset="0"/>
              </a:rPr>
              <a:t>(</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E06C75"/>
                </a:solidFill>
                <a:effectLst/>
                <a:latin typeface="Menlo" panose="020B0609030804020204" pitchFamily="49" charset="0"/>
              </a:rPr>
              <a:t>alias</a:t>
            </a:r>
            <a:r>
              <a:rPr lang="en-GB" sz="800" b="0" dirty="0">
                <a:solidFill>
                  <a:srgbClr val="56B6C2"/>
                </a:solidFill>
                <a:effectLst/>
                <a:latin typeface="Menlo" panose="020B0609030804020204" pitchFamily="49" charset="0"/>
              </a:rPr>
              <a:t>=</a:t>
            </a:r>
            <a:r>
              <a:rPr lang="en-GB" sz="800" b="0" dirty="0">
                <a:solidFill>
                  <a:srgbClr val="98C379"/>
                </a:solidFill>
                <a:effectLst/>
                <a:latin typeface="Menlo" panose="020B0609030804020204" pitchFamily="49" charset="0"/>
              </a:rPr>
              <a:t>"</a:t>
            </a:r>
            <a:r>
              <a:rPr lang="en-GB" sz="800" b="0" dirty="0" err="1">
                <a:solidFill>
                  <a:srgbClr val="98C379"/>
                </a:solidFill>
                <a:effectLst/>
                <a:latin typeface="Menlo" panose="020B0609030804020204" pitchFamily="49" charset="0"/>
              </a:rPr>
              <a:t>namespacedExtensions</a:t>
            </a:r>
            <a:r>
              <a:rPr lang="en-GB" sz="800" b="0" dirty="0">
                <a:solidFill>
                  <a:srgbClr val="98C379"/>
                </a:solidFill>
                <a:effectLst/>
                <a:latin typeface="Menlo" panose="020B0609030804020204" pitchFamily="49" charset="0"/>
              </a:rPr>
              <a:t>"</a:t>
            </a:r>
            <a:r>
              <a:rPr lang="en-GB" sz="800" b="0" dirty="0">
                <a:solidFill>
                  <a:srgbClr val="ABB2BF"/>
                </a:solidFill>
                <a:effectLst/>
                <a:latin typeface="Menlo" panose="020B0609030804020204" pitchFamily="49" charset="0"/>
              </a:rPr>
              <a:t>)</a:t>
            </a:r>
          </a:p>
          <a:p>
            <a:r>
              <a:rPr lang="en-GB" sz="800" b="0" dirty="0" err="1">
                <a:solidFill>
                  <a:srgbClr val="E06C75"/>
                </a:solidFill>
                <a:effectLst/>
                <a:latin typeface="Menlo" panose="020B0609030804020204" pitchFamily="49" charset="0"/>
              </a:rPr>
              <a:t>sample_id</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Optional</a:t>
            </a:r>
            <a:r>
              <a:rPr lang="en-GB" sz="800" b="0" dirty="0">
                <a:solidFill>
                  <a:srgbClr val="ABB2BF"/>
                </a:solidFill>
                <a:effectLst/>
                <a:latin typeface="Menlo" panose="020B0609030804020204" pitchFamily="49" charset="0"/>
              </a:rPr>
              <a:t>[</a:t>
            </a:r>
            <a:r>
              <a:rPr lang="en-GB" sz="800" b="0" dirty="0">
                <a:solidFill>
                  <a:srgbClr val="E5C07B"/>
                </a:solidFill>
                <a:effectLst/>
                <a:latin typeface="Menlo" panose="020B0609030804020204" pitchFamily="49" charset="0"/>
              </a:rPr>
              <a:t>UUID</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61AFEF"/>
                </a:solidFill>
                <a:effectLst/>
                <a:latin typeface="Menlo" panose="020B0609030804020204" pitchFamily="49" charset="0"/>
              </a:rPr>
              <a:t>Field</a:t>
            </a:r>
            <a:r>
              <a:rPr lang="en-GB" sz="800" b="0" dirty="0">
                <a:solidFill>
                  <a:srgbClr val="ABB2BF"/>
                </a:solidFill>
                <a:effectLst/>
                <a:latin typeface="Menlo" panose="020B0609030804020204" pitchFamily="49" charset="0"/>
              </a:rPr>
              <a:t>(</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E06C75"/>
                </a:solidFill>
                <a:effectLst/>
                <a:latin typeface="Menlo" panose="020B0609030804020204" pitchFamily="49" charset="0"/>
              </a:rPr>
              <a:t>alias</a:t>
            </a:r>
            <a:r>
              <a:rPr lang="en-GB" sz="800" b="0" dirty="0">
                <a:solidFill>
                  <a:srgbClr val="56B6C2"/>
                </a:solidFill>
                <a:effectLst/>
                <a:latin typeface="Menlo" panose="020B0609030804020204" pitchFamily="49" charset="0"/>
              </a:rPr>
              <a:t>=</a:t>
            </a:r>
            <a:r>
              <a:rPr lang="en-GB" sz="800" b="0" dirty="0">
                <a:solidFill>
                  <a:srgbClr val="98C379"/>
                </a:solidFill>
                <a:effectLst/>
                <a:latin typeface="Menlo" panose="020B0609030804020204" pitchFamily="49" charset="0"/>
              </a:rPr>
              <a:t>"</a:t>
            </a:r>
            <a:r>
              <a:rPr lang="en-GB" sz="800" b="0" dirty="0" err="1">
                <a:solidFill>
                  <a:srgbClr val="98C379"/>
                </a:solidFill>
                <a:effectLst/>
                <a:latin typeface="Menlo" panose="020B0609030804020204" pitchFamily="49" charset="0"/>
              </a:rPr>
              <a:t>sampleId</a:t>
            </a:r>
            <a:r>
              <a:rPr lang="en-GB" sz="800" b="0" dirty="0">
                <a:solidFill>
                  <a:srgbClr val="98C379"/>
                </a:solidFill>
                <a:effectLst/>
                <a:latin typeface="Menlo" panose="020B0609030804020204" pitchFamily="49" charset="0"/>
              </a:rPr>
              <a:t>"</a:t>
            </a:r>
            <a:r>
              <a:rPr lang="en-GB" sz="800" b="0" dirty="0">
                <a:solidFill>
                  <a:srgbClr val="ABB2BF"/>
                </a:solidFill>
                <a:effectLst/>
                <a:latin typeface="Menlo" panose="020B0609030804020204" pitchFamily="49" charset="0"/>
              </a:rPr>
              <a:t>)</a:t>
            </a:r>
          </a:p>
          <a:p>
            <a:r>
              <a:rPr lang="en-GB" sz="800" b="0" dirty="0" err="1">
                <a:solidFill>
                  <a:srgbClr val="E06C75"/>
                </a:solidFill>
                <a:effectLst/>
                <a:latin typeface="Menlo" panose="020B0609030804020204" pitchFamily="49" charset="0"/>
              </a:rPr>
              <a:t>uuid</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Optional</a:t>
            </a:r>
            <a:r>
              <a:rPr lang="en-GB" sz="800" b="0" dirty="0">
                <a:solidFill>
                  <a:srgbClr val="ABB2BF"/>
                </a:solidFill>
                <a:effectLst/>
                <a:latin typeface="Menlo" panose="020B0609030804020204" pitchFamily="49" charset="0"/>
              </a:rPr>
              <a:t>[</a:t>
            </a:r>
            <a:r>
              <a:rPr lang="en-GB" sz="800" b="0" dirty="0">
                <a:solidFill>
                  <a:srgbClr val="E5C07B"/>
                </a:solidFill>
                <a:effectLst/>
                <a:latin typeface="Menlo" panose="020B0609030804020204" pitchFamily="49" charset="0"/>
              </a:rPr>
              <a:t>UUID</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61AFEF"/>
                </a:solidFill>
                <a:effectLst/>
                <a:latin typeface="Menlo" panose="020B0609030804020204" pitchFamily="49" charset="0"/>
              </a:rPr>
              <a:t>Field</a:t>
            </a:r>
            <a:r>
              <a:rPr lang="en-GB" sz="800" b="0" dirty="0">
                <a:solidFill>
                  <a:srgbClr val="ABB2BF"/>
                </a:solidFill>
                <a:effectLst/>
                <a:latin typeface="Menlo" panose="020B0609030804020204" pitchFamily="49" charset="0"/>
              </a:rPr>
              <a:t>(</a:t>
            </a:r>
            <a:r>
              <a:rPr lang="en-GB" sz="800" b="0" dirty="0" err="1">
                <a:solidFill>
                  <a:srgbClr val="E06C75"/>
                </a:solidFill>
                <a:effectLst/>
                <a:latin typeface="Menlo" panose="020B0609030804020204" pitchFamily="49" charset="0"/>
              </a:rPr>
              <a:t>default_factory</a:t>
            </a:r>
            <a:r>
              <a:rPr lang="en-GB" sz="800" b="0" dirty="0">
                <a:solidFill>
                  <a:srgbClr val="56B6C2"/>
                </a:solidFill>
                <a:effectLst/>
                <a:latin typeface="Menlo" panose="020B0609030804020204" pitchFamily="49" charset="0"/>
              </a:rPr>
              <a:t>=</a:t>
            </a:r>
            <a:r>
              <a:rPr lang="en-GB" sz="800" b="0" dirty="0">
                <a:solidFill>
                  <a:srgbClr val="61AFEF"/>
                </a:solidFill>
                <a:effectLst/>
                <a:latin typeface="Menlo" panose="020B0609030804020204" pitchFamily="49" charset="0"/>
              </a:rPr>
              <a:t>uuid1</a:t>
            </a:r>
            <a:r>
              <a:rPr lang="en-GB" sz="800" b="0" dirty="0">
                <a:solidFill>
                  <a:srgbClr val="ABB2BF"/>
                </a:solidFill>
                <a:effectLst/>
                <a:latin typeface="Menlo" panose="020B0609030804020204" pitchFamily="49" charset="0"/>
              </a:rPr>
              <a:t>, </a:t>
            </a:r>
            <a:r>
              <a:rPr lang="en-GB" sz="800" b="0" dirty="0">
                <a:solidFill>
                  <a:srgbClr val="E06C75"/>
                </a:solidFill>
                <a:effectLst/>
                <a:latin typeface="Menlo" panose="020B0609030804020204" pitchFamily="49" charset="0"/>
              </a:rPr>
              <a:t>description</a:t>
            </a:r>
            <a:r>
              <a:rPr lang="en-GB" sz="800" b="0" dirty="0">
                <a:solidFill>
                  <a:srgbClr val="56B6C2"/>
                </a:solidFill>
                <a:effectLst/>
                <a:latin typeface="Menlo" panose="020B0609030804020204" pitchFamily="49" charset="0"/>
              </a:rPr>
              <a:t>=</a:t>
            </a:r>
            <a:r>
              <a:rPr lang="en-GB" sz="800" b="0" dirty="0">
                <a:solidFill>
                  <a:srgbClr val="98C379"/>
                </a:solidFill>
                <a:effectLst/>
                <a:latin typeface="Menlo" panose="020B0609030804020204" pitchFamily="49" charset="0"/>
              </a:rPr>
              <a:t>'Permanent unique identifier string'</a:t>
            </a:r>
            <a:r>
              <a:rPr lang="en-GB" sz="800" b="0" dirty="0">
                <a:solidFill>
                  <a:srgbClr val="ABB2BF"/>
                </a:solidFill>
                <a:effectLst/>
                <a:latin typeface="Menlo" panose="020B0609030804020204" pitchFamily="49" charset="0"/>
              </a:rPr>
              <a:t>, </a:t>
            </a:r>
            <a:r>
              <a:rPr lang="en-GB" sz="800" b="0" dirty="0">
                <a:solidFill>
                  <a:srgbClr val="E06C75"/>
                </a:solidFill>
                <a:effectLst/>
                <a:latin typeface="Menlo" panose="020B0609030804020204" pitchFamily="49" charset="0"/>
              </a:rPr>
              <a:t>title</a:t>
            </a:r>
            <a:r>
              <a:rPr lang="en-GB" sz="800" b="0" dirty="0">
                <a:solidFill>
                  <a:srgbClr val="56B6C2"/>
                </a:solidFill>
                <a:effectLst/>
                <a:latin typeface="Menlo" panose="020B0609030804020204" pitchFamily="49" charset="0"/>
              </a:rPr>
              <a:t>=</a:t>
            </a:r>
            <a:r>
              <a:rPr lang="en-GB" sz="800" b="0" dirty="0">
                <a:solidFill>
                  <a:srgbClr val="98C379"/>
                </a:solidFill>
                <a:effectLst/>
                <a:latin typeface="Menlo" panose="020B0609030804020204" pitchFamily="49" charset="0"/>
              </a:rPr>
              <a:t>'</a:t>
            </a:r>
            <a:r>
              <a:rPr lang="en-GB" sz="800" b="0" dirty="0" err="1">
                <a:solidFill>
                  <a:srgbClr val="98C379"/>
                </a:solidFill>
                <a:effectLst/>
                <a:latin typeface="Menlo" panose="020B0609030804020204" pitchFamily="49" charset="0"/>
              </a:rPr>
              <a:t>Uuid</a:t>
            </a:r>
            <a:r>
              <a:rPr lang="en-GB" sz="800" b="0" dirty="0">
                <a:solidFill>
                  <a:srgbClr val="98C379"/>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E06C75"/>
                </a:solidFill>
                <a:effectLst/>
                <a:latin typeface="Menlo" panose="020B0609030804020204" pitchFamily="49" charset="0"/>
              </a:rPr>
              <a:t>frozen</a:t>
            </a:r>
            <a:r>
              <a:rPr lang="en-GB" sz="800" b="0" dirty="0">
                <a:solidFill>
                  <a:srgbClr val="56B6C2"/>
                </a:solidFill>
                <a:effectLst/>
                <a:latin typeface="Menlo" panose="020B0609030804020204" pitchFamily="49" charset="0"/>
              </a:rPr>
              <a:t>=</a:t>
            </a:r>
            <a:r>
              <a:rPr lang="en-GB" sz="800" b="0" dirty="0">
                <a:solidFill>
                  <a:srgbClr val="D19A66"/>
                </a:solidFill>
                <a:effectLst/>
                <a:latin typeface="Menlo" panose="020B0609030804020204" pitchFamily="49" charset="0"/>
              </a:rPr>
              <a:t>True</a:t>
            </a:r>
            <a:r>
              <a:rPr lang="en-GB" sz="800" b="0" dirty="0">
                <a:solidFill>
                  <a:srgbClr val="ABB2BF"/>
                </a:solidFill>
                <a:effectLst/>
                <a:latin typeface="Menlo" panose="020B0609030804020204" pitchFamily="49" charset="0"/>
              </a:rPr>
              <a:t>)</a:t>
            </a:r>
          </a:p>
          <a:p>
            <a:r>
              <a:rPr lang="en-GB" sz="800" b="0" dirty="0">
                <a:solidFill>
                  <a:srgbClr val="ABB2BF"/>
                </a:solidFill>
                <a:effectLst/>
                <a:latin typeface="Menlo" panose="020B0609030804020204" pitchFamily="49" charset="0"/>
              </a:rPr>
              <a:t>version: Literal[</a:t>
            </a:r>
            <a:r>
              <a:rPr lang="en-GB" sz="800" b="0" dirty="0">
                <a:solidFill>
                  <a:srgbClr val="98C379"/>
                </a:solidFill>
                <a:effectLst/>
                <a:latin typeface="Menlo" panose="020B0609030804020204" pitchFamily="49" charset="0"/>
              </a:rPr>
              <a:t>'0.6.8'</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61AFEF"/>
                </a:solidFill>
                <a:effectLst/>
                <a:latin typeface="Menlo" panose="020B0609030804020204" pitchFamily="49" charset="0"/>
              </a:rPr>
              <a:t>Field</a:t>
            </a:r>
            <a:r>
              <a:rPr lang="en-GB" sz="800" b="0" dirty="0">
                <a:solidFill>
                  <a:srgbClr val="ABB2BF"/>
                </a:solidFill>
                <a:effectLst/>
                <a:latin typeface="Menlo" panose="020B0609030804020204" pitchFamily="49" charset="0"/>
              </a:rPr>
              <a:t>(</a:t>
            </a:r>
            <a:r>
              <a:rPr lang="en-GB" sz="800" b="0" dirty="0">
                <a:solidFill>
                  <a:srgbClr val="98C379"/>
                </a:solidFill>
                <a:effectLst/>
                <a:latin typeface="Menlo" panose="020B0609030804020204" pitchFamily="49" charset="0"/>
              </a:rPr>
              <a:t>'0.6.8'</a:t>
            </a:r>
            <a:r>
              <a:rPr lang="en-GB" sz="800" b="0" dirty="0">
                <a:solidFill>
                  <a:srgbClr val="ABB2BF"/>
                </a:solidFill>
                <a:effectLst/>
                <a:latin typeface="Menlo" panose="020B0609030804020204" pitchFamily="49" charset="0"/>
              </a:rPr>
              <a:t>, </a:t>
            </a:r>
            <a:r>
              <a:rPr lang="en-GB" sz="800" b="0" dirty="0">
                <a:solidFill>
                  <a:srgbClr val="E06C75"/>
                </a:solidFill>
                <a:effectLst/>
                <a:latin typeface="Menlo" panose="020B0609030804020204" pitchFamily="49" charset="0"/>
              </a:rPr>
              <a:t>description</a:t>
            </a:r>
            <a:r>
              <a:rPr lang="en-GB" sz="800" b="0" dirty="0">
                <a:solidFill>
                  <a:srgbClr val="56B6C2"/>
                </a:solidFill>
                <a:effectLst/>
                <a:latin typeface="Menlo" panose="020B0609030804020204" pitchFamily="49" charset="0"/>
              </a:rPr>
              <a:t>=</a:t>
            </a:r>
            <a:r>
              <a:rPr lang="en-GB" sz="800" b="0" dirty="0">
                <a:solidFill>
                  <a:srgbClr val="98C379"/>
                </a:solidFill>
                <a:effectLst/>
                <a:latin typeface="Menlo" panose="020B0609030804020204" pitchFamily="49" charset="0"/>
              </a:rPr>
              <a:t>'MXLIMS version for current model'</a:t>
            </a:r>
            <a:r>
              <a:rPr lang="en-GB" sz="800" b="0" dirty="0">
                <a:solidFill>
                  <a:srgbClr val="ABB2BF"/>
                </a:solidFill>
                <a:effectLst/>
                <a:latin typeface="Menlo" panose="020B0609030804020204" pitchFamily="49" charset="0"/>
              </a:rPr>
              <a:t>, </a:t>
            </a:r>
            <a:r>
              <a:rPr lang="en-GB" sz="800" b="0" dirty="0">
                <a:solidFill>
                  <a:srgbClr val="E06C75"/>
                </a:solidFill>
                <a:effectLst/>
                <a:latin typeface="Menlo" panose="020B0609030804020204" pitchFamily="49" charset="0"/>
              </a:rPr>
              <a:t>title</a:t>
            </a:r>
            <a:r>
              <a:rPr lang="en-GB" sz="800" b="0" dirty="0">
                <a:solidFill>
                  <a:srgbClr val="56B6C2"/>
                </a:solidFill>
                <a:effectLst/>
                <a:latin typeface="Menlo" panose="020B0609030804020204" pitchFamily="49" charset="0"/>
              </a:rPr>
              <a:t>=</a:t>
            </a:r>
            <a:r>
              <a:rPr lang="en-GB" sz="800" b="0" dirty="0">
                <a:solidFill>
                  <a:srgbClr val="98C379"/>
                </a:solidFill>
                <a:effectLst/>
                <a:latin typeface="Menlo" panose="020B0609030804020204" pitchFamily="49" charset="0"/>
              </a:rPr>
              <a:t>'Version'</a:t>
            </a:r>
            <a:r>
              <a:rPr lang="en-GB" sz="800" b="0" dirty="0">
                <a:solidFill>
                  <a:srgbClr val="ABB2BF"/>
                </a:solidFill>
                <a:effectLst/>
                <a:latin typeface="Menlo" panose="020B0609030804020204" pitchFamily="49" charset="0"/>
              </a:rPr>
              <a:t>)</a:t>
            </a:r>
          </a:p>
          <a:p>
            <a:br>
              <a:rPr lang="en-GB" sz="800" b="0" dirty="0">
                <a:solidFill>
                  <a:srgbClr val="ABB2BF"/>
                </a:solidFill>
                <a:effectLst/>
                <a:latin typeface="Menlo" panose="020B0609030804020204" pitchFamily="49" charset="0"/>
              </a:rPr>
            </a:br>
            <a:endParaRPr lang="en-GB" sz="800" b="0" dirty="0">
              <a:solidFill>
                <a:srgbClr val="ABB2BF"/>
              </a:solidFill>
              <a:effectLst/>
              <a:latin typeface="Menlo" panose="020B0609030804020204" pitchFamily="49" charset="0"/>
            </a:endParaRPr>
          </a:p>
        </p:txBody>
      </p:sp>
      <p:sp>
        <p:nvSpPr>
          <p:cNvPr id="7" name="TextBox 6">
            <a:extLst>
              <a:ext uri="{FF2B5EF4-FFF2-40B4-BE49-F238E27FC236}">
                <a16:creationId xmlns:a16="http://schemas.microsoft.com/office/drawing/2014/main" id="{5F3CF4D0-9F0D-2B1B-B6A5-752E842440B1}"/>
              </a:ext>
            </a:extLst>
          </p:cNvPr>
          <p:cNvSpPr txBox="1"/>
          <p:nvPr/>
        </p:nvSpPr>
        <p:spPr>
          <a:xfrm>
            <a:off x="4295800" y="-28525"/>
            <a:ext cx="4176464" cy="4896544"/>
          </a:xfrm>
          <a:prstGeom prst="rect">
            <a:avLst/>
          </a:prstGeom>
          <a:noFill/>
        </p:spPr>
        <p:txBody>
          <a:bodyPr wrap="square">
            <a:spAutoFit/>
          </a:bodyPr>
          <a:lstStyle/>
          <a:p>
            <a:r>
              <a:rPr lang="en-GB" sz="800" b="0" dirty="0">
                <a:solidFill>
                  <a:srgbClr val="C678DD"/>
                </a:solidFill>
                <a:effectLst/>
                <a:latin typeface="Menlo" panose="020B0609030804020204" pitchFamily="49" charset="0"/>
              </a:rPr>
              <a:t>class</a:t>
            </a:r>
            <a:r>
              <a:rPr lang="en-GB" sz="800" b="0" dirty="0">
                <a:solidFill>
                  <a:srgbClr val="ABB2BF"/>
                </a:solidFill>
                <a:effectLst/>
                <a:latin typeface="Menlo" panose="020B0609030804020204" pitchFamily="49" charset="0"/>
              </a:rPr>
              <a:t> </a:t>
            </a:r>
            <a:r>
              <a:rPr lang="en-GB" sz="800" b="0" dirty="0" err="1">
                <a:solidFill>
                  <a:srgbClr val="E5C07B"/>
                </a:solidFill>
                <a:effectLst/>
                <a:latin typeface="Menlo" panose="020B0609030804020204" pitchFamily="49" charset="0"/>
              </a:rPr>
              <a:t>SampleFlattened</a:t>
            </a:r>
            <a:r>
              <a:rPr lang="en-GB" sz="800" b="0" dirty="0">
                <a:solidFill>
                  <a:srgbClr val="ABB2BF"/>
                </a:solidFill>
                <a:effectLst/>
                <a:latin typeface="Menlo" panose="020B0609030804020204" pitchFamily="49" charset="0"/>
              </a:rPr>
              <a:t>(</a:t>
            </a:r>
            <a:r>
              <a:rPr lang="en-GB" sz="800" b="0" dirty="0" err="1">
                <a:solidFill>
                  <a:srgbClr val="E5C07B"/>
                </a:solidFill>
                <a:effectLst/>
                <a:latin typeface="Menlo" panose="020B0609030804020204" pitchFamily="49" charset="0"/>
              </a:rPr>
              <a:t>BaseModel</a:t>
            </a:r>
            <a:r>
              <a:rPr lang="en-GB" sz="800" b="0" dirty="0">
                <a:solidFill>
                  <a:srgbClr val="ABB2BF"/>
                </a:solidFill>
                <a:effectLst/>
                <a:latin typeface="Menlo" panose="020B0609030804020204" pitchFamily="49" charset="0"/>
              </a:rPr>
              <a:t>):</a:t>
            </a:r>
          </a:p>
          <a:p>
            <a:r>
              <a:rPr lang="en-GB" sz="800" b="0" dirty="0">
                <a:solidFill>
                  <a:srgbClr val="98C379"/>
                </a:solidFill>
                <a:effectLst/>
                <a:latin typeface="Menlo" panose="020B0609030804020204" pitchFamily="49" charset="0"/>
              </a:rPr>
              <a:t>"""Flattened view of </a:t>
            </a:r>
            <a:r>
              <a:rPr lang="en-GB" sz="800" b="0" dirty="0" err="1">
                <a:solidFill>
                  <a:srgbClr val="98C379"/>
                </a:solidFill>
                <a:effectLst/>
                <a:latin typeface="Menlo" panose="020B0609030804020204" pitchFamily="49" charset="0"/>
              </a:rPr>
              <a:t>mxlims.pydantic.objects.Sample.Sample</a:t>
            </a:r>
            <a:r>
              <a:rPr lang="en-GB" sz="800" b="0" dirty="0">
                <a:solidFill>
                  <a:srgbClr val="98C379"/>
                </a:solidFill>
                <a:effectLst/>
                <a:latin typeface="Menlo" panose="020B0609030804020204" pitchFamily="49" charset="0"/>
              </a:rPr>
              <a:t> (installed)"""</a:t>
            </a:r>
            <a:endParaRPr lang="en-GB" sz="800" b="0" dirty="0">
              <a:solidFill>
                <a:srgbClr val="ABB2BF"/>
              </a:solidFill>
              <a:effectLst/>
              <a:latin typeface="Menlo" panose="020B0609030804020204" pitchFamily="49" charset="0"/>
            </a:endParaRPr>
          </a:p>
          <a:p>
            <a:r>
              <a:rPr lang="en-GB" sz="800" b="0" dirty="0" err="1">
                <a:solidFill>
                  <a:srgbClr val="ABB2BF"/>
                </a:solidFill>
                <a:effectLst/>
                <a:latin typeface="Menlo" panose="020B0609030804020204" pitchFamily="49" charset="0"/>
              </a:rPr>
              <a:t>model_config</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err="1">
                <a:solidFill>
                  <a:srgbClr val="61AFEF"/>
                </a:solidFill>
                <a:effectLst/>
                <a:latin typeface="Menlo" panose="020B0609030804020204" pitchFamily="49" charset="0"/>
              </a:rPr>
              <a:t>ConfigDict</a:t>
            </a:r>
            <a:r>
              <a:rPr lang="en-GB" sz="800" b="0" dirty="0">
                <a:solidFill>
                  <a:srgbClr val="ABB2BF"/>
                </a:solidFill>
                <a:effectLst/>
                <a:latin typeface="Menlo" panose="020B0609030804020204" pitchFamily="49" charset="0"/>
              </a:rPr>
              <a:t>(</a:t>
            </a:r>
            <a:r>
              <a:rPr lang="en-GB" sz="800" b="0" dirty="0" err="1">
                <a:solidFill>
                  <a:srgbClr val="E06C75"/>
                </a:solidFill>
                <a:effectLst/>
                <a:latin typeface="Menlo" panose="020B0609030804020204" pitchFamily="49" charset="0"/>
              </a:rPr>
              <a:t>populate_by_name</a:t>
            </a:r>
            <a:r>
              <a:rPr lang="en-GB" sz="800" b="0" dirty="0">
                <a:solidFill>
                  <a:srgbClr val="56B6C2"/>
                </a:solidFill>
                <a:effectLst/>
                <a:latin typeface="Menlo" panose="020B0609030804020204" pitchFamily="49" charset="0"/>
              </a:rPr>
              <a:t>=</a:t>
            </a:r>
            <a:r>
              <a:rPr lang="en-GB" sz="800" b="0" dirty="0">
                <a:solidFill>
                  <a:srgbClr val="D19A66"/>
                </a:solidFill>
                <a:effectLst/>
                <a:latin typeface="Menlo" panose="020B0609030804020204" pitchFamily="49" charset="0"/>
              </a:rPr>
              <a:t>True</a:t>
            </a:r>
            <a:r>
              <a:rPr lang="en-GB" sz="800" b="0" dirty="0">
                <a:solidFill>
                  <a:srgbClr val="ABB2BF"/>
                </a:solidFill>
                <a:effectLst/>
                <a:latin typeface="Menlo" panose="020B0609030804020204" pitchFamily="49" charset="0"/>
              </a:rPr>
              <a:t>, </a:t>
            </a:r>
            <a:r>
              <a:rPr lang="en-GB" sz="800" b="0" dirty="0">
                <a:solidFill>
                  <a:srgbClr val="E06C75"/>
                </a:solidFill>
                <a:effectLst/>
                <a:latin typeface="Menlo" panose="020B0609030804020204" pitchFamily="49" charset="0"/>
              </a:rPr>
              <a:t>extra</a:t>
            </a:r>
            <a:r>
              <a:rPr lang="en-GB" sz="800" b="0" dirty="0">
                <a:solidFill>
                  <a:srgbClr val="56B6C2"/>
                </a:solidFill>
                <a:effectLst/>
                <a:latin typeface="Menlo" panose="020B0609030804020204" pitchFamily="49" charset="0"/>
              </a:rPr>
              <a:t>=</a:t>
            </a:r>
            <a:r>
              <a:rPr lang="en-GB" sz="800" b="0" dirty="0">
                <a:solidFill>
                  <a:srgbClr val="98C379"/>
                </a:solidFill>
                <a:effectLst/>
                <a:latin typeface="Menlo" panose="020B0609030804020204" pitchFamily="49" charset="0"/>
              </a:rPr>
              <a:t>'forbid’</a:t>
            </a:r>
            <a:r>
              <a:rPr lang="en-GB" sz="800" b="0" dirty="0">
                <a:solidFill>
                  <a:srgbClr val="ABB2BF"/>
                </a:solidFill>
                <a:effectLst/>
                <a:latin typeface="Menlo" panose="020B0609030804020204" pitchFamily="49" charset="0"/>
              </a:rPr>
              <a:t>)</a:t>
            </a:r>
          </a:p>
          <a:p>
            <a:br>
              <a:rPr lang="en-GB" sz="800" b="0" dirty="0">
                <a:solidFill>
                  <a:srgbClr val="ABB2BF"/>
                </a:solidFill>
                <a:effectLst/>
                <a:latin typeface="Menlo" panose="020B0609030804020204" pitchFamily="49" charset="0"/>
              </a:rPr>
            </a:br>
            <a:r>
              <a:rPr lang="en-GB" sz="800" b="0" dirty="0">
                <a:solidFill>
                  <a:srgbClr val="E06C75"/>
                </a:solidFill>
                <a:effectLst/>
                <a:latin typeface="Menlo" panose="020B0609030804020204" pitchFamily="49" charset="0"/>
              </a:rPr>
              <a:t>acronym</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Optional</a:t>
            </a:r>
            <a:r>
              <a:rPr lang="en-GB" sz="800" b="0" dirty="0">
                <a:solidFill>
                  <a:srgbClr val="ABB2BF"/>
                </a:solidFill>
                <a:effectLst/>
                <a:latin typeface="Menlo" panose="020B0609030804020204" pitchFamily="49" charset="0"/>
              </a:rPr>
              <a:t>[</a:t>
            </a:r>
            <a:r>
              <a:rPr lang="en-GB" sz="800" b="0" dirty="0">
                <a:solidFill>
                  <a:srgbClr val="E5C07B"/>
                </a:solidFill>
                <a:effectLst/>
                <a:latin typeface="Menlo" panose="020B0609030804020204" pitchFamily="49" charset="0"/>
              </a:rPr>
              <a:t>str</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61AFEF"/>
                </a:solidFill>
                <a:effectLst/>
                <a:latin typeface="Menlo" panose="020B0609030804020204" pitchFamily="49" charset="0"/>
              </a:rPr>
              <a:t>Field</a:t>
            </a:r>
            <a:r>
              <a:rPr lang="en-GB" sz="800" b="0" dirty="0">
                <a:solidFill>
                  <a:srgbClr val="ABB2BF"/>
                </a:solidFill>
                <a:effectLst/>
                <a:latin typeface="Menlo" panose="020B0609030804020204" pitchFamily="49" charset="0"/>
              </a:rPr>
              <a:t>(</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E06C75"/>
                </a:solidFill>
                <a:effectLst/>
                <a:latin typeface="Menlo" panose="020B0609030804020204" pitchFamily="49" charset="0"/>
              </a:rPr>
              <a:t>description</a:t>
            </a:r>
            <a:r>
              <a:rPr lang="en-GB" sz="800" b="0" dirty="0">
                <a:solidFill>
                  <a:srgbClr val="56B6C2"/>
                </a:solidFill>
                <a:effectLst/>
                <a:latin typeface="Menlo" panose="020B0609030804020204" pitchFamily="49" charset="0"/>
              </a:rPr>
              <a:t>=</a:t>
            </a:r>
            <a:r>
              <a:rPr lang="en-GB" sz="800" b="0" dirty="0">
                <a:solidFill>
                  <a:srgbClr val="98C379"/>
                </a:solidFill>
                <a:effectLst/>
                <a:latin typeface="Menlo" panose="020B0609030804020204" pitchFamily="49" charset="0"/>
              </a:rPr>
              <a:t>'Acronym - short synonym for Sample'</a:t>
            </a:r>
            <a:r>
              <a:rPr lang="en-GB" sz="800" b="0" dirty="0">
                <a:solidFill>
                  <a:srgbClr val="ABB2BF"/>
                </a:solidFill>
                <a:effectLst/>
                <a:latin typeface="Menlo" panose="020B0609030804020204" pitchFamily="49" charset="0"/>
              </a:rPr>
              <a:t>, </a:t>
            </a:r>
            <a:r>
              <a:rPr lang="en-GB" sz="800" b="0" dirty="0">
                <a:solidFill>
                  <a:srgbClr val="E06C75"/>
                </a:solidFill>
                <a:effectLst/>
                <a:latin typeface="Menlo" panose="020B0609030804020204" pitchFamily="49" charset="0"/>
              </a:rPr>
              <a:t>title</a:t>
            </a:r>
            <a:r>
              <a:rPr lang="en-GB" sz="800" b="0" dirty="0">
                <a:solidFill>
                  <a:srgbClr val="56B6C2"/>
                </a:solidFill>
                <a:effectLst/>
                <a:latin typeface="Menlo" panose="020B0609030804020204" pitchFamily="49" charset="0"/>
              </a:rPr>
              <a:t>=</a:t>
            </a:r>
            <a:r>
              <a:rPr lang="en-GB" sz="800" b="0" dirty="0">
                <a:solidFill>
                  <a:srgbClr val="98C379"/>
                </a:solidFill>
                <a:effectLst/>
                <a:latin typeface="Menlo" panose="020B0609030804020204" pitchFamily="49" charset="0"/>
              </a:rPr>
              <a:t>'Acronym'</a:t>
            </a:r>
            <a:r>
              <a:rPr lang="en-GB" sz="800" b="0" dirty="0">
                <a:solidFill>
                  <a:srgbClr val="ABB2BF"/>
                </a:solidFill>
                <a:effectLst/>
                <a:latin typeface="Menlo" panose="020B0609030804020204" pitchFamily="49" charset="0"/>
              </a:rPr>
              <a:t>)</a:t>
            </a:r>
          </a:p>
          <a:p>
            <a:r>
              <a:rPr lang="en-GB" sz="800" b="0" dirty="0">
                <a:solidFill>
                  <a:srgbClr val="E06C75"/>
                </a:solidFill>
                <a:effectLst/>
                <a:latin typeface="Menlo" panose="020B0609030804020204" pitchFamily="49" charset="0"/>
              </a:rPr>
              <a:t>annotation</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Optional</a:t>
            </a:r>
            <a:r>
              <a:rPr lang="en-GB" sz="800" b="0" dirty="0">
                <a:solidFill>
                  <a:srgbClr val="ABB2BF"/>
                </a:solidFill>
                <a:effectLst/>
                <a:latin typeface="Menlo" panose="020B0609030804020204" pitchFamily="49" charset="0"/>
              </a:rPr>
              <a:t>[</a:t>
            </a:r>
            <a:r>
              <a:rPr lang="en-GB" sz="800" b="0" dirty="0">
                <a:solidFill>
                  <a:srgbClr val="E5C07B"/>
                </a:solidFill>
                <a:effectLst/>
                <a:latin typeface="Menlo" panose="020B0609030804020204" pitchFamily="49" charset="0"/>
              </a:rPr>
              <a:t>str</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61AFEF"/>
                </a:solidFill>
                <a:effectLst/>
                <a:latin typeface="Menlo" panose="020B0609030804020204" pitchFamily="49" charset="0"/>
              </a:rPr>
              <a:t>Field</a:t>
            </a:r>
            <a:r>
              <a:rPr lang="en-GB" sz="800" b="0" dirty="0">
                <a:solidFill>
                  <a:srgbClr val="ABB2BF"/>
                </a:solidFill>
                <a:effectLst/>
                <a:latin typeface="Menlo" panose="020B0609030804020204" pitchFamily="49" charset="0"/>
              </a:rPr>
              <a:t>(</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E06C75"/>
                </a:solidFill>
                <a:effectLst/>
                <a:latin typeface="Menlo" panose="020B0609030804020204" pitchFamily="49" charset="0"/>
              </a:rPr>
              <a:t>description</a:t>
            </a:r>
            <a:r>
              <a:rPr lang="en-GB" sz="800" b="0" dirty="0">
                <a:solidFill>
                  <a:srgbClr val="56B6C2"/>
                </a:solidFill>
                <a:effectLst/>
                <a:latin typeface="Menlo" panose="020B0609030804020204" pitchFamily="49" charset="0"/>
              </a:rPr>
              <a:t>=</a:t>
            </a:r>
            <a:r>
              <a:rPr lang="en-GB" sz="800" b="0" dirty="0">
                <a:solidFill>
                  <a:srgbClr val="98C379"/>
                </a:solidFill>
                <a:effectLst/>
                <a:latin typeface="Menlo" panose="020B0609030804020204" pitchFamily="49" charset="0"/>
              </a:rPr>
              <a:t>'Comment or annotation.'</a:t>
            </a:r>
            <a:r>
              <a:rPr lang="en-GB" sz="800" b="0" dirty="0">
                <a:solidFill>
                  <a:srgbClr val="ABB2BF"/>
                </a:solidFill>
                <a:effectLst/>
                <a:latin typeface="Menlo" panose="020B0609030804020204" pitchFamily="49" charset="0"/>
              </a:rPr>
              <a:t>, </a:t>
            </a:r>
            <a:r>
              <a:rPr lang="en-GB" sz="800" b="0" dirty="0">
                <a:solidFill>
                  <a:srgbClr val="E06C75"/>
                </a:solidFill>
                <a:effectLst/>
                <a:latin typeface="Menlo" panose="020B0609030804020204" pitchFamily="49" charset="0"/>
              </a:rPr>
              <a:t>title</a:t>
            </a:r>
            <a:r>
              <a:rPr lang="en-GB" sz="800" b="0" dirty="0">
                <a:solidFill>
                  <a:srgbClr val="56B6C2"/>
                </a:solidFill>
                <a:effectLst/>
                <a:latin typeface="Menlo" panose="020B0609030804020204" pitchFamily="49" charset="0"/>
              </a:rPr>
              <a:t>=</a:t>
            </a:r>
            <a:r>
              <a:rPr lang="en-GB" sz="800" b="0" dirty="0">
                <a:solidFill>
                  <a:srgbClr val="98C379"/>
                </a:solidFill>
                <a:effectLst/>
                <a:latin typeface="Menlo" panose="020B0609030804020204" pitchFamily="49" charset="0"/>
              </a:rPr>
              <a:t>'Annotation'</a:t>
            </a:r>
            <a:r>
              <a:rPr lang="en-GB" sz="800" b="0" dirty="0">
                <a:solidFill>
                  <a:srgbClr val="ABB2BF"/>
                </a:solidFill>
                <a:effectLst/>
                <a:latin typeface="Menlo" panose="020B0609030804020204" pitchFamily="49" charset="0"/>
              </a:rPr>
              <a:t>)</a:t>
            </a:r>
          </a:p>
          <a:p>
            <a:r>
              <a:rPr lang="en-GB" sz="800" b="0" dirty="0" err="1">
                <a:solidFill>
                  <a:srgbClr val="E06C75"/>
                </a:solidFill>
                <a:effectLst/>
                <a:latin typeface="Menlo" panose="020B0609030804020204" pitchFamily="49" charset="0"/>
              </a:rPr>
              <a:t>campaign_name</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Optional</a:t>
            </a:r>
            <a:r>
              <a:rPr lang="en-GB" sz="800" b="0" dirty="0">
                <a:solidFill>
                  <a:srgbClr val="ABB2BF"/>
                </a:solidFill>
                <a:effectLst/>
                <a:latin typeface="Menlo" panose="020B0609030804020204" pitchFamily="49" charset="0"/>
              </a:rPr>
              <a:t>[</a:t>
            </a:r>
            <a:r>
              <a:rPr lang="en-GB" sz="800" b="0" dirty="0">
                <a:solidFill>
                  <a:srgbClr val="E5C07B"/>
                </a:solidFill>
                <a:effectLst/>
                <a:latin typeface="Menlo" panose="020B0609030804020204" pitchFamily="49" charset="0"/>
              </a:rPr>
              <a:t>str</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61AFEF"/>
                </a:solidFill>
                <a:effectLst/>
                <a:latin typeface="Menlo" panose="020B0609030804020204" pitchFamily="49" charset="0"/>
              </a:rPr>
              <a:t>Field</a:t>
            </a:r>
            <a:r>
              <a:rPr lang="en-GB" sz="800" b="0" dirty="0">
                <a:solidFill>
                  <a:srgbClr val="ABB2BF"/>
                </a:solidFill>
                <a:effectLst/>
                <a:latin typeface="Menlo" panose="020B0609030804020204" pitchFamily="49" charset="0"/>
              </a:rPr>
              <a:t>(</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E06C75"/>
                </a:solidFill>
                <a:effectLst/>
                <a:latin typeface="Menlo" panose="020B0609030804020204" pitchFamily="49" charset="0"/>
              </a:rPr>
              <a:t>alias</a:t>
            </a:r>
            <a:r>
              <a:rPr lang="en-GB" sz="800" b="0" dirty="0">
                <a:solidFill>
                  <a:srgbClr val="56B6C2"/>
                </a:solidFill>
                <a:effectLst/>
                <a:latin typeface="Menlo" panose="020B0609030804020204" pitchFamily="49" charset="0"/>
              </a:rPr>
              <a:t>=</a:t>
            </a:r>
            <a:r>
              <a:rPr lang="en-GB" sz="800" b="0" dirty="0">
                <a:solidFill>
                  <a:srgbClr val="98C379"/>
                </a:solidFill>
                <a:effectLst/>
                <a:latin typeface="Menlo" panose="020B0609030804020204" pitchFamily="49" charset="0"/>
              </a:rPr>
              <a:t>"</a:t>
            </a:r>
            <a:r>
              <a:rPr lang="en-GB" sz="800" b="0" dirty="0" err="1">
                <a:solidFill>
                  <a:srgbClr val="98C379"/>
                </a:solidFill>
                <a:effectLst/>
                <a:latin typeface="Menlo" panose="020B0609030804020204" pitchFamily="49" charset="0"/>
              </a:rPr>
              <a:t>campaignName</a:t>
            </a:r>
            <a:r>
              <a:rPr lang="en-GB" sz="800" b="0" dirty="0">
                <a:solidFill>
                  <a:srgbClr val="98C379"/>
                </a:solidFill>
                <a:effectLst/>
                <a:latin typeface="Menlo" panose="020B0609030804020204" pitchFamily="49" charset="0"/>
              </a:rPr>
              <a:t>"</a:t>
            </a:r>
            <a:r>
              <a:rPr lang="en-GB" sz="800" b="0" dirty="0">
                <a:solidFill>
                  <a:srgbClr val="ABB2BF"/>
                </a:solidFill>
                <a:effectLst/>
                <a:latin typeface="Menlo" panose="020B0609030804020204" pitchFamily="49" charset="0"/>
              </a:rPr>
              <a:t>)</a:t>
            </a:r>
          </a:p>
          <a:p>
            <a:r>
              <a:rPr lang="en-GB" sz="800" b="0" dirty="0">
                <a:solidFill>
                  <a:srgbClr val="E06C75"/>
                </a:solidFill>
                <a:effectLst/>
                <a:latin typeface="Menlo" panose="020B0609030804020204" pitchFamily="49" charset="0"/>
              </a:rPr>
              <a:t>components</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Optional</a:t>
            </a:r>
            <a:r>
              <a:rPr lang="en-GB" sz="800" b="0" dirty="0">
                <a:solidFill>
                  <a:srgbClr val="ABB2BF"/>
                </a:solidFill>
                <a:effectLst/>
                <a:latin typeface="Menlo" panose="020B0609030804020204" pitchFamily="49" charset="0"/>
              </a:rPr>
              <a:t>[</a:t>
            </a:r>
            <a:r>
              <a:rPr lang="en-GB" sz="800" b="0" dirty="0">
                <a:solidFill>
                  <a:srgbClr val="E5C07B"/>
                </a:solidFill>
                <a:effectLst/>
                <a:latin typeface="Menlo" panose="020B0609030804020204" pitchFamily="49" charset="0"/>
              </a:rPr>
              <a:t>List</a:t>
            </a:r>
            <a:r>
              <a:rPr lang="en-GB" sz="800" b="0" dirty="0">
                <a:solidFill>
                  <a:srgbClr val="ABB2BF"/>
                </a:solidFill>
                <a:effectLst/>
                <a:latin typeface="Menlo" panose="020B0609030804020204" pitchFamily="49" charset="0"/>
              </a:rPr>
              <a:t>[</a:t>
            </a:r>
            <a:r>
              <a:rPr lang="en-GB" sz="800" b="0" dirty="0" err="1">
                <a:solidFill>
                  <a:srgbClr val="ABB2BF"/>
                </a:solidFill>
                <a:effectLst/>
                <a:latin typeface="Menlo" panose="020B0609030804020204" pitchFamily="49" charset="0"/>
              </a:rPr>
              <a:t>SampleComponent</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61AFEF"/>
                </a:solidFill>
                <a:effectLst/>
                <a:latin typeface="Menlo" panose="020B0609030804020204" pitchFamily="49" charset="0"/>
              </a:rPr>
              <a:t>Field</a:t>
            </a:r>
            <a:r>
              <a:rPr lang="en-GB" sz="800" b="0" dirty="0">
                <a:solidFill>
                  <a:srgbClr val="ABB2BF"/>
                </a:solidFill>
                <a:effectLst/>
                <a:latin typeface="Menlo" panose="020B0609030804020204" pitchFamily="49" charset="0"/>
              </a:rPr>
              <a:t>(</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E06C75"/>
                </a:solidFill>
                <a:effectLst/>
                <a:latin typeface="Menlo" panose="020B0609030804020204" pitchFamily="49" charset="0"/>
              </a:rPr>
              <a:t>description</a:t>
            </a:r>
            <a:r>
              <a:rPr lang="en-GB" sz="800" b="0" dirty="0">
                <a:solidFill>
                  <a:srgbClr val="56B6C2"/>
                </a:solidFill>
                <a:effectLst/>
                <a:latin typeface="Menlo" panose="020B0609030804020204" pitchFamily="49" charset="0"/>
              </a:rPr>
              <a:t>=</a:t>
            </a:r>
            <a:r>
              <a:rPr lang="en-GB" sz="800" b="0" dirty="0">
                <a:solidFill>
                  <a:srgbClr val="98C379"/>
                </a:solidFill>
                <a:effectLst/>
                <a:latin typeface="Menlo" panose="020B0609030804020204" pitchFamily="49" charset="0"/>
              </a:rPr>
              <a:t>'Other components of Sample'</a:t>
            </a:r>
            <a:r>
              <a:rPr lang="en-GB" sz="800" b="0" dirty="0">
                <a:solidFill>
                  <a:srgbClr val="ABB2BF"/>
                </a:solidFill>
                <a:effectLst/>
                <a:latin typeface="Menlo" panose="020B0609030804020204" pitchFamily="49" charset="0"/>
              </a:rPr>
              <a:t>, </a:t>
            </a:r>
            <a:r>
              <a:rPr lang="en-GB" sz="800" b="0" dirty="0">
                <a:solidFill>
                  <a:srgbClr val="E06C75"/>
                </a:solidFill>
                <a:effectLst/>
                <a:latin typeface="Menlo" panose="020B0609030804020204" pitchFamily="49" charset="0"/>
              </a:rPr>
              <a:t>title</a:t>
            </a:r>
            <a:r>
              <a:rPr lang="en-GB" sz="800" b="0" dirty="0">
                <a:solidFill>
                  <a:srgbClr val="56B6C2"/>
                </a:solidFill>
                <a:effectLst/>
                <a:latin typeface="Menlo" panose="020B0609030804020204" pitchFamily="49" charset="0"/>
              </a:rPr>
              <a:t>=</a:t>
            </a:r>
            <a:r>
              <a:rPr lang="en-GB" sz="800" b="0" dirty="0">
                <a:solidFill>
                  <a:srgbClr val="98C379"/>
                </a:solidFill>
                <a:effectLst/>
                <a:latin typeface="Menlo" panose="020B0609030804020204" pitchFamily="49" charset="0"/>
              </a:rPr>
              <a:t>'Sample components'</a:t>
            </a:r>
            <a:r>
              <a:rPr lang="en-GB" sz="800" b="0" dirty="0">
                <a:solidFill>
                  <a:srgbClr val="ABB2BF"/>
                </a:solidFill>
                <a:effectLst/>
                <a:latin typeface="Menlo" panose="020B0609030804020204" pitchFamily="49" charset="0"/>
              </a:rPr>
              <a:t>)</a:t>
            </a:r>
          </a:p>
          <a:p>
            <a:r>
              <a:rPr lang="en-GB" sz="800" b="0" dirty="0">
                <a:solidFill>
                  <a:srgbClr val="E06C75"/>
                </a:solidFill>
                <a:effectLst/>
                <a:latin typeface="Menlo" panose="020B0609030804020204" pitchFamily="49" charset="0"/>
              </a:rPr>
              <a:t>extensions</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Optional</a:t>
            </a:r>
            <a:r>
              <a:rPr lang="en-GB" sz="800" b="0" dirty="0">
                <a:solidFill>
                  <a:srgbClr val="ABB2BF"/>
                </a:solidFill>
                <a:effectLst/>
                <a:latin typeface="Menlo" panose="020B0609030804020204" pitchFamily="49" charset="0"/>
              </a:rPr>
              <a:t>[</a:t>
            </a:r>
            <a:r>
              <a:rPr lang="en-GB" sz="800" b="0" dirty="0" err="1">
                <a:solidFill>
                  <a:srgbClr val="E5C07B"/>
                </a:solidFill>
                <a:effectLst/>
                <a:latin typeface="Menlo" panose="020B0609030804020204" pitchFamily="49" charset="0"/>
              </a:rPr>
              <a:t>Dict</a:t>
            </a:r>
            <a:r>
              <a:rPr lang="en-GB" sz="800" b="0" dirty="0">
                <a:solidFill>
                  <a:srgbClr val="ABB2BF"/>
                </a:solidFill>
                <a:effectLst/>
                <a:latin typeface="Menlo" panose="020B0609030804020204" pitchFamily="49" charset="0"/>
              </a:rPr>
              <a:t>[</a:t>
            </a:r>
            <a:r>
              <a:rPr lang="en-GB" sz="800" b="0" dirty="0">
                <a:solidFill>
                  <a:srgbClr val="E5C07B"/>
                </a:solidFill>
                <a:effectLst/>
                <a:latin typeface="Menlo" panose="020B0609030804020204" pitchFamily="49" charset="0"/>
              </a:rPr>
              <a:t>str</a:t>
            </a:r>
            <a:r>
              <a:rPr lang="en-GB" sz="800" b="0" dirty="0">
                <a:solidFill>
                  <a:srgbClr val="ABB2BF"/>
                </a:solidFill>
                <a:effectLst/>
                <a:latin typeface="Menlo" panose="020B0609030804020204" pitchFamily="49" charset="0"/>
              </a:rPr>
              <a:t>, Any]]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61AFEF"/>
                </a:solidFill>
                <a:effectLst/>
                <a:latin typeface="Menlo" panose="020B0609030804020204" pitchFamily="49" charset="0"/>
              </a:rPr>
              <a:t>Field</a:t>
            </a:r>
            <a:r>
              <a:rPr lang="en-GB" sz="800" b="0" dirty="0">
                <a:solidFill>
                  <a:srgbClr val="ABB2BF"/>
                </a:solidFill>
                <a:effectLst/>
                <a:latin typeface="Menlo" panose="020B0609030804020204" pitchFamily="49" charset="0"/>
              </a:rPr>
              <a:t>(</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E06C75"/>
                </a:solidFill>
                <a:effectLst/>
                <a:latin typeface="Menlo" panose="020B0609030804020204" pitchFamily="49" charset="0"/>
              </a:rPr>
              <a:t>description</a:t>
            </a:r>
            <a:r>
              <a:rPr lang="en-GB" sz="800" b="0" dirty="0">
                <a:solidFill>
                  <a:srgbClr val="56B6C2"/>
                </a:solidFill>
                <a:effectLst/>
                <a:latin typeface="Menlo" panose="020B0609030804020204" pitchFamily="49" charset="0"/>
              </a:rPr>
              <a:t>=</a:t>
            </a:r>
            <a:r>
              <a:rPr lang="en-GB" sz="800" b="0" dirty="0">
                <a:solidFill>
                  <a:srgbClr val="98C379"/>
                </a:solidFill>
                <a:effectLst/>
                <a:latin typeface="Menlo" panose="020B0609030804020204" pitchFamily="49" charset="0"/>
              </a:rPr>
              <a:t>'Keyword-value dictionary </a:t>
            </a:r>
            <a:r>
              <a:rPr lang="en-GB" sz="800" b="0" dirty="0" err="1">
                <a:solidFill>
                  <a:srgbClr val="98C379"/>
                </a:solidFill>
                <a:effectLst/>
                <a:latin typeface="Menlo" panose="020B0609030804020204" pitchFamily="49" charset="0"/>
              </a:rPr>
              <a:t>string:Any</a:t>
            </a:r>
            <a:r>
              <a:rPr lang="en-GB" sz="800" b="0" dirty="0">
                <a:solidFill>
                  <a:srgbClr val="98C379"/>
                </a:solidFill>
                <a:effectLst/>
                <a:latin typeface="Menlo" panose="020B0609030804020204" pitchFamily="49" charset="0"/>
              </a:rPr>
              <a:t> of extensions. Use is accepted but discouraged'</a:t>
            </a:r>
            <a:r>
              <a:rPr lang="en-GB" sz="800" b="0" dirty="0">
                <a:solidFill>
                  <a:srgbClr val="ABB2BF"/>
                </a:solidFill>
                <a:effectLst/>
                <a:latin typeface="Menlo" panose="020B0609030804020204" pitchFamily="49" charset="0"/>
              </a:rPr>
              <a:t>, </a:t>
            </a:r>
            <a:r>
              <a:rPr lang="en-GB" sz="800" b="0" dirty="0">
                <a:solidFill>
                  <a:srgbClr val="E06C75"/>
                </a:solidFill>
                <a:effectLst/>
                <a:latin typeface="Menlo" panose="020B0609030804020204" pitchFamily="49" charset="0"/>
              </a:rPr>
              <a:t>title</a:t>
            </a:r>
            <a:r>
              <a:rPr lang="en-GB" sz="800" b="0" dirty="0">
                <a:solidFill>
                  <a:srgbClr val="56B6C2"/>
                </a:solidFill>
                <a:effectLst/>
                <a:latin typeface="Menlo" panose="020B0609030804020204" pitchFamily="49" charset="0"/>
              </a:rPr>
              <a:t>=</a:t>
            </a:r>
            <a:r>
              <a:rPr lang="en-GB" sz="800" b="0" dirty="0">
                <a:solidFill>
                  <a:srgbClr val="98C379"/>
                </a:solidFill>
                <a:effectLst/>
                <a:latin typeface="Menlo" panose="020B0609030804020204" pitchFamily="49" charset="0"/>
              </a:rPr>
              <a:t>'Extensions'</a:t>
            </a:r>
            <a:r>
              <a:rPr lang="en-GB" sz="800" b="0" dirty="0">
                <a:solidFill>
                  <a:srgbClr val="ABB2BF"/>
                </a:solidFill>
                <a:effectLst/>
                <a:latin typeface="Menlo" panose="020B0609030804020204" pitchFamily="49" charset="0"/>
              </a:rPr>
              <a:t>)</a:t>
            </a:r>
          </a:p>
          <a:p>
            <a:r>
              <a:rPr lang="en-GB" sz="800" b="0" dirty="0">
                <a:solidFill>
                  <a:srgbClr val="E06C75"/>
                </a:solidFill>
                <a:effectLst/>
                <a:latin typeface="Menlo" panose="020B0609030804020204" pitchFamily="49" charset="0"/>
              </a:rPr>
              <a:t>identifiers</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Optional</a:t>
            </a:r>
            <a:r>
              <a:rPr lang="en-GB" sz="800" b="0" dirty="0">
                <a:solidFill>
                  <a:srgbClr val="ABB2BF"/>
                </a:solidFill>
                <a:effectLst/>
                <a:latin typeface="Menlo" panose="020B0609030804020204" pitchFamily="49" charset="0"/>
              </a:rPr>
              <a:t>[</a:t>
            </a:r>
            <a:r>
              <a:rPr lang="en-GB" sz="800" b="0" dirty="0" err="1">
                <a:solidFill>
                  <a:srgbClr val="E5C07B"/>
                </a:solidFill>
                <a:effectLst/>
                <a:latin typeface="Menlo" panose="020B0609030804020204" pitchFamily="49" charset="0"/>
              </a:rPr>
              <a:t>Dict</a:t>
            </a:r>
            <a:r>
              <a:rPr lang="en-GB" sz="800" b="0" dirty="0">
                <a:solidFill>
                  <a:srgbClr val="ABB2BF"/>
                </a:solidFill>
                <a:effectLst/>
                <a:latin typeface="Menlo" panose="020B0609030804020204" pitchFamily="49" charset="0"/>
              </a:rPr>
              <a:t>[</a:t>
            </a:r>
            <a:r>
              <a:rPr lang="en-GB" sz="800" b="0" dirty="0">
                <a:solidFill>
                  <a:srgbClr val="E5C07B"/>
                </a:solidFill>
                <a:effectLst/>
                <a:latin typeface="Menlo" panose="020B0609030804020204" pitchFamily="49" charset="0"/>
              </a:rPr>
              <a:t>str</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str</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61AFEF"/>
                </a:solidFill>
                <a:effectLst/>
                <a:latin typeface="Menlo" panose="020B0609030804020204" pitchFamily="49" charset="0"/>
              </a:rPr>
              <a:t>Field</a:t>
            </a:r>
            <a:r>
              <a:rPr lang="en-GB" sz="800" b="0" dirty="0">
                <a:solidFill>
                  <a:srgbClr val="ABB2BF"/>
                </a:solidFill>
                <a:effectLst/>
                <a:latin typeface="Menlo" panose="020B0609030804020204" pitchFamily="49" charset="0"/>
              </a:rPr>
              <a:t>(</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E06C75"/>
                </a:solidFill>
                <a:effectLst/>
                <a:latin typeface="Menlo" panose="020B0609030804020204" pitchFamily="49" charset="0"/>
              </a:rPr>
              <a:t>description</a:t>
            </a:r>
            <a:r>
              <a:rPr lang="en-GB" sz="800" b="0" dirty="0">
                <a:solidFill>
                  <a:srgbClr val="56B6C2"/>
                </a:solidFill>
                <a:effectLst/>
                <a:latin typeface="Menlo" panose="020B0609030804020204" pitchFamily="49" charset="0"/>
              </a:rPr>
              <a:t>=</a:t>
            </a:r>
            <a:r>
              <a:rPr lang="en-GB" sz="800" b="0" dirty="0">
                <a:solidFill>
                  <a:srgbClr val="98C379"/>
                </a:solidFill>
                <a:effectLst/>
                <a:latin typeface="Menlo" panose="020B0609030804020204" pitchFamily="49" charset="0"/>
              </a:rPr>
              <a:t>"Dictionary </a:t>
            </a:r>
            <a:r>
              <a:rPr lang="en-GB" sz="800" b="0" dirty="0" err="1">
                <a:solidFill>
                  <a:srgbClr val="98C379"/>
                </a:solidFill>
                <a:effectLst/>
                <a:latin typeface="Menlo" panose="020B0609030804020204" pitchFamily="49" charset="0"/>
              </a:rPr>
              <a:t>str:str</a:t>
            </a:r>
            <a:r>
              <a:rPr lang="en-GB" sz="800" b="0" dirty="0">
                <a:solidFill>
                  <a:srgbClr val="98C379"/>
                </a:solidFill>
                <a:effectLst/>
                <a:latin typeface="Menlo" panose="020B0609030804020204" pitchFamily="49" charset="0"/>
              </a:rPr>
              <a:t> of </a:t>
            </a:r>
            <a:r>
              <a:rPr lang="en-GB" sz="800" b="0" dirty="0" err="1">
                <a:solidFill>
                  <a:srgbClr val="98C379"/>
                </a:solidFill>
                <a:effectLst/>
                <a:latin typeface="Menlo" panose="020B0609030804020204" pitchFamily="49" charset="0"/>
              </a:rPr>
              <a:t>contextName</a:t>
            </a:r>
            <a:r>
              <a:rPr lang="en-GB" sz="800" b="0" dirty="0">
                <a:solidFill>
                  <a:srgbClr val="98C379"/>
                </a:solidFill>
                <a:effectLst/>
                <a:latin typeface="Menlo" panose="020B0609030804020204" pitchFamily="49" charset="0"/>
              </a:rPr>
              <a:t>: identifier. </a:t>
            </a:r>
            <a:r>
              <a:rPr lang="en-GB" sz="800" b="0" dirty="0" err="1">
                <a:solidFill>
                  <a:srgbClr val="98C379"/>
                </a:solidFill>
                <a:effectLst/>
                <a:latin typeface="Menlo" panose="020B0609030804020204" pitchFamily="49" charset="0"/>
              </a:rPr>
              <a:t>ContextName</a:t>
            </a:r>
            <a:r>
              <a:rPr lang="en-GB" sz="800" b="0" dirty="0">
                <a:solidFill>
                  <a:srgbClr val="98C379"/>
                </a:solidFill>
                <a:effectLst/>
                <a:latin typeface="Menlo" panose="020B0609030804020204" pitchFamily="49" charset="0"/>
              </a:rPr>
              <a:t> will typically refer to a LIMS, database, or web site but could also be e.g. 'smiles' or 'sequence'"</a:t>
            </a:r>
            <a:r>
              <a:rPr lang="en-GB" sz="800" b="0" dirty="0">
                <a:solidFill>
                  <a:srgbClr val="ABB2BF"/>
                </a:solidFill>
                <a:effectLst/>
                <a:latin typeface="Menlo" panose="020B0609030804020204" pitchFamily="49" charset="0"/>
              </a:rPr>
              <a:t>, </a:t>
            </a:r>
            <a:r>
              <a:rPr lang="en-GB" sz="800" b="0" dirty="0">
                <a:solidFill>
                  <a:srgbClr val="E06C75"/>
                </a:solidFill>
                <a:effectLst/>
                <a:latin typeface="Menlo" panose="020B0609030804020204" pitchFamily="49" charset="0"/>
              </a:rPr>
              <a:t>title</a:t>
            </a:r>
            <a:r>
              <a:rPr lang="en-GB" sz="800" b="0" dirty="0">
                <a:solidFill>
                  <a:srgbClr val="56B6C2"/>
                </a:solidFill>
                <a:effectLst/>
                <a:latin typeface="Menlo" panose="020B0609030804020204" pitchFamily="49" charset="0"/>
              </a:rPr>
              <a:t>=</a:t>
            </a:r>
            <a:r>
              <a:rPr lang="en-GB" sz="800" b="0" dirty="0">
                <a:solidFill>
                  <a:srgbClr val="98C379"/>
                </a:solidFill>
                <a:effectLst/>
                <a:latin typeface="Menlo" panose="020B0609030804020204" pitchFamily="49" charset="0"/>
              </a:rPr>
              <a:t>'Identifiers'</a:t>
            </a:r>
            <a:r>
              <a:rPr lang="en-GB" sz="800" b="0" dirty="0">
                <a:solidFill>
                  <a:srgbClr val="ABB2BF"/>
                </a:solidFill>
                <a:effectLst/>
                <a:latin typeface="Menlo" panose="020B0609030804020204" pitchFamily="49" charset="0"/>
              </a:rPr>
              <a:t>)</a:t>
            </a:r>
          </a:p>
          <a:p>
            <a:r>
              <a:rPr lang="en-GB" sz="800" b="0" dirty="0" err="1">
                <a:solidFill>
                  <a:srgbClr val="E06C75"/>
                </a:solidFill>
                <a:effectLst/>
                <a:latin typeface="Menlo" panose="020B0609030804020204" pitchFamily="49" charset="0"/>
              </a:rPr>
              <a:t>main_component_id</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Optional</a:t>
            </a:r>
            <a:r>
              <a:rPr lang="en-GB" sz="800" b="0" dirty="0">
                <a:solidFill>
                  <a:srgbClr val="ABB2BF"/>
                </a:solidFill>
                <a:effectLst/>
                <a:latin typeface="Menlo" panose="020B0609030804020204" pitchFamily="49" charset="0"/>
              </a:rPr>
              <a:t>[</a:t>
            </a:r>
            <a:r>
              <a:rPr lang="en-GB" sz="800" b="0" dirty="0">
                <a:solidFill>
                  <a:srgbClr val="E5C07B"/>
                </a:solidFill>
                <a:effectLst/>
                <a:latin typeface="Menlo" panose="020B0609030804020204" pitchFamily="49" charset="0"/>
              </a:rPr>
              <a:t>UUID</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61AFEF"/>
                </a:solidFill>
                <a:effectLst/>
                <a:latin typeface="Menlo" panose="020B0609030804020204" pitchFamily="49" charset="0"/>
              </a:rPr>
              <a:t>Field</a:t>
            </a:r>
            <a:r>
              <a:rPr lang="en-GB" sz="800" b="0" dirty="0">
                <a:solidFill>
                  <a:srgbClr val="ABB2BF"/>
                </a:solidFill>
                <a:effectLst/>
                <a:latin typeface="Menlo" panose="020B0609030804020204" pitchFamily="49" charset="0"/>
              </a:rPr>
              <a:t>(</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E06C75"/>
                </a:solidFill>
                <a:effectLst/>
                <a:latin typeface="Menlo" panose="020B0609030804020204" pitchFamily="49" charset="0"/>
              </a:rPr>
              <a:t>alias</a:t>
            </a:r>
            <a:r>
              <a:rPr lang="en-GB" sz="800" b="0" dirty="0">
                <a:solidFill>
                  <a:srgbClr val="56B6C2"/>
                </a:solidFill>
                <a:effectLst/>
                <a:latin typeface="Menlo" panose="020B0609030804020204" pitchFamily="49" charset="0"/>
              </a:rPr>
              <a:t>=</a:t>
            </a:r>
            <a:r>
              <a:rPr lang="en-GB" sz="800" b="0" dirty="0">
                <a:solidFill>
                  <a:srgbClr val="98C379"/>
                </a:solidFill>
                <a:effectLst/>
                <a:latin typeface="Menlo" panose="020B0609030804020204" pitchFamily="49" charset="0"/>
              </a:rPr>
              <a:t>"</a:t>
            </a:r>
            <a:r>
              <a:rPr lang="en-GB" sz="800" b="0" dirty="0" err="1">
                <a:solidFill>
                  <a:srgbClr val="98C379"/>
                </a:solidFill>
                <a:effectLst/>
                <a:latin typeface="Menlo" panose="020B0609030804020204" pitchFamily="49" charset="0"/>
              </a:rPr>
              <a:t>mainComponentId</a:t>
            </a:r>
            <a:r>
              <a:rPr lang="en-GB" sz="800" b="0" dirty="0">
                <a:solidFill>
                  <a:srgbClr val="98C379"/>
                </a:solidFill>
                <a:effectLst/>
                <a:latin typeface="Menlo" panose="020B0609030804020204" pitchFamily="49" charset="0"/>
              </a:rPr>
              <a:t>"</a:t>
            </a:r>
            <a:r>
              <a:rPr lang="en-GB" sz="800" b="0" dirty="0">
                <a:solidFill>
                  <a:srgbClr val="ABB2BF"/>
                </a:solidFill>
                <a:effectLst/>
                <a:latin typeface="Menlo" panose="020B0609030804020204" pitchFamily="49" charset="0"/>
              </a:rPr>
              <a:t>)</a:t>
            </a:r>
          </a:p>
          <a:p>
            <a:r>
              <a:rPr lang="en-GB" sz="800" b="0" dirty="0" err="1">
                <a:solidFill>
                  <a:srgbClr val="E06C75"/>
                </a:solidFill>
                <a:effectLst/>
                <a:latin typeface="Menlo" panose="020B0609030804020204" pitchFamily="49" charset="0"/>
              </a:rPr>
              <a:t>medium_id</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Optional</a:t>
            </a:r>
            <a:r>
              <a:rPr lang="en-GB" sz="800" b="0" dirty="0">
                <a:solidFill>
                  <a:srgbClr val="ABB2BF"/>
                </a:solidFill>
                <a:effectLst/>
                <a:latin typeface="Menlo" panose="020B0609030804020204" pitchFamily="49" charset="0"/>
              </a:rPr>
              <a:t>[</a:t>
            </a:r>
            <a:r>
              <a:rPr lang="en-GB" sz="800" b="0" dirty="0">
                <a:solidFill>
                  <a:srgbClr val="E5C07B"/>
                </a:solidFill>
                <a:effectLst/>
                <a:latin typeface="Menlo" panose="020B0609030804020204" pitchFamily="49" charset="0"/>
              </a:rPr>
              <a:t>UUID</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61AFEF"/>
                </a:solidFill>
                <a:effectLst/>
                <a:latin typeface="Menlo" panose="020B0609030804020204" pitchFamily="49" charset="0"/>
              </a:rPr>
              <a:t>Field</a:t>
            </a:r>
            <a:r>
              <a:rPr lang="en-GB" sz="800" b="0" dirty="0">
                <a:solidFill>
                  <a:srgbClr val="ABB2BF"/>
                </a:solidFill>
                <a:effectLst/>
                <a:latin typeface="Menlo" panose="020B0609030804020204" pitchFamily="49" charset="0"/>
              </a:rPr>
              <a:t>(</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E06C75"/>
                </a:solidFill>
                <a:effectLst/>
                <a:latin typeface="Menlo" panose="020B0609030804020204" pitchFamily="49" charset="0"/>
              </a:rPr>
              <a:t>alias</a:t>
            </a:r>
            <a:r>
              <a:rPr lang="en-GB" sz="800" b="0" dirty="0">
                <a:solidFill>
                  <a:srgbClr val="56B6C2"/>
                </a:solidFill>
                <a:effectLst/>
                <a:latin typeface="Menlo" panose="020B0609030804020204" pitchFamily="49" charset="0"/>
              </a:rPr>
              <a:t>=</a:t>
            </a:r>
            <a:r>
              <a:rPr lang="en-GB" sz="800" b="0" dirty="0">
                <a:solidFill>
                  <a:srgbClr val="98C379"/>
                </a:solidFill>
                <a:effectLst/>
                <a:latin typeface="Menlo" panose="020B0609030804020204" pitchFamily="49" charset="0"/>
              </a:rPr>
              <a:t>"</a:t>
            </a:r>
            <a:r>
              <a:rPr lang="en-GB" sz="800" b="0" dirty="0" err="1">
                <a:solidFill>
                  <a:srgbClr val="98C379"/>
                </a:solidFill>
                <a:effectLst/>
                <a:latin typeface="Menlo" panose="020B0609030804020204" pitchFamily="49" charset="0"/>
              </a:rPr>
              <a:t>mediumId</a:t>
            </a:r>
            <a:r>
              <a:rPr lang="en-GB" sz="800" b="0" dirty="0">
                <a:solidFill>
                  <a:srgbClr val="98C379"/>
                </a:solidFill>
                <a:effectLst/>
                <a:latin typeface="Menlo" panose="020B0609030804020204" pitchFamily="49" charset="0"/>
              </a:rPr>
              <a:t>"</a:t>
            </a:r>
            <a:r>
              <a:rPr lang="en-GB" sz="800" b="0" dirty="0">
                <a:solidFill>
                  <a:srgbClr val="ABB2BF"/>
                </a:solidFill>
                <a:effectLst/>
                <a:latin typeface="Menlo" panose="020B0609030804020204" pitchFamily="49" charset="0"/>
              </a:rPr>
              <a:t>)</a:t>
            </a:r>
          </a:p>
          <a:p>
            <a:r>
              <a:rPr lang="en-GB" sz="800" b="0" dirty="0" err="1">
                <a:solidFill>
                  <a:srgbClr val="ABB2BF"/>
                </a:solidFill>
                <a:effectLst/>
                <a:latin typeface="Menlo" panose="020B0609030804020204" pitchFamily="49" charset="0"/>
              </a:rPr>
              <a:t>mxlims_base_type</a:t>
            </a:r>
            <a:r>
              <a:rPr lang="en-GB" sz="800" b="0" dirty="0">
                <a:solidFill>
                  <a:srgbClr val="ABB2BF"/>
                </a:solidFill>
                <a:effectLst/>
                <a:latin typeface="Menlo" panose="020B0609030804020204" pitchFamily="49" charset="0"/>
              </a:rPr>
              <a:t>: Literal[</a:t>
            </a:r>
            <a:r>
              <a:rPr lang="en-GB" sz="800" b="0" dirty="0">
                <a:solidFill>
                  <a:srgbClr val="98C379"/>
                </a:solidFill>
                <a:effectLst/>
                <a:latin typeface="Menlo" panose="020B0609030804020204" pitchFamily="49" charset="0"/>
              </a:rPr>
              <a:t>'Sample'</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61AFEF"/>
                </a:solidFill>
                <a:effectLst/>
                <a:latin typeface="Menlo" panose="020B0609030804020204" pitchFamily="49" charset="0"/>
              </a:rPr>
              <a:t>Field</a:t>
            </a:r>
            <a:r>
              <a:rPr lang="en-GB" sz="800" b="0" dirty="0">
                <a:solidFill>
                  <a:srgbClr val="ABB2BF"/>
                </a:solidFill>
                <a:effectLst/>
                <a:latin typeface="Menlo" panose="020B0609030804020204" pitchFamily="49" charset="0"/>
              </a:rPr>
              <a:t>(</a:t>
            </a:r>
            <a:r>
              <a:rPr lang="en-GB" sz="800" b="0" dirty="0">
                <a:solidFill>
                  <a:srgbClr val="98C379"/>
                </a:solidFill>
                <a:effectLst/>
                <a:latin typeface="Menlo" panose="020B0609030804020204" pitchFamily="49" charset="0"/>
              </a:rPr>
              <a:t>'Sample'</a:t>
            </a:r>
            <a:r>
              <a:rPr lang="en-GB" sz="800" b="0" dirty="0">
                <a:solidFill>
                  <a:srgbClr val="ABB2BF"/>
                </a:solidFill>
                <a:effectLst/>
                <a:latin typeface="Menlo" panose="020B0609030804020204" pitchFamily="49" charset="0"/>
              </a:rPr>
              <a:t>, </a:t>
            </a:r>
            <a:r>
              <a:rPr lang="en-GB" sz="800" b="0" dirty="0">
                <a:solidFill>
                  <a:srgbClr val="E06C75"/>
                </a:solidFill>
                <a:effectLst/>
                <a:latin typeface="Menlo" panose="020B0609030804020204" pitchFamily="49" charset="0"/>
              </a:rPr>
              <a:t>alias</a:t>
            </a:r>
            <a:r>
              <a:rPr lang="en-GB" sz="800" b="0" dirty="0">
                <a:solidFill>
                  <a:srgbClr val="56B6C2"/>
                </a:solidFill>
                <a:effectLst/>
                <a:latin typeface="Menlo" panose="020B0609030804020204" pitchFamily="49" charset="0"/>
              </a:rPr>
              <a:t>=</a:t>
            </a:r>
            <a:r>
              <a:rPr lang="en-GB" sz="800" b="0" dirty="0">
                <a:solidFill>
                  <a:srgbClr val="98C379"/>
                </a:solidFill>
                <a:effectLst/>
                <a:latin typeface="Menlo" panose="020B0609030804020204" pitchFamily="49" charset="0"/>
              </a:rPr>
              <a:t>"</a:t>
            </a:r>
            <a:r>
              <a:rPr lang="en-GB" sz="800" b="0" dirty="0" err="1">
                <a:solidFill>
                  <a:srgbClr val="98C379"/>
                </a:solidFill>
                <a:effectLst/>
                <a:latin typeface="Menlo" panose="020B0609030804020204" pitchFamily="49" charset="0"/>
              </a:rPr>
              <a:t>mxlimsBaseType</a:t>
            </a:r>
            <a:r>
              <a:rPr lang="en-GB" sz="800" b="0" dirty="0">
                <a:solidFill>
                  <a:srgbClr val="98C379"/>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E06C75"/>
                </a:solidFill>
                <a:effectLst/>
                <a:latin typeface="Menlo" panose="020B0609030804020204" pitchFamily="49" charset="0"/>
              </a:rPr>
              <a:t>exclude</a:t>
            </a:r>
            <a:r>
              <a:rPr lang="en-GB" sz="800" b="0" dirty="0">
                <a:solidFill>
                  <a:srgbClr val="56B6C2"/>
                </a:solidFill>
                <a:effectLst/>
                <a:latin typeface="Menlo" panose="020B0609030804020204" pitchFamily="49" charset="0"/>
              </a:rPr>
              <a:t>=</a:t>
            </a:r>
            <a:r>
              <a:rPr lang="en-GB" sz="800" b="0" dirty="0">
                <a:solidFill>
                  <a:srgbClr val="D19A66"/>
                </a:solidFill>
                <a:effectLst/>
                <a:latin typeface="Menlo" panose="020B0609030804020204" pitchFamily="49" charset="0"/>
              </a:rPr>
              <a:t>True</a:t>
            </a:r>
            <a:r>
              <a:rPr lang="en-GB" sz="800" b="0" dirty="0">
                <a:solidFill>
                  <a:srgbClr val="ABB2BF"/>
                </a:solidFill>
                <a:effectLst/>
                <a:latin typeface="Menlo" panose="020B0609030804020204" pitchFamily="49" charset="0"/>
              </a:rPr>
              <a:t>, </a:t>
            </a:r>
            <a:r>
              <a:rPr lang="en-GB" sz="800" b="0" dirty="0">
                <a:solidFill>
                  <a:srgbClr val="E06C75"/>
                </a:solidFill>
                <a:effectLst/>
                <a:latin typeface="Menlo" panose="020B0609030804020204" pitchFamily="49" charset="0"/>
              </a:rPr>
              <a:t>frozen</a:t>
            </a:r>
            <a:r>
              <a:rPr lang="en-GB" sz="800" b="0" dirty="0">
                <a:solidFill>
                  <a:srgbClr val="56B6C2"/>
                </a:solidFill>
                <a:effectLst/>
                <a:latin typeface="Menlo" panose="020B0609030804020204" pitchFamily="49" charset="0"/>
              </a:rPr>
              <a:t>=</a:t>
            </a:r>
            <a:r>
              <a:rPr lang="en-GB" sz="800" b="0" dirty="0">
                <a:solidFill>
                  <a:srgbClr val="D19A66"/>
                </a:solidFill>
                <a:effectLst/>
                <a:latin typeface="Menlo" panose="020B0609030804020204" pitchFamily="49" charset="0"/>
              </a:rPr>
              <a:t>True</a:t>
            </a:r>
            <a:r>
              <a:rPr lang="en-GB" sz="800" b="0" dirty="0">
                <a:solidFill>
                  <a:srgbClr val="ABB2BF"/>
                </a:solidFill>
                <a:effectLst/>
                <a:latin typeface="Menlo" panose="020B0609030804020204" pitchFamily="49" charset="0"/>
              </a:rPr>
              <a:t>)</a:t>
            </a:r>
          </a:p>
          <a:p>
            <a:r>
              <a:rPr lang="en-GB" sz="800" b="0" dirty="0" err="1">
                <a:solidFill>
                  <a:srgbClr val="E06C75"/>
                </a:solidFill>
                <a:effectLst/>
                <a:latin typeface="Menlo" panose="020B0609030804020204" pitchFamily="49" charset="0"/>
              </a:rPr>
              <a:t>mxlims_type</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str</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61AFEF"/>
                </a:solidFill>
                <a:effectLst/>
                <a:latin typeface="Menlo" panose="020B0609030804020204" pitchFamily="49" charset="0"/>
              </a:rPr>
              <a:t>Field</a:t>
            </a:r>
            <a:r>
              <a:rPr lang="en-GB" sz="800" b="0" dirty="0">
                <a:solidFill>
                  <a:srgbClr val="ABB2BF"/>
                </a:solidFill>
                <a:effectLst/>
                <a:latin typeface="Menlo" panose="020B0609030804020204" pitchFamily="49" charset="0"/>
              </a:rPr>
              <a:t>(</a:t>
            </a:r>
            <a:r>
              <a:rPr lang="en-GB" sz="800" b="0" dirty="0">
                <a:solidFill>
                  <a:srgbClr val="98C379"/>
                </a:solidFill>
                <a:effectLst/>
                <a:latin typeface="Menlo" panose="020B0609030804020204" pitchFamily="49" charset="0"/>
              </a:rPr>
              <a:t>'Sample'</a:t>
            </a:r>
            <a:r>
              <a:rPr lang="en-GB" sz="800" b="0" dirty="0">
                <a:solidFill>
                  <a:srgbClr val="ABB2BF"/>
                </a:solidFill>
                <a:effectLst/>
                <a:latin typeface="Menlo" panose="020B0609030804020204" pitchFamily="49" charset="0"/>
              </a:rPr>
              <a:t>, </a:t>
            </a:r>
            <a:r>
              <a:rPr lang="en-GB" sz="800" b="0" dirty="0">
                <a:solidFill>
                  <a:srgbClr val="E06C75"/>
                </a:solidFill>
                <a:effectLst/>
                <a:latin typeface="Menlo" panose="020B0609030804020204" pitchFamily="49" charset="0"/>
              </a:rPr>
              <a:t>alias</a:t>
            </a:r>
            <a:r>
              <a:rPr lang="en-GB" sz="800" b="0" dirty="0">
                <a:solidFill>
                  <a:srgbClr val="56B6C2"/>
                </a:solidFill>
                <a:effectLst/>
                <a:latin typeface="Menlo" panose="020B0609030804020204" pitchFamily="49" charset="0"/>
              </a:rPr>
              <a:t>=</a:t>
            </a:r>
            <a:r>
              <a:rPr lang="en-GB" sz="800" b="0" dirty="0">
                <a:solidFill>
                  <a:srgbClr val="98C379"/>
                </a:solidFill>
                <a:effectLst/>
                <a:latin typeface="Menlo" panose="020B0609030804020204" pitchFamily="49" charset="0"/>
              </a:rPr>
              <a:t>"</a:t>
            </a:r>
            <a:r>
              <a:rPr lang="en-GB" sz="800" b="0" dirty="0" err="1">
                <a:solidFill>
                  <a:srgbClr val="98C379"/>
                </a:solidFill>
                <a:effectLst/>
                <a:latin typeface="Menlo" panose="020B0609030804020204" pitchFamily="49" charset="0"/>
              </a:rPr>
              <a:t>mxlimsType</a:t>
            </a:r>
            <a:r>
              <a:rPr lang="en-GB" sz="800" b="0" dirty="0">
                <a:solidFill>
                  <a:srgbClr val="98C379"/>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E06C75"/>
                </a:solidFill>
                <a:effectLst/>
                <a:latin typeface="Menlo" panose="020B0609030804020204" pitchFamily="49" charset="0"/>
              </a:rPr>
              <a:t>frozen</a:t>
            </a:r>
            <a:r>
              <a:rPr lang="en-GB" sz="800" b="0" dirty="0">
                <a:solidFill>
                  <a:srgbClr val="56B6C2"/>
                </a:solidFill>
                <a:effectLst/>
                <a:latin typeface="Menlo" panose="020B0609030804020204" pitchFamily="49" charset="0"/>
              </a:rPr>
              <a:t>=</a:t>
            </a:r>
            <a:r>
              <a:rPr lang="en-GB" sz="800" b="0" dirty="0">
                <a:solidFill>
                  <a:srgbClr val="D19A66"/>
                </a:solidFill>
                <a:effectLst/>
                <a:latin typeface="Menlo" panose="020B0609030804020204" pitchFamily="49" charset="0"/>
              </a:rPr>
              <a:t>True</a:t>
            </a:r>
            <a:r>
              <a:rPr lang="en-GB" sz="800" b="0" dirty="0">
                <a:solidFill>
                  <a:srgbClr val="ABB2BF"/>
                </a:solidFill>
                <a:effectLst/>
                <a:latin typeface="Menlo" panose="020B0609030804020204" pitchFamily="49" charset="0"/>
              </a:rPr>
              <a:t>)</a:t>
            </a:r>
          </a:p>
          <a:p>
            <a:r>
              <a:rPr lang="en-GB" sz="800" b="0" dirty="0">
                <a:solidFill>
                  <a:srgbClr val="E06C75"/>
                </a:solidFill>
                <a:effectLst/>
                <a:latin typeface="Menlo" panose="020B0609030804020204" pitchFamily="49" charset="0"/>
              </a:rPr>
              <a:t>name</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Optional</a:t>
            </a:r>
            <a:r>
              <a:rPr lang="en-GB" sz="800" b="0" dirty="0">
                <a:solidFill>
                  <a:srgbClr val="ABB2BF"/>
                </a:solidFill>
                <a:effectLst/>
                <a:latin typeface="Menlo" panose="020B0609030804020204" pitchFamily="49" charset="0"/>
              </a:rPr>
              <a:t>[</a:t>
            </a:r>
            <a:r>
              <a:rPr lang="en-GB" sz="800" b="0" dirty="0">
                <a:solidFill>
                  <a:srgbClr val="E5C07B"/>
                </a:solidFill>
                <a:effectLst/>
                <a:latin typeface="Menlo" panose="020B0609030804020204" pitchFamily="49" charset="0"/>
              </a:rPr>
              <a:t>str</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61AFEF"/>
                </a:solidFill>
                <a:effectLst/>
                <a:latin typeface="Menlo" panose="020B0609030804020204" pitchFamily="49" charset="0"/>
              </a:rPr>
              <a:t>Field</a:t>
            </a:r>
            <a:r>
              <a:rPr lang="en-GB" sz="800" b="0" dirty="0">
                <a:solidFill>
                  <a:srgbClr val="ABB2BF"/>
                </a:solidFill>
                <a:effectLst/>
                <a:latin typeface="Menlo" panose="020B0609030804020204" pitchFamily="49" charset="0"/>
              </a:rPr>
              <a:t>(</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E06C75"/>
                </a:solidFill>
                <a:effectLst/>
                <a:latin typeface="Menlo" panose="020B0609030804020204" pitchFamily="49" charset="0"/>
              </a:rPr>
              <a:t>description</a:t>
            </a:r>
            <a:r>
              <a:rPr lang="en-GB" sz="800" b="0" dirty="0">
                <a:solidFill>
                  <a:srgbClr val="56B6C2"/>
                </a:solidFill>
                <a:effectLst/>
                <a:latin typeface="Menlo" panose="020B0609030804020204" pitchFamily="49" charset="0"/>
              </a:rPr>
              <a:t>=</a:t>
            </a:r>
            <a:r>
              <a:rPr lang="en-GB" sz="800" b="0" dirty="0">
                <a:solidFill>
                  <a:srgbClr val="98C379"/>
                </a:solidFill>
                <a:effectLst/>
                <a:latin typeface="Menlo" panose="020B0609030804020204" pitchFamily="49" charset="0"/>
              </a:rPr>
              <a:t>'Sample human-readable name or acronym.'</a:t>
            </a:r>
            <a:r>
              <a:rPr lang="en-GB" sz="800" b="0" dirty="0">
                <a:solidFill>
                  <a:srgbClr val="ABB2BF"/>
                </a:solidFill>
                <a:effectLst/>
                <a:latin typeface="Menlo" panose="020B0609030804020204" pitchFamily="49" charset="0"/>
              </a:rPr>
              <a:t>, </a:t>
            </a:r>
            <a:r>
              <a:rPr lang="en-GB" sz="800" b="0" dirty="0">
                <a:solidFill>
                  <a:srgbClr val="E06C75"/>
                </a:solidFill>
                <a:effectLst/>
                <a:latin typeface="Menlo" panose="020B0609030804020204" pitchFamily="49" charset="0"/>
              </a:rPr>
              <a:t>title</a:t>
            </a:r>
            <a:r>
              <a:rPr lang="en-GB" sz="800" b="0" dirty="0">
                <a:solidFill>
                  <a:srgbClr val="56B6C2"/>
                </a:solidFill>
                <a:effectLst/>
                <a:latin typeface="Menlo" panose="020B0609030804020204" pitchFamily="49" charset="0"/>
              </a:rPr>
              <a:t>=</a:t>
            </a:r>
            <a:r>
              <a:rPr lang="en-GB" sz="800" b="0" dirty="0">
                <a:solidFill>
                  <a:srgbClr val="98C379"/>
                </a:solidFill>
                <a:effectLst/>
                <a:latin typeface="Menlo" panose="020B0609030804020204" pitchFamily="49" charset="0"/>
              </a:rPr>
              <a:t>'Name'</a:t>
            </a:r>
            <a:r>
              <a:rPr lang="en-GB" sz="800" b="0" dirty="0">
                <a:solidFill>
                  <a:srgbClr val="ABB2BF"/>
                </a:solidFill>
                <a:effectLst/>
                <a:latin typeface="Menlo" panose="020B0609030804020204" pitchFamily="49" charset="0"/>
              </a:rPr>
              <a:t>)</a:t>
            </a:r>
          </a:p>
          <a:p>
            <a:r>
              <a:rPr lang="en-GB" sz="800" b="0" dirty="0" err="1">
                <a:solidFill>
                  <a:srgbClr val="E06C75"/>
                </a:solidFill>
                <a:effectLst/>
                <a:latin typeface="Menlo" panose="020B0609030804020204" pitchFamily="49" charset="0"/>
              </a:rPr>
              <a:t>namespaced_extensions</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Optional</a:t>
            </a:r>
            <a:r>
              <a:rPr lang="en-GB" sz="800" b="0" dirty="0">
                <a:solidFill>
                  <a:srgbClr val="ABB2BF"/>
                </a:solidFill>
                <a:effectLst/>
                <a:latin typeface="Menlo" panose="020B0609030804020204" pitchFamily="49" charset="0"/>
              </a:rPr>
              <a:t>[</a:t>
            </a:r>
            <a:r>
              <a:rPr lang="en-GB" sz="800" b="0" dirty="0">
                <a:solidFill>
                  <a:srgbClr val="E5C07B"/>
                </a:solidFill>
                <a:effectLst/>
                <a:latin typeface="Menlo" panose="020B0609030804020204" pitchFamily="49" charset="0"/>
              </a:rPr>
              <a:t>List</a:t>
            </a:r>
            <a:r>
              <a:rPr lang="en-GB" sz="800" b="0" dirty="0">
                <a:solidFill>
                  <a:srgbClr val="ABB2BF"/>
                </a:solidFill>
                <a:effectLst/>
                <a:latin typeface="Menlo" panose="020B0609030804020204" pitchFamily="49" charset="0"/>
              </a:rPr>
              <a:t>[</a:t>
            </a:r>
            <a:r>
              <a:rPr lang="en-GB" sz="800" b="0" dirty="0" err="1">
                <a:solidFill>
                  <a:srgbClr val="ABB2BF"/>
                </a:solidFill>
                <a:effectLst/>
                <a:latin typeface="Menlo" panose="020B0609030804020204" pitchFamily="49" charset="0"/>
              </a:rPr>
              <a:t>NamespacedExtensionData</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61AFEF"/>
                </a:solidFill>
                <a:effectLst/>
                <a:latin typeface="Menlo" panose="020B0609030804020204" pitchFamily="49" charset="0"/>
              </a:rPr>
              <a:t>Field</a:t>
            </a:r>
            <a:r>
              <a:rPr lang="en-GB" sz="800" b="0" dirty="0">
                <a:solidFill>
                  <a:srgbClr val="ABB2BF"/>
                </a:solidFill>
                <a:effectLst/>
                <a:latin typeface="Menlo" panose="020B0609030804020204" pitchFamily="49" charset="0"/>
              </a:rPr>
              <a:t>(</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E06C75"/>
                </a:solidFill>
                <a:effectLst/>
                <a:latin typeface="Menlo" panose="020B0609030804020204" pitchFamily="49" charset="0"/>
              </a:rPr>
              <a:t>alias</a:t>
            </a:r>
            <a:r>
              <a:rPr lang="en-GB" sz="800" b="0" dirty="0">
                <a:solidFill>
                  <a:srgbClr val="56B6C2"/>
                </a:solidFill>
                <a:effectLst/>
                <a:latin typeface="Menlo" panose="020B0609030804020204" pitchFamily="49" charset="0"/>
              </a:rPr>
              <a:t>=</a:t>
            </a:r>
            <a:r>
              <a:rPr lang="en-GB" sz="800" b="0" dirty="0">
                <a:solidFill>
                  <a:srgbClr val="98C379"/>
                </a:solidFill>
                <a:effectLst/>
                <a:latin typeface="Menlo" panose="020B0609030804020204" pitchFamily="49" charset="0"/>
              </a:rPr>
              <a:t>"</a:t>
            </a:r>
            <a:r>
              <a:rPr lang="en-GB" sz="800" b="0" dirty="0" err="1">
                <a:solidFill>
                  <a:srgbClr val="98C379"/>
                </a:solidFill>
                <a:effectLst/>
                <a:latin typeface="Menlo" panose="020B0609030804020204" pitchFamily="49" charset="0"/>
              </a:rPr>
              <a:t>namespacedExtensions</a:t>
            </a:r>
            <a:r>
              <a:rPr lang="en-GB" sz="800" b="0" dirty="0">
                <a:solidFill>
                  <a:srgbClr val="98C379"/>
                </a:solidFill>
                <a:effectLst/>
                <a:latin typeface="Menlo" panose="020B0609030804020204" pitchFamily="49" charset="0"/>
              </a:rPr>
              <a:t>"</a:t>
            </a:r>
            <a:r>
              <a:rPr lang="en-GB" sz="800" b="0" dirty="0">
                <a:solidFill>
                  <a:srgbClr val="ABB2BF"/>
                </a:solidFill>
                <a:effectLst/>
                <a:latin typeface="Menlo" panose="020B0609030804020204" pitchFamily="49" charset="0"/>
              </a:rPr>
              <a:t>)</a:t>
            </a:r>
          </a:p>
          <a:p>
            <a:r>
              <a:rPr lang="en-GB" sz="800" b="0" dirty="0" err="1">
                <a:solidFill>
                  <a:srgbClr val="E06C75"/>
                </a:solidFill>
                <a:effectLst/>
                <a:latin typeface="Menlo" panose="020B0609030804020204" pitchFamily="49" charset="0"/>
              </a:rPr>
              <a:t>uuid</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Optional</a:t>
            </a:r>
            <a:r>
              <a:rPr lang="en-GB" sz="800" b="0" dirty="0">
                <a:solidFill>
                  <a:srgbClr val="ABB2BF"/>
                </a:solidFill>
                <a:effectLst/>
                <a:latin typeface="Menlo" panose="020B0609030804020204" pitchFamily="49" charset="0"/>
              </a:rPr>
              <a:t>[</a:t>
            </a:r>
            <a:r>
              <a:rPr lang="en-GB" sz="800" b="0" dirty="0">
                <a:solidFill>
                  <a:srgbClr val="E5C07B"/>
                </a:solidFill>
                <a:effectLst/>
                <a:latin typeface="Menlo" panose="020B0609030804020204" pitchFamily="49" charset="0"/>
              </a:rPr>
              <a:t>UUID</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61AFEF"/>
                </a:solidFill>
                <a:effectLst/>
                <a:latin typeface="Menlo" panose="020B0609030804020204" pitchFamily="49" charset="0"/>
              </a:rPr>
              <a:t>Field</a:t>
            </a:r>
            <a:r>
              <a:rPr lang="en-GB" sz="800" b="0" dirty="0">
                <a:solidFill>
                  <a:srgbClr val="ABB2BF"/>
                </a:solidFill>
                <a:effectLst/>
                <a:latin typeface="Menlo" panose="020B0609030804020204" pitchFamily="49" charset="0"/>
              </a:rPr>
              <a:t>(</a:t>
            </a:r>
            <a:r>
              <a:rPr lang="en-GB" sz="800" b="0" dirty="0" err="1">
                <a:solidFill>
                  <a:srgbClr val="E06C75"/>
                </a:solidFill>
                <a:effectLst/>
                <a:latin typeface="Menlo" panose="020B0609030804020204" pitchFamily="49" charset="0"/>
              </a:rPr>
              <a:t>default_factory</a:t>
            </a:r>
            <a:r>
              <a:rPr lang="en-GB" sz="800" b="0" dirty="0">
                <a:solidFill>
                  <a:srgbClr val="56B6C2"/>
                </a:solidFill>
                <a:effectLst/>
                <a:latin typeface="Menlo" panose="020B0609030804020204" pitchFamily="49" charset="0"/>
              </a:rPr>
              <a:t>=</a:t>
            </a:r>
            <a:r>
              <a:rPr lang="en-GB" sz="800" b="0" dirty="0">
                <a:solidFill>
                  <a:srgbClr val="61AFEF"/>
                </a:solidFill>
                <a:effectLst/>
                <a:latin typeface="Menlo" panose="020B0609030804020204" pitchFamily="49" charset="0"/>
              </a:rPr>
              <a:t>uuid1</a:t>
            </a:r>
            <a:r>
              <a:rPr lang="en-GB" sz="800" b="0" dirty="0">
                <a:solidFill>
                  <a:srgbClr val="ABB2BF"/>
                </a:solidFill>
                <a:effectLst/>
                <a:latin typeface="Menlo" panose="020B0609030804020204" pitchFamily="49" charset="0"/>
              </a:rPr>
              <a:t>, </a:t>
            </a:r>
            <a:r>
              <a:rPr lang="en-GB" sz="800" b="0" dirty="0">
                <a:solidFill>
                  <a:srgbClr val="E06C75"/>
                </a:solidFill>
                <a:effectLst/>
                <a:latin typeface="Menlo" panose="020B0609030804020204" pitchFamily="49" charset="0"/>
              </a:rPr>
              <a:t>description</a:t>
            </a:r>
            <a:r>
              <a:rPr lang="en-GB" sz="800" b="0" dirty="0">
                <a:solidFill>
                  <a:srgbClr val="56B6C2"/>
                </a:solidFill>
                <a:effectLst/>
                <a:latin typeface="Menlo" panose="020B0609030804020204" pitchFamily="49" charset="0"/>
              </a:rPr>
              <a:t>=</a:t>
            </a:r>
            <a:r>
              <a:rPr lang="en-GB" sz="800" b="0" dirty="0">
                <a:solidFill>
                  <a:srgbClr val="98C379"/>
                </a:solidFill>
                <a:effectLst/>
                <a:latin typeface="Menlo" panose="020B0609030804020204" pitchFamily="49" charset="0"/>
              </a:rPr>
              <a:t>'Permanent unique identifier string'</a:t>
            </a:r>
            <a:r>
              <a:rPr lang="en-GB" sz="800" b="0" dirty="0">
                <a:solidFill>
                  <a:srgbClr val="ABB2BF"/>
                </a:solidFill>
                <a:effectLst/>
                <a:latin typeface="Menlo" panose="020B0609030804020204" pitchFamily="49" charset="0"/>
              </a:rPr>
              <a:t>, </a:t>
            </a:r>
            <a:r>
              <a:rPr lang="en-GB" sz="800" b="0" dirty="0">
                <a:solidFill>
                  <a:srgbClr val="E06C75"/>
                </a:solidFill>
                <a:effectLst/>
                <a:latin typeface="Menlo" panose="020B0609030804020204" pitchFamily="49" charset="0"/>
              </a:rPr>
              <a:t>title</a:t>
            </a:r>
            <a:r>
              <a:rPr lang="en-GB" sz="800" b="0" dirty="0">
                <a:solidFill>
                  <a:srgbClr val="56B6C2"/>
                </a:solidFill>
                <a:effectLst/>
                <a:latin typeface="Menlo" panose="020B0609030804020204" pitchFamily="49" charset="0"/>
              </a:rPr>
              <a:t>=</a:t>
            </a:r>
            <a:r>
              <a:rPr lang="en-GB" sz="800" b="0" dirty="0">
                <a:solidFill>
                  <a:srgbClr val="98C379"/>
                </a:solidFill>
                <a:effectLst/>
                <a:latin typeface="Menlo" panose="020B0609030804020204" pitchFamily="49" charset="0"/>
              </a:rPr>
              <a:t>'</a:t>
            </a:r>
            <a:r>
              <a:rPr lang="en-GB" sz="800" b="0" dirty="0" err="1">
                <a:solidFill>
                  <a:srgbClr val="98C379"/>
                </a:solidFill>
                <a:effectLst/>
                <a:latin typeface="Menlo" panose="020B0609030804020204" pitchFamily="49" charset="0"/>
              </a:rPr>
              <a:t>Uuid</a:t>
            </a:r>
            <a:r>
              <a:rPr lang="en-GB" sz="800" b="0" dirty="0">
                <a:solidFill>
                  <a:srgbClr val="98C379"/>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E06C75"/>
                </a:solidFill>
                <a:effectLst/>
                <a:latin typeface="Menlo" panose="020B0609030804020204" pitchFamily="49" charset="0"/>
              </a:rPr>
              <a:t>frozen</a:t>
            </a:r>
            <a:r>
              <a:rPr lang="en-GB" sz="800" b="0" dirty="0">
                <a:solidFill>
                  <a:srgbClr val="56B6C2"/>
                </a:solidFill>
                <a:effectLst/>
                <a:latin typeface="Menlo" panose="020B0609030804020204" pitchFamily="49" charset="0"/>
              </a:rPr>
              <a:t>=</a:t>
            </a:r>
            <a:r>
              <a:rPr lang="en-GB" sz="800" b="0" dirty="0">
                <a:solidFill>
                  <a:srgbClr val="D19A66"/>
                </a:solidFill>
                <a:effectLst/>
                <a:latin typeface="Menlo" panose="020B0609030804020204" pitchFamily="49" charset="0"/>
              </a:rPr>
              <a:t>True</a:t>
            </a:r>
            <a:r>
              <a:rPr lang="en-GB" sz="800" b="0" dirty="0">
                <a:solidFill>
                  <a:srgbClr val="ABB2BF"/>
                </a:solidFill>
                <a:effectLst/>
                <a:latin typeface="Menlo" panose="020B0609030804020204" pitchFamily="49" charset="0"/>
              </a:rPr>
              <a:t>)</a:t>
            </a:r>
          </a:p>
          <a:p>
            <a:r>
              <a:rPr lang="en-GB" sz="800" b="0" dirty="0">
                <a:solidFill>
                  <a:srgbClr val="ABB2BF"/>
                </a:solidFill>
                <a:effectLst/>
                <a:latin typeface="Menlo" panose="020B0609030804020204" pitchFamily="49" charset="0"/>
              </a:rPr>
              <a:t>version: Literal[</a:t>
            </a:r>
            <a:r>
              <a:rPr lang="en-GB" sz="800" b="0" dirty="0">
                <a:solidFill>
                  <a:srgbClr val="98C379"/>
                </a:solidFill>
                <a:effectLst/>
                <a:latin typeface="Menlo" panose="020B0609030804020204" pitchFamily="49" charset="0"/>
              </a:rPr>
              <a:t>'0.6.8'</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61AFEF"/>
                </a:solidFill>
                <a:effectLst/>
                <a:latin typeface="Menlo" panose="020B0609030804020204" pitchFamily="49" charset="0"/>
              </a:rPr>
              <a:t>Field</a:t>
            </a:r>
            <a:r>
              <a:rPr lang="en-GB" sz="800" b="0" dirty="0">
                <a:solidFill>
                  <a:srgbClr val="ABB2BF"/>
                </a:solidFill>
                <a:effectLst/>
                <a:latin typeface="Menlo" panose="020B0609030804020204" pitchFamily="49" charset="0"/>
              </a:rPr>
              <a:t>(</a:t>
            </a:r>
            <a:r>
              <a:rPr lang="en-GB" sz="800" b="0" dirty="0">
                <a:solidFill>
                  <a:srgbClr val="98C379"/>
                </a:solidFill>
                <a:effectLst/>
                <a:latin typeface="Menlo" panose="020B0609030804020204" pitchFamily="49" charset="0"/>
              </a:rPr>
              <a:t>'0.6.8'</a:t>
            </a:r>
            <a:r>
              <a:rPr lang="en-GB" sz="800" b="0" dirty="0">
                <a:solidFill>
                  <a:srgbClr val="ABB2BF"/>
                </a:solidFill>
                <a:effectLst/>
                <a:latin typeface="Menlo" panose="020B0609030804020204" pitchFamily="49" charset="0"/>
              </a:rPr>
              <a:t>, </a:t>
            </a:r>
            <a:r>
              <a:rPr lang="en-GB" sz="800" b="0" dirty="0">
                <a:solidFill>
                  <a:srgbClr val="E06C75"/>
                </a:solidFill>
                <a:effectLst/>
                <a:latin typeface="Menlo" panose="020B0609030804020204" pitchFamily="49" charset="0"/>
              </a:rPr>
              <a:t>description</a:t>
            </a:r>
            <a:r>
              <a:rPr lang="en-GB" sz="800" b="0" dirty="0">
                <a:solidFill>
                  <a:srgbClr val="56B6C2"/>
                </a:solidFill>
                <a:effectLst/>
                <a:latin typeface="Menlo" panose="020B0609030804020204" pitchFamily="49" charset="0"/>
              </a:rPr>
              <a:t>=</a:t>
            </a:r>
            <a:r>
              <a:rPr lang="en-GB" sz="800" b="0" dirty="0">
                <a:solidFill>
                  <a:srgbClr val="98C379"/>
                </a:solidFill>
                <a:effectLst/>
                <a:latin typeface="Menlo" panose="020B0609030804020204" pitchFamily="49" charset="0"/>
              </a:rPr>
              <a:t>'MXLIMS version for current model'</a:t>
            </a:r>
            <a:r>
              <a:rPr lang="en-GB" sz="800" b="0" dirty="0">
                <a:solidFill>
                  <a:srgbClr val="ABB2BF"/>
                </a:solidFill>
                <a:effectLst/>
                <a:latin typeface="Menlo" panose="020B0609030804020204" pitchFamily="49" charset="0"/>
              </a:rPr>
              <a:t>, </a:t>
            </a:r>
            <a:r>
              <a:rPr lang="en-GB" sz="800" b="0" dirty="0">
                <a:solidFill>
                  <a:srgbClr val="E06C75"/>
                </a:solidFill>
                <a:effectLst/>
                <a:latin typeface="Menlo" panose="020B0609030804020204" pitchFamily="49" charset="0"/>
              </a:rPr>
              <a:t>title</a:t>
            </a:r>
            <a:r>
              <a:rPr lang="en-GB" sz="800" b="0" dirty="0">
                <a:solidFill>
                  <a:srgbClr val="56B6C2"/>
                </a:solidFill>
                <a:effectLst/>
                <a:latin typeface="Menlo" panose="020B0609030804020204" pitchFamily="49" charset="0"/>
              </a:rPr>
              <a:t>=</a:t>
            </a:r>
            <a:r>
              <a:rPr lang="en-GB" sz="800" b="0" dirty="0">
                <a:solidFill>
                  <a:srgbClr val="98C379"/>
                </a:solidFill>
                <a:effectLst/>
                <a:latin typeface="Menlo" panose="020B0609030804020204" pitchFamily="49" charset="0"/>
              </a:rPr>
              <a:t>'Version'</a:t>
            </a:r>
            <a:r>
              <a:rPr lang="en-GB" sz="800" b="0" dirty="0">
                <a:solidFill>
                  <a:srgbClr val="ABB2BF"/>
                </a:solidFill>
                <a:effectLst/>
                <a:latin typeface="Menlo" panose="020B0609030804020204" pitchFamily="49" charset="0"/>
              </a:rPr>
              <a:t>)</a:t>
            </a:r>
          </a:p>
          <a:p>
            <a:br>
              <a:rPr lang="en-GB" sz="800" b="0" dirty="0">
                <a:solidFill>
                  <a:srgbClr val="ABB2BF"/>
                </a:solidFill>
                <a:effectLst/>
                <a:latin typeface="Menlo" panose="020B0609030804020204" pitchFamily="49" charset="0"/>
              </a:rPr>
            </a:br>
            <a:endParaRPr lang="en-GB" sz="800" b="0" dirty="0">
              <a:solidFill>
                <a:srgbClr val="ABB2BF"/>
              </a:solidFill>
              <a:effectLst/>
              <a:latin typeface="Menlo" panose="020B0609030804020204" pitchFamily="49" charset="0"/>
            </a:endParaRPr>
          </a:p>
        </p:txBody>
      </p:sp>
      <p:sp>
        <p:nvSpPr>
          <p:cNvPr id="14" name="TextBox 13">
            <a:extLst>
              <a:ext uri="{FF2B5EF4-FFF2-40B4-BE49-F238E27FC236}">
                <a16:creationId xmlns:a16="http://schemas.microsoft.com/office/drawing/2014/main" id="{DF16CFF7-FA91-58CC-EA0D-B26EA1A9D50A}"/>
              </a:ext>
            </a:extLst>
          </p:cNvPr>
          <p:cNvSpPr txBox="1"/>
          <p:nvPr/>
        </p:nvSpPr>
        <p:spPr>
          <a:xfrm>
            <a:off x="8328248" y="0"/>
            <a:ext cx="4007768" cy="6863417"/>
          </a:xfrm>
          <a:prstGeom prst="rect">
            <a:avLst/>
          </a:prstGeom>
          <a:noFill/>
        </p:spPr>
        <p:txBody>
          <a:bodyPr wrap="square">
            <a:spAutoFit/>
          </a:bodyPr>
          <a:lstStyle/>
          <a:p>
            <a:r>
              <a:rPr lang="en-GB" sz="800" b="0" dirty="0">
                <a:solidFill>
                  <a:srgbClr val="C678DD"/>
                </a:solidFill>
                <a:effectLst/>
                <a:latin typeface="Menlo" panose="020B0609030804020204" pitchFamily="49" charset="0"/>
              </a:rPr>
              <a:t>class</a:t>
            </a:r>
            <a:r>
              <a:rPr lang="en-GB" sz="800" b="0" dirty="0">
                <a:solidFill>
                  <a:srgbClr val="ABB2BF"/>
                </a:solidFill>
                <a:effectLst/>
                <a:latin typeface="Menlo" panose="020B0609030804020204" pitchFamily="49" charset="0"/>
              </a:rPr>
              <a:t> </a:t>
            </a:r>
            <a:r>
              <a:rPr lang="en-GB" sz="800" b="0" dirty="0" err="1">
                <a:solidFill>
                  <a:srgbClr val="E5C07B"/>
                </a:solidFill>
                <a:effectLst/>
                <a:latin typeface="Menlo" panose="020B0609030804020204" pitchFamily="49" charset="0"/>
              </a:rPr>
              <a:t>MxlimsMessageFlattened</a:t>
            </a:r>
            <a:r>
              <a:rPr lang="en-GB" sz="800" b="0" dirty="0">
                <a:solidFill>
                  <a:srgbClr val="ABB2BF"/>
                </a:solidFill>
                <a:effectLst/>
                <a:latin typeface="Menlo" panose="020B0609030804020204" pitchFamily="49" charset="0"/>
              </a:rPr>
              <a:t>(</a:t>
            </a:r>
            <a:r>
              <a:rPr lang="en-GB" sz="800" b="0" dirty="0" err="1">
                <a:solidFill>
                  <a:srgbClr val="E5C07B"/>
                </a:solidFill>
                <a:effectLst/>
                <a:latin typeface="Menlo" panose="020B0609030804020204" pitchFamily="49" charset="0"/>
              </a:rPr>
              <a:t>BaseModel</a:t>
            </a:r>
            <a:r>
              <a:rPr lang="en-GB" sz="800" b="0" dirty="0">
                <a:solidFill>
                  <a:srgbClr val="ABB2BF"/>
                </a:solidFill>
                <a:effectLst/>
                <a:latin typeface="Menlo" panose="020B0609030804020204" pitchFamily="49" charset="0"/>
              </a:rPr>
              <a:t>):</a:t>
            </a:r>
          </a:p>
          <a:p>
            <a:r>
              <a:rPr lang="en-GB" sz="800" b="0" dirty="0">
                <a:solidFill>
                  <a:srgbClr val="98C379"/>
                </a:solidFill>
                <a:effectLst/>
                <a:latin typeface="Menlo" panose="020B0609030804020204" pitchFamily="49" charset="0"/>
              </a:rPr>
              <a:t>"""Flattened view of </a:t>
            </a:r>
            <a:r>
              <a:rPr lang="en-GB" sz="800" b="0" dirty="0" err="1">
                <a:solidFill>
                  <a:srgbClr val="98C379"/>
                </a:solidFill>
                <a:effectLst/>
                <a:latin typeface="Menlo" panose="020B0609030804020204" pitchFamily="49" charset="0"/>
              </a:rPr>
              <a:t>mxlims.pydantic.messages.MxlimsMessage.MxlimsMessage</a:t>
            </a:r>
            <a:r>
              <a:rPr lang="en-GB" sz="800" b="0" dirty="0">
                <a:solidFill>
                  <a:srgbClr val="98C379"/>
                </a:solidFill>
                <a:effectLst/>
                <a:latin typeface="Menlo" panose="020B0609030804020204" pitchFamily="49" charset="0"/>
              </a:rPr>
              <a:t> (installed)"""</a:t>
            </a:r>
            <a:endParaRPr lang="en-GB" sz="800" b="0" dirty="0">
              <a:solidFill>
                <a:srgbClr val="ABB2BF"/>
              </a:solidFill>
              <a:effectLst/>
              <a:latin typeface="Menlo" panose="020B0609030804020204" pitchFamily="49" charset="0"/>
            </a:endParaRPr>
          </a:p>
          <a:p>
            <a:r>
              <a:rPr lang="en-GB" sz="800" b="0" dirty="0" err="1">
                <a:solidFill>
                  <a:srgbClr val="ABB2BF"/>
                </a:solidFill>
                <a:effectLst/>
                <a:latin typeface="Menlo" panose="020B0609030804020204" pitchFamily="49" charset="0"/>
              </a:rPr>
              <a:t>model_config</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err="1">
                <a:solidFill>
                  <a:srgbClr val="61AFEF"/>
                </a:solidFill>
                <a:effectLst/>
                <a:latin typeface="Menlo" panose="020B0609030804020204" pitchFamily="49" charset="0"/>
              </a:rPr>
              <a:t>ConfigDict</a:t>
            </a:r>
            <a:r>
              <a:rPr lang="en-GB" sz="800" b="0" dirty="0">
                <a:solidFill>
                  <a:srgbClr val="ABB2BF"/>
                </a:solidFill>
                <a:effectLst/>
                <a:latin typeface="Menlo" panose="020B0609030804020204" pitchFamily="49" charset="0"/>
              </a:rPr>
              <a:t>(</a:t>
            </a:r>
            <a:r>
              <a:rPr lang="en-GB" sz="800" b="0" dirty="0" err="1">
                <a:solidFill>
                  <a:srgbClr val="E06C75"/>
                </a:solidFill>
                <a:effectLst/>
                <a:latin typeface="Menlo" panose="020B0609030804020204" pitchFamily="49" charset="0"/>
              </a:rPr>
              <a:t>populate_by_name</a:t>
            </a:r>
            <a:r>
              <a:rPr lang="en-GB" sz="800" b="0" dirty="0">
                <a:solidFill>
                  <a:srgbClr val="56B6C2"/>
                </a:solidFill>
                <a:effectLst/>
                <a:latin typeface="Menlo" panose="020B0609030804020204" pitchFamily="49" charset="0"/>
              </a:rPr>
              <a:t>=</a:t>
            </a:r>
            <a:r>
              <a:rPr lang="en-GB" sz="800" b="0" dirty="0">
                <a:solidFill>
                  <a:srgbClr val="D19A66"/>
                </a:solidFill>
                <a:effectLst/>
                <a:latin typeface="Menlo" panose="020B0609030804020204" pitchFamily="49" charset="0"/>
              </a:rPr>
              <a:t>True</a:t>
            </a:r>
            <a:r>
              <a:rPr lang="en-GB" sz="800" b="0" dirty="0">
                <a:solidFill>
                  <a:srgbClr val="ABB2BF"/>
                </a:solidFill>
                <a:effectLst/>
                <a:latin typeface="Menlo" panose="020B0609030804020204" pitchFamily="49" charset="0"/>
              </a:rPr>
              <a:t>, </a:t>
            </a:r>
            <a:r>
              <a:rPr lang="en-GB" sz="800" b="0" dirty="0">
                <a:solidFill>
                  <a:srgbClr val="E06C75"/>
                </a:solidFill>
                <a:effectLst/>
                <a:latin typeface="Menlo" panose="020B0609030804020204" pitchFamily="49" charset="0"/>
              </a:rPr>
              <a:t>extra</a:t>
            </a:r>
            <a:r>
              <a:rPr lang="en-GB" sz="800" b="0" dirty="0">
                <a:solidFill>
                  <a:srgbClr val="56B6C2"/>
                </a:solidFill>
                <a:effectLst/>
                <a:latin typeface="Menlo" panose="020B0609030804020204" pitchFamily="49" charset="0"/>
              </a:rPr>
              <a:t>=</a:t>
            </a:r>
            <a:r>
              <a:rPr lang="en-GB" sz="800" b="0" dirty="0">
                <a:solidFill>
                  <a:srgbClr val="98C379"/>
                </a:solidFill>
                <a:effectLst/>
                <a:latin typeface="Menlo" panose="020B0609030804020204" pitchFamily="49" charset="0"/>
              </a:rPr>
              <a:t>'forbid'</a:t>
            </a:r>
            <a:r>
              <a:rPr lang="en-GB" sz="800" b="0" dirty="0">
                <a:solidFill>
                  <a:srgbClr val="ABB2BF"/>
                </a:solidFill>
                <a:effectLst/>
                <a:latin typeface="Menlo" panose="020B0609030804020204" pitchFamily="49" charset="0"/>
              </a:rPr>
              <a:t>)</a:t>
            </a:r>
          </a:p>
          <a:p>
            <a:br>
              <a:rPr lang="en-GB" sz="800" b="0" dirty="0">
                <a:solidFill>
                  <a:srgbClr val="ABB2BF"/>
                </a:solidFill>
                <a:effectLst/>
                <a:latin typeface="Menlo" panose="020B0609030804020204" pitchFamily="49" charset="0"/>
              </a:rPr>
            </a:br>
            <a:r>
              <a:rPr lang="en-GB" sz="800" b="0" dirty="0" err="1">
                <a:solidFill>
                  <a:srgbClr val="E06C75"/>
                </a:solidFill>
                <a:effectLst/>
                <a:latin typeface="Menlo" panose="020B0609030804020204" pitchFamily="49" charset="0"/>
              </a:rPr>
              <a:t>collection_sweep</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Optional</a:t>
            </a:r>
            <a:r>
              <a:rPr lang="en-GB" sz="800" b="0" dirty="0">
                <a:solidFill>
                  <a:srgbClr val="ABB2BF"/>
                </a:solidFill>
                <a:effectLst/>
                <a:latin typeface="Menlo" panose="020B0609030804020204" pitchFamily="49" charset="0"/>
              </a:rPr>
              <a:t>[</a:t>
            </a:r>
            <a:r>
              <a:rPr lang="en-GB" sz="800" b="0" dirty="0" err="1">
                <a:solidFill>
                  <a:srgbClr val="E5C07B"/>
                </a:solidFill>
                <a:effectLst/>
                <a:latin typeface="Menlo" panose="020B0609030804020204" pitchFamily="49" charset="0"/>
              </a:rPr>
              <a:t>Dict</a:t>
            </a:r>
            <a:r>
              <a:rPr lang="en-GB" sz="800" b="0" dirty="0">
                <a:solidFill>
                  <a:srgbClr val="ABB2BF"/>
                </a:solidFill>
                <a:effectLst/>
                <a:latin typeface="Menlo" panose="020B0609030804020204" pitchFamily="49" charset="0"/>
              </a:rPr>
              <a:t>[</a:t>
            </a:r>
            <a:r>
              <a:rPr lang="en-GB" sz="800" b="0" dirty="0">
                <a:solidFill>
                  <a:srgbClr val="E5C07B"/>
                </a:solidFill>
                <a:effectLst/>
                <a:latin typeface="Menlo" panose="020B0609030804020204" pitchFamily="49" charset="0"/>
              </a:rPr>
              <a:t>str</a:t>
            </a:r>
            <a:r>
              <a:rPr lang="en-GB" sz="800" b="0" dirty="0">
                <a:solidFill>
                  <a:srgbClr val="ABB2BF"/>
                </a:solidFill>
                <a:effectLst/>
                <a:latin typeface="Menlo" panose="020B0609030804020204" pitchFamily="49" charset="0"/>
              </a:rPr>
              <a:t>, </a:t>
            </a:r>
            <a:r>
              <a:rPr lang="en-GB" sz="800" b="0" dirty="0" err="1">
                <a:solidFill>
                  <a:srgbClr val="ABB2BF"/>
                </a:solidFill>
                <a:effectLst/>
                <a:latin typeface="Menlo" panose="020B0609030804020204" pitchFamily="49" charset="0"/>
              </a:rPr>
              <a:t>CollectionSweep</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61AFEF"/>
                </a:solidFill>
                <a:effectLst/>
                <a:latin typeface="Menlo" panose="020B0609030804020204" pitchFamily="49" charset="0"/>
              </a:rPr>
              <a:t>Field</a:t>
            </a:r>
            <a:r>
              <a:rPr lang="en-GB" sz="800" b="0" dirty="0">
                <a:solidFill>
                  <a:srgbClr val="ABB2BF"/>
                </a:solidFill>
                <a:effectLst/>
                <a:latin typeface="Menlo" panose="020B0609030804020204" pitchFamily="49" charset="0"/>
              </a:rPr>
              <a:t>(</a:t>
            </a:r>
            <a:r>
              <a:rPr lang="en-GB" sz="800" b="0" dirty="0" err="1">
                <a:solidFill>
                  <a:srgbClr val="E06C75"/>
                </a:solidFill>
                <a:effectLst/>
                <a:latin typeface="Menlo" panose="020B0609030804020204" pitchFamily="49" charset="0"/>
              </a:rPr>
              <a:t>default_factory</a:t>
            </a:r>
            <a:r>
              <a:rPr lang="en-GB" sz="800" b="0" dirty="0">
                <a:solidFill>
                  <a:srgbClr val="56B6C2"/>
                </a:solidFill>
                <a:effectLst/>
                <a:latin typeface="Menlo" panose="020B0609030804020204" pitchFamily="49" charset="0"/>
              </a:rPr>
              <a:t>=</a:t>
            </a:r>
            <a:r>
              <a:rPr lang="en-GB" sz="800" b="0" dirty="0" err="1">
                <a:solidFill>
                  <a:srgbClr val="ABB2BF"/>
                </a:solidFill>
                <a:effectLst/>
                <a:latin typeface="Menlo" panose="020B0609030804020204" pitchFamily="49" charset="0"/>
              </a:rPr>
              <a:t>builtins.dict</a:t>
            </a:r>
            <a:r>
              <a:rPr lang="en-GB" sz="800" b="0" dirty="0">
                <a:solidFill>
                  <a:srgbClr val="ABB2BF"/>
                </a:solidFill>
                <a:effectLst/>
                <a:latin typeface="Menlo" panose="020B0609030804020204" pitchFamily="49" charset="0"/>
              </a:rPr>
              <a:t>, </a:t>
            </a:r>
            <a:r>
              <a:rPr lang="en-GB" sz="800" b="0" dirty="0">
                <a:solidFill>
                  <a:srgbClr val="E06C75"/>
                </a:solidFill>
                <a:effectLst/>
                <a:latin typeface="Menlo" panose="020B0609030804020204" pitchFamily="49" charset="0"/>
              </a:rPr>
              <a:t>alias</a:t>
            </a:r>
            <a:r>
              <a:rPr lang="en-GB" sz="800" b="0" dirty="0">
                <a:solidFill>
                  <a:srgbClr val="56B6C2"/>
                </a:solidFill>
                <a:effectLst/>
                <a:latin typeface="Menlo" panose="020B0609030804020204" pitchFamily="49" charset="0"/>
              </a:rPr>
              <a:t>=</a:t>
            </a:r>
            <a:r>
              <a:rPr lang="en-GB" sz="800" b="0" dirty="0">
                <a:solidFill>
                  <a:srgbClr val="98C379"/>
                </a:solidFill>
                <a:effectLst/>
                <a:latin typeface="Menlo" panose="020B0609030804020204" pitchFamily="49" charset="0"/>
              </a:rPr>
              <a:t>"</a:t>
            </a:r>
            <a:r>
              <a:rPr lang="en-GB" sz="800" b="0" dirty="0" err="1">
                <a:solidFill>
                  <a:srgbClr val="98C379"/>
                </a:solidFill>
                <a:effectLst/>
                <a:latin typeface="Menlo" panose="020B0609030804020204" pitchFamily="49" charset="0"/>
              </a:rPr>
              <a:t>CollectionSweep</a:t>
            </a:r>
            <a:r>
              <a:rPr lang="en-GB" sz="800" b="0" dirty="0">
                <a:solidFill>
                  <a:srgbClr val="98C379"/>
                </a:solidFill>
                <a:effectLst/>
                <a:latin typeface="Menlo" panose="020B0609030804020204" pitchFamily="49" charset="0"/>
              </a:rPr>
              <a:t>"</a:t>
            </a:r>
            <a:r>
              <a:rPr lang="en-GB" sz="800" b="0" dirty="0">
                <a:solidFill>
                  <a:srgbClr val="ABB2BF"/>
                </a:solidFill>
                <a:effectLst/>
                <a:latin typeface="Menlo" panose="020B0609030804020204" pitchFamily="49" charset="0"/>
              </a:rPr>
              <a:t>)</a:t>
            </a:r>
          </a:p>
          <a:p>
            <a:r>
              <a:rPr lang="en-GB" sz="800" b="0" dirty="0">
                <a:solidFill>
                  <a:srgbClr val="E06C75"/>
                </a:solidFill>
                <a:effectLst/>
                <a:latin typeface="Menlo" panose="020B0609030804020204" pitchFamily="49" charset="0"/>
              </a:rPr>
              <a:t>crystal</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Optional</a:t>
            </a:r>
            <a:r>
              <a:rPr lang="en-GB" sz="800" b="0" dirty="0">
                <a:solidFill>
                  <a:srgbClr val="ABB2BF"/>
                </a:solidFill>
                <a:effectLst/>
                <a:latin typeface="Menlo" panose="020B0609030804020204" pitchFamily="49" charset="0"/>
              </a:rPr>
              <a:t>[</a:t>
            </a:r>
            <a:r>
              <a:rPr lang="en-GB" sz="800" b="0" dirty="0" err="1">
                <a:solidFill>
                  <a:srgbClr val="E5C07B"/>
                </a:solidFill>
                <a:effectLst/>
                <a:latin typeface="Menlo" panose="020B0609030804020204" pitchFamily="49" charset="0"/>
              </a:rPr>
              <a:t>Dict</a:t>
            </a:r>
            <a:r>
              <a:rPr lang="en-GB" sz="800" b="0" dirty="0">
                <a:solidFill>
                  <a:srgbClr val="ABB2BF"/>
                </a:solidFill>
                <a:effectLst/>
                <a:latin typeface="Menlo" panose="020B0609030804020204" pitchFamily="49" charset="0"/>
              </a:rPr>
              <a:t>[</a:t>
            </a:r>
            <a:r>
              <a:rPr lang="en-GB" sz="800" b="0" dirty="0">
                <a:solidFill>
                  <a:srgbClr val="E5C07B"/>
                </a:solidFill>
                <a:effectLst/>
                <a:latin typeface="Menlo" panose="020B0609030804020204" pitchFamily="49" charset="0"/>
              </a:rPr>
              <a:t>str</a:t>
            </a:r>
            <a:r>
              <a:rPr lang="en-GB" sz="800" b="0" dirty="0">
                <a:solidFill>
                  <a:srgbClr val="ABB2BF"/>
                </a:solidFill>
                <a:effectLst/>
                <a:latin typeface="Menlo" panose="020B0609030804020204" pitchFamily="49" charset="0"/>
              </a:rPr>
              <a:t>, Crystal]]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61AFEF"/>
                </a:solidFill>
                <a:effectLst/>
                <a:latin typeface="Menlo" panose="020B0609030804020204" pitchFamily="49" charset="0"/>
              </a:rPr>
              <a:t>Field</a:t>
            </a:r>
            <a:r>
              <a:rPr lang="en-GB" sz="800" b="0" dirty="0">
                <a:solidFill>
                  <a:srgbClr val="ABB2BF"/>
                </a:solidFill>
                <a:effectLst/>
                <a:latin typeface="Menlo" panose="020B0609030804020204" pitchFamily="49" charset="0"/>
              </a:rPr>
              <a:t>(</a:t>
            </a:r>
            <a:r>
              <a:rPr lang="en-GB" sz="800" b="0" dirty="0" err="1">
                <a:solidFill>
                  <a:srgbClr val="E06C75"/>
                </a:solidFill>
                <a:effectLst/>
                <a:latin typeface="Menlo" panose="020B0609030804020204" pitchFamily="49" charset="0"/>
              </a:rPr>
              <a:t>default_factory</a:t>
            </a:r>
            <a:r>
              <a:rPr lang="en-GB" sz="800" b="0" dirty="0">
                <a:solidFill>
                  <a:srgbClr val="56B6C2"/>
                </a:solidFill>
                <a:effectLst/>
                <a:latin typeface="Menlo" panose="020B0609030804020204" pitchFamily="49" charset="0"/>
              </a:rPr>
              <a:t>=</a:t>
            </a:r>
            <a:r>
              <a:rPr lang="en-GB" sz="800" b="0" dirty="0" err="1">
                <a:solidFill>
                  <a:srgbClr val="ABB2BF"/>
                </a:solidFill>
                <a:effectLst/>
                <a:latin typeface="Menlo" panose="020B0609030804020204" pitchFamily="49" charset="0"/>
              </a:rPr>
              <a:t>builtins.dict</a:t>
            </a:r>
            <a:r>
              <a:rPr lang="en-GB" sz="800" b="0" dirty="0">
                <a:solidFill>
                  <a:srgbClr val="ABB2BF"/>
                </a:solidFill>
                <a:effectLst/>
                <a:latin typeface="Menlo" panose="020B0609030804020204" pitchFamily="49" charset="0"/>
              </a:rPr>
              <a:t>, </a:t>
            </a:r>
            <a:r>
              <a:rPr lang="en-GB" sz="800" b="0" dirty="0">
                <a:solidFill>
                  <a:srgbClr val="E06C75"/>
                </a:solidFill>
                <a:effectLst/>
                <a:latin typeface="Menlo" panose="020B0609030804020204" pitchFamily="49" charset="0"/>
              </a:rPr>
              <a:t>alias</a:t>
            </a:r>
            <a:r>
              <a:rPr lang="en-GB" sz="800" b="0" dirty="0">
                <a:solidFill>
                  <a:srgbClr val="56B6C2"/>
                </a:solidFill>
                <a:effectLst/>
                <a:latin typeface="Menlo" panose="020B0609030804020204" pitchFamily="49" charset="0"/>
              </a:rPr>
              <a:t>=</a:t>
            </a:r>
            <a:r>
              <a:rPr lang="en-GB" sz="800" b="0" dirty="0">
                <a:solidFill>
                  <a:srgbClr val="98C379"/>
                </a:solidFill>
                <a:effectLst/>
                <a:latin typeface="Menlo" panose="020B0609030804020204" pitchFamily="49" charset="0"/>
              </a:rPr>
              <a:t>"Crystal"</a:t>
            </a:r>
            <a:r>
              <a:rPr lang="en-GB" sz="800" b="0" dirty="0">
                <a:solidFill>
                  <a:srgbClr val="ABB2BF"/>
                </a:solidFill>
                <a:effectLst/>
                <a:latin typeface="Menlo" panose="020B0609030804020204" pitchFamily="49" charset="0"/>
              </a:rPr>
              <a:t>)</a:t>
            </a:r>
          </a:p>
          <a:p>
            <a:r>
              <a:rPr lang="en-GB" sz="800" b="0" dirty="0">
                <a:solidFill>
                  <a:srgbClr val="E06C75"/>
                </a:solidFill>
                <a:effectLst/>
                <a:latin typeface="Menlo" panose="020B0609030804020204" pitchFamily="49" charset="0"/>
              </a:rPr>
              <a:t>dataset</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Optional</a:t>
            </a:r>
            <a:r>
              <a:rPr lang="en-GB" sz="800" b="0" dirty="0">
                <a:solidFill>
                  <a:srgbClr val="ABB2BF"/>
                </a:solidFill>
                <a:effectLst/>
                <a:latin typeface="Menlo" panose="020B0609030804020204" pitchFamily="49" charset="0"/>
              </a:rPr>
              <a:t>[</a:t>
            </a:r>
            <a:r>
              <a:rPr lang="en-GB" sz="800" b="0" dirty="0" err="1">
                <a:solidFill>
                  <a:srgbClr val="E5C07B"/>
                </a:solidFill>
                <a:effectLst/>
                <a:latin typeface="Menlo" panose="020B0609030804020204" pitchFamily="49" charset="0"/>
              </a:rPr>
              <a:t>Dict</a:t>
            </a:r>
            <a:r>
              <a:rPr lang="en-GB" sz="800" b="0" dirty="0">
                <a:solidFill>
                  <a:srgbClr val="ABB2BF"/>
                </a:solidFill>
                <a:effectLst/>
                <a:latin typeface="Menlo" panose="020B0609030804020204" pitchFamily="49" charset="0"/>
              </a:rPr>
              <a:t>[</a:t>
            </a:r>
            <a:r>
              <a:rPr lang="en-GB" sz="800" b="0" dirty="0">
                <a:solidFill>
                  <a:srgbClr val="E5C07B"/>
                </a:solidFill>
                <a:effectLst/>
                <a:latin typeface="Menlo" panose="020B0609030804020204" pitchFamily="49" charset="0"/>
              </a:rPr>
              <a:t>str</a:t>
            </a:r>
            <a:r>
              <a:rPr lang="en-GB" sz="800" b="0" dirty="0">
                <a:solidFill>
                  <a:srgbClr val="ABB2BF"/>
                </a:solidFill>
                <a:effectLst/>
                <a:latin typeface="Menlo" panose="020B0609030804020204" pitchFamily="49" charset="0"/>
              </a:rPr>
              <a:t>, </a:t>
            </a:r>
            <a:r>
              <a:rPr lang="en-GB" sz="800" b="0" dirty="0" err="1">
                <a:solidFill>
                  <a:srgbClr val="ABB2BF"/>
                </a:solidFill>
                <a:effectLst/>
                <a:latin typeface="Menlo" panose="020B0609030804020204" pitchFamily="49" charset="0"/>
              </a:rPr>
              <a:t>DatasetStub</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61AFEF"/>
                </a:solidFill>
                <a:effectLst/>
                <a:latin typeface="Menlo" panose="020B0609030804020204" pitchFamily="49" charset="0"/>
              </a:rPr>
              <a:t>Field</a:t>
            </a:r>
            <a:r>
              <a:rPr lang="en-GB" sz="800" b="0" dirty="0">
                <a:solidFill>
                  <a:srgbClr val="ABB2BF"/>
                </a:solidFill>
                <a:effectLst/>
                <a:latin typeface="Menlo" panose="020B0609030804020204" pitchFamily="49" charset="0"/>
              </a:rPr>
              <a:t>(</a:t>
            </a:r>
            <a:r>
              <a:rPr lang="en-GB" sz="800" b="0" dirty="0" err="1">
                <a:solidFill>
                  <a:srgbClr val="E06C75"/>
                </a:solidFill>
                <a:effectLst/>
                <a:latin typeface="Menlo" panose="020B0609030804020204" pitchFamily="49" charset="0"/>
              </a:rPr>
              <a:t>default_factory</a:t>
            </a:r>
            <a:r>
              <a:rPr lang="en-GB" sz="800" b="0" dirty="0">
                <a:solidFill>
                  <a:srgbClr val="56B6C2"/>
                </a:solidFill>
                <a:effectLst/>
                <a:latin typeface="Menlo" panose="020B0609030804020204" pitchFamily="49" charset="0"/>
              </a:rPr>
              <a:t>=</a:t>
            </a:r>
            <a:r>
              <a:rPr lang="en-GB" sz="800" b="0" dirty="0" err="1">
                <a:solidFill>
                  <a:srgbClr val="ABB2BF"/>
                </a:solidFill>
                <a:effectLst/>
                <a:latin typeface="Menlo" panose="020B0609030804020204" pitchFamily="49" charset="0"/>
              </a:rPr>
              <a:t>builtins.dict</a:t>
            </a:r>
            <a:r>
              <a:rPr lang="en-GB" sz="800" b="0" dirty="0">
                <a:solidFill>
                  <a:srgbClr val="ABB2BF"/>
                </a:solidFill>
                <a:effectLst/>
                <a:latin typeface="Menlo" panose="020B0609030804020204" pitchFamily="49" charset="0"/>
              </a:rPr>
              <a:t>, </a:t>
            </a:r>
            <a:r>
              <a:rPr lang="en-GB" sz="800" b="0" dirty="0">
                <a:solidFill>
                  <a:srgbClr val="E06C75"/>
                </a:solidFill>
                <a:effectLst/>
                <a:latin typeface="Menlo" panose="020B0609030804020204" pitchFamily="49" charset="0"/>
              </a:rPr>
              <a:t>alias</a:t>
            </a:r>
            <a:r>
              <a:rPr lang="en-GB" sz="800" b="0" dirty="0">
                <a:solidFill>
                  <a:srgbClr val="56B6C2"/>
                </a:solidFill>
                <a:effectLst/>
                <a:latin typeface="Menlo" panose="020B0609030804020204" pitchFamily="49" charset="0"/>
              </a:rPr>
              <a:t>=</a:t>
            </a:r>
            <a:r>
              <a:rPr lang="en-GB" sz="800" b="0" dirty="0">
                <a:solidFill>
                  <a:srgbClr val="98C379"/>
                </a:solidFill>
                <a:effectLst/>
                <a:latin typeface="Menlo" panose="020B0609030804020204" pitchFamily="49" charset="0"/>
              </a:rPr>
              <a:t>"Dataset"</a:t>
            </a:r>
            <a:r>
              <a:rPr lang="en-GB" sz="800" b="0" dirty="0">
                <a:solidFill>
                  <a:srgbClr val="ABB2BF"/>
                </a:solidFill>
                <a:effectLst/>
                <a:latin typeface="Menlo" panose="020B0609030804020204" pitchFamily="49" charset="0"/>
              </a:rPr>
              <a:t>)</a:t>
            </a:r>
          </a:p>
          <a:p>
            <a:r>
              <a:rPr lang="en-GB" sz="800" b="0" dirty="0">
                <a:solidFill>
                  <a:srgbClr val="E06C75"/>
                </a:solidFill>
                <a:effectLst/>
                <a:latin typeface="Menlo" panose="020B0609030804020204" pitchFamily="49" charset="0"/>
              </a:rPr>
              <a:t>dewar</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Optional</a:t>
            </a:r>
            <a:r>
              <a:rPr lang="en-GB" sz="800" b="0" dirty="0">
                <a:solidFill>
                  <a:srgbClr val="ABB2BF"/>
                </a:solidFill>
                <a:effectLst/>
                <a:latin typeface="Menlo" panose="020B0609030804020204" pitchFamily="49" charset="0"/>
              </a:rPr>
              <a:t>[</a:t>
            </a:r>
            <a:r>
              <a:rPr lang="en-GB" sz="800" b="0" dirty="0" err="1">
                <a:solidFill>
                  <a:srgbClr val="E5C07B"/>
                </a:solidFill>
                <a:effectLst/>
                <a:latin typeface="Menlo" panose="020B0609030804020204" pitchFamily="49" charset="0"/>
              </a:rPr>
              <a:t>Dict</a:t>
            </a:r>
            <a:r>
              <a:rPr lang="en-GB" sz="800" b="0" dirty="0">
                <a:solidFill>
                  <a:srgbClr val="ABB2BF"/>
                </a:solidFill>
                <a:effectLst/>
                <a:latin typeface="Menlo" panose="020B0609030804020204" pitchFamily="49" charset="0"/>
              </a:rPr>
              <a:t>[</a:t>
            </a:r>
            <a:r>
              <a:rPr lang="en-GB" sz="800" b="0" dirty="0">
                <a:solidFill>
                  <a:srgbClr val="E5C07B"/>
                </a:solidFill>
                <a:effectLst/>
                <a:latin typeface="Menlo" panose="020B0609030804020204" pitchFamily="49" charset="0"/>
              </a:rPr>
              <a:t>str</a:t>
            </a:r>
            <a:r>
              <a:rPr lang="en-GB" sz="800" b="0" dirty="0">
                <a:solidFill>
                  <a:srgbClr val="ABB2BF"/>
                </a:solidFill>
                <a:effectLst/>
                <a:latin typeface="Menlo" panose="020B0609030804020204" pitchFamily="49" charset="0"/>
              </a:rPr>
              <a:t>, Dewar]]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61AFEF"/>
                </a:solidFill>
                <a:effectLst/>
                <a:latin typeface="Menlo" panose="020B0609030804020204" pitchFamily="49" charset="0"/>
              </a:rPr>
              <a:t>Field</a:t>
            </a:r>
            <a:r>
              <a:rPr lang="en-GB" sz="800" b="0" dirty="0">
                <a:solidFill>
                  <a:srgbClr val="ABB2BF"/>
                </a:solidFill>
                <a:effectLst/>
                <a:latin typeface="Menlo" panose="020B0609030804020204" pitchFamily="49" charset="0"/>
              </a:rPr>
              <a:t>(</a:t>
            </a:r>
            <a:r>
              <a:rPr lang="en-GB" sz="800" b="0" dirty="0" err="1">
                <a:solidFill>
                  <a:srgbClr val="E06C75"/>
                </a:solidFill>
                <a:effectLst/>
                <a:latin typeface="Menlo" panose="020B0609030804020204" pitchFamily="49" charset="0"/>
              </a:rPr>
              <a:t>default_factory</a:t>
            </a:r>
            <a:r>
              <a:rPr lang="en-GB" sz="800" b="0" dirty="0">
                <a:solidFill>
                  <a:srgbClr val="56B6C2"/>
                </a:solidFill>
                <a:effectLst/>
                <a:latin typeface="Menlo" panose="020B0609030804020204" pitchFamily="49" charset="0"/>
              </a:rPr>
              <a:t>=</a:t>
            </a:r>
            <a:r>
              <a:rPr lang="en-GB" sz="800" b="0" dirty="0" err="1">
                <a:solidFill>
                  <a:srgbClr val="ABB2BF"/>
                </a:solidFill>
                <a:effectLst/>
                <a:latin typeface="Menlo" panose="020B0609030804020204" pitchFamily="49" charset="0"/>
              </a:rPr>
              <a:t>builtins.dict</a:t>
            </a:r>
            <a:r>
              <a:rPr lang="en-GB" sz="800" b="0" dirty="0">
                <a:solidFill>
                  <a:srgbClr val="ABB2BF"/>
                </a:solidFill>
                <a:effectLst/>
                <a:latin typeface="Menlo" panose="020B0609030804020204" pitchFamily="49" charset="0"/>
              </a:rPr>
              <a:t>, </a:t>
            </a:r>
            <a:r>
              <a:rPr lang="en-GB" sz="800" b="0" dirty="0">
                <a:solidFill>
                  <a:srgbClr val="E06C75"/>
                </a:solidFill>
                <a:effectLst/>
                <a:latin typeface="Menlo" panose="020B0609030804020204" pitchFamily="49" charset="0"/>
              </a:rPr>
              <a:t>alias</a:t>
            </a:r>
            <a:r>
              <a:rPr lang="en-GB" sz="800" b="0" dirty="0">
                <a:solidFill>
                  <a:srgbClr val="56B6C2"/>
                </a:solidFill>
                <a:effectLst/>
                <a:latin typeface="Menlo" panose="020B0609030804020204" pitchFamily="49" charset="0"/>
              </a:rPr>
              <a:t>=</a:t>
            </a:r>
            <a:r>
              <a:rPr lang="en-GB" sz="800" b="0" dirty="0">
                <a:solidFill>
                  <a:srgbClr val="98C379"/>
                </a:solidFill>
                <a:effectLst/>
                <a:latin typeface="Menlo" panose="020B0609030804020204" pitchFamily="49" charset="0"/>
              </a:rPr>
              <a:t>"Dewar"</a:t>
            </a:r>
            <a:r>
              <a:rPr lang="en-GB" sz="800" b="0" dirty="0">
                <a:solidFill>
                  <a:srgbClr val="ABB2BF"/>
                </a:solidFill>
                <a:effectLst/>
                <a:latin typeface="Menlo" panose="020B0609030804020204" pitchFamily="49" charset="0"/>
              </a:rPr>
              <a:t>)</a:t>
            </a:r>
          </a:p>
          <a:p>
            <a:r>
              <a:rPr lang="en-GB" sz="800" b="0" dirty="0" err="1">
                <a:solidFill>
                  <a:srgbClr val="E06C75"/>
                </a:solidFill>
                <a:effectLst/>
                <a:latin typeface="Menlo" panose="020B0609030804020204" pitchFamily="49" charset="0"/>
              </a:rPr>
              <a:t>drop_region</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Optional</a:t>
            </a:r>
            <a:r>
              <a:rPr lang="en-GB" sz="800" b="0" dirty="0">
                <a:solidFill>
                  <a:srgbClr val="ABB2BF"/>
                </a:solidFill>
                <a:effectLst/>
                <a:latin typeface="Menlo" panose="020B0609030804020204" pitchFamily="49" charset="0"/>
              </a:rPr>
              <a:t>[</a:t>
            </a:r>
            <a:r>
              <a:rPr lang="en-GB" sz="800" b="0" dirty="0" err="1">
                <a:solidFill>
                  <a:srgbClr val="E5C07B"/>
                </a:solidFill>
                <a:effectLst/>
                <a:latin typeface="Menlo" panose="020B0609030804020204" pitchFamily="49" charset="0"/>
              </a:rPr>
              <a:t>Dict</a:t>
            </a:r>
            <a:r>
              <a:rPr lang="en-GB" sz="800" b="0" dirty="0">
                <a:solidFill>
                  <a:srgbClr val="ABB2BF"/>
                </a:solidFill>
                <a:effectLst/>
                <a:latin typeface="Menlo" panose="020B0609030804020204" pitchFamily="49" charset="0"/>
              </a:rPr>
              <a:t>[</a:t>
            </a:r>
            <a:r>
              <a:rPr lang="en-GB" sz="800" b="0" dirty="0">
                <a:solidFill>
                  <a:srgbClr val="E5C07B"/>
                </a:solidFill>
                <a:effectLst/>
                <a:latin typeface="Menlo" panose="020B0609030804020204" pitchFamily="49" charset="0"/>
              </a:rPr>
              <a:t>str</a:t>
            </a:r>
            <a:r>
              <a:rPr lang="en-GB" sz="800" b="0" dirty="0">
                <a:solidFill>
                  <a:srgbClr val="ABB2BF"/>
                </a:solidFill>
                <a:effectLst/>
                <a:latin typeface="Menlo" panose="020B0609030804020204" pitchFamily="49" charset="0"/>
              </a:rPr>
              <a:t>, </a:t>
            </a:r>
            <a:r>
              <a:rPr lang="en-GB" sz="800" b="0" dirty="0" err="1">
                <a:solidFill>
                  <a:srgbClr val="ABB2BF"/>
                </a:solidFill>
                <a:effectLst/>
                <a:latin typeface="Menlo" panose="020B0609030804020204" pitchFamily="49" charset="0"/>
              </a:rPr>
              <a:t>DropRegion</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61AFEF"/>
                </a:solidFill>
                <a:effectLst/>
                <a:latin typeface="Menlo" panose="020B0609030804020204" pitchFamily="49" charset="0"/>
              </a:rPr>
              <a:t>Field</a:t>
            </a:r>
            <a:r>
              <a:rPr lang="en-GB" sz="800" b="0" dirty="0">
                <a:solidFill>
                  <a:srgbClr val="ABB2BF"/>
                </a:solidFill>
                <a:effectLst/>
                <a:latin typeface="Menlo" panose="020B0609030804020204" pitchFamily="49" charset="0"/>
              </a:rPr>
              <a:t>(</a:t>
            </a:r>
            <a:r>
              <a:rPr lang="en-GB" sz="800" b="0" dirty="0" err="1">
                <a:solidFill>
                  <a:srgbClr val="E06C75"/>
                </a:solidFill>
                <a:effectLst/>
                <a:latin typeface="Menlo" panose="020B0609030804020204" pitchFamily="49" charset="0"/>
              </a:rPr>
              <a:t>default_factory</a:t>
            </a:r>
            <a:r>
              <a:rPr lang="en-GB" sz="800" b="0" dirty="0">
                <a:solidFill>
                  <a:srgbClr val="56B6C2"/>
                </a:solidFill>
                <a:effectLst/>
                <a:latin typeface="Menlo" panose="020B0609030804020204" pitchFamily="49" charset="0"/>
              </a:rPr>
              <a:t>=</a:t>
            </a:r>
            <a:r>
              <a:rPr lang="en-GB" sz="800" b="0" dirty="0" err="1">
                <a:solidFill>
                  <a:srgbClr val="ABB2BF"/>
                </a:solidFill>
                <a:effectLst/>
                <a:latin typeface="Menlo" panose="020B0609030804020204" pitchFamily="49" charset="0"/>
              </a:rPr>
              <a:t>builtins.dict</a:t>
            </a:r>
            <a:r>
              <a:rPr lang="en-GB" sz="800" b="0" dirty="0">
                <a:solidFill>
                  <a:srgbClr val="ABB2BF"/>
                </a:solidFill>
                <a:effectLst/>
                <a:latin typeface="Menlo" panose="020B0609030804020204" pitchFamily="49" charset="0"/>
              </a:rPr>
              <a:t>, </a:t>
            </a:r>
            <a:r>
              <a:rPr lang="en-GB" sz="800" b="0" dirty="0">
                <a:solidFill>
                  <a:srgbClr val="E06C75"/>
                </a:solidFill>
                <a:effectLst/>
                <a:latin typeface="Menlo" panose="020B0609030804020204" pitchFamily="49" charset="0"/>
              </a:rPr>
              <a:t>alias</a:t>
            </a:r>
            <a:r>
              <a:rPr lang="en-GB" sz="800" b="0" dirty="0">
                <a:solidFill>
                  <a:srgbClr val="56B6C2"/>
                </a:solidFill>
                <a:effectLst/>
                <a:latin typeface="Menlo" panose="020B0609030804020204" pitchFamily="49" charset="0"/>
              </a:rPr>
              <a:t>=</a:t>
            </a:r>
            <a:r>
              <a:rPr lang="en-GB" sz="800" b="0" dirty="0">
                <a:solidFill>
                  <a:srgbClr val="98C379"/>
                </a:solidFill>
                <a:effectLst/>
                <a:latin typeface="Menlo" panose="020B0609030804020204" pitchFamily="49" charset="0"/>
              </a:rPr>
              <a:t>"</a:t>
            </a:r>
            <a:r>
              <a:rPr lang="en-GB" sz="800" b="0" dirty="0" err="1">
                <a:solidFill>
                  <a:srgbClr val="98C379"/>
                </a:solidFill>
                <a:effectLst/>
                <a:latin typeface="Menlo" panose="020B0609030804020204" pitchFamily="49" charset="0"/>
              </a:rPr>
              <a:t>DropRegion</a:t>
            </a:r>
            <a:r>
              <a:rPr lang="en-GB" sz="800" b="0" dirty="0">
                <a:solidFill>
                  <a:srgbClr val="98C379"/>
                </a:solidFill>
                <a:effectLst/>
                <a:latin typeface="Menlo" panose="020B0609030804020204" pitchFamily="49" charset="0"/>
              </a:rPr>
              <a:t>"</a:t>
            </a:r>
            <a:r>
              <a:rPr lang="en-GB" sz="800" b="0" dirty="0">
                <a:solidFill>
                  <a:srgbClr val="ABB2BF"/>
                </a:solidFill>
                <a:effectLst/>
                <a:latin typeface="Menlo" panose="020B0609030804020204" pitchFamily="49" charset="0"/>
              </a:rPr>
              <a:t>)</a:t>
            </a:r>
          </a:p>
          <a:p>
            <a:r>
              <a:rPr lang="en-GB" sz="800" b="0" dirty="0">
                <a:solidFill>
                  <a:srgbClr val="E06C75"/>
                </a:solidFill>
                <a:effectLst/>
                <a:latin typeface="Menlo" panose="020B0609030804020204" pitchFamily="49" charset="0"/>
              </a:rPr>
              <a:t>job</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Optional</a:t>
            </a:r>
            <a:r>
              <a:rPr lang="en-GB" sz="800" b="0" dirty="0">
                <a:solidFill>
                  <a:srgbClr val="ABB2BF"/>
                </a:solidFill>
                <a:effectLst/>
                <a:latin typeface="Menlo" panose="020B0609030804020204" pitchFamily="49" charset="0"/>
              </a:rPr>
              <a:t>[</a:t>
            </a:r>
            <a:r>
              <a:rPr lang="en-GB" sz="800" b="0" dirty="0" err="1">
                <a:solidFill>
                  <a:srgbClr val="E5C07B"/>
                </a:solidFill>
                <a:effectLst/>
                <a:latin typeface="Menlo" panose="020B0609030804020204" pitchFamily="49" charset="0"/>
              </a:rPr>
              <a:t>Dict</a:t>
            </a:r>
            <a:r>
              <a:rPr lang="en-GB" sz="800" b="0" dirty="0">
                <a:solidFill>
                  <a:srgbClr val="ABB2BF"/>
                </a:solidFill>
                <a:effectLst/>
                <a:latin typeface="Menlo" panose="020B0609030804020204" pitchFamily="49" charset="0"/>
              </a:rPr>
              <a:t>[</a:t>
            </a:r>
            <a:r>
              <a:rPr lang="en-GB" sz="800" b="0" dirty="0">
                <a:solidFill>
                  <a:srgbClr val="E5C07B"/>
                </a:solidFill>
                <a:effectLst/>
                <a:latin typeface="Menlo" panose="020B0609030804020204" pitchFamily="49" charset="0"/>
              </a:rPr>
              <a:t>str</a:t>
            </a:r>
            <a:r>
              <a:rPr lang="en-GB" sz="800" b="0" dirty="0">
                <a:solidFill>
                  <a:srgbClr val="ABB2BF"/>
                </a:solidFill>
                <a:effectLst/>
                <a:latin typeface="Menlo" panose="020B0609030804020204" pitchFamily="49" charset="0"/>
              </a:rPr>
              <a:t>, </a:t>
            </a:r>
            <a:r>
              <a:rPr lang="en-GB" sz="800" b="0" dirty="0" err="1">
                <a:solidFill>
                  <a:srgbClr val="ABB2BF"/>
                </a:solidFill>
                <a:effectLst/>
                <a:latin typeface="Menlo" panose="020B0609030804020204" pitchFamily="49" charset="0"/>
              </a:rPr>
              <a:t>JobStub</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61AFEF"/>
                </a:solidFill>
                <a:effectLst/>
                <a:latin typeface="Menlo" panose="020B0609030804020204" pitchFamily="49" charset="0"/>
              </a:rPr>
              <a:t>Field</a:t>
            </a:r>
            <a:r>
              <a:rPr lang="en-GB" sz="800" b="0" dirty="0">
                <a:solidFill>
                  <a:srgbClr val="ABB2BF"/>
                </a:solidFill>
                <a:effectLst/>
                <a:latin typeface="Menlo" panose="020B0609030804020204" pitchFamily="49" charset="0"/>
              </a:rPr>
              <a:t>(</a:t>
            </a:r>
            <a:r>
              <a:rPr lang="en-GB" sz="800" b="0" dirty="0" err="1">
                <a:solidFill>
                  <a:srgbClr val="E06C75"/>
                </a:solidFill>
                <a:effectLst/>
                <a:latin typeface="Menlo" panose="020B0609030804020204" pitchFamily="49" charset="0"/>
              </a:rPr>
              <a:t>default_factory</a:t>
            </a:r>
            <a:r>
              <a:rPr lang="en-GB" sz="800" b="0" dirty="0">
                <a:solidFill>
                  <a:srgbClr val="56B6C2"/>
                </a:solidFill>
                <a:effectLst/>
                <a:latin typeface="Menlo" panose="020B0609030804020204" pitchFamily="49" charset="0"/>
              </a:rPr>
              <a:t>=</a:t>
            </a:r>
            <a:r>
              <a:rPr lang="en-GB" sz="800" b="0" dirty="0" err="1">
                <a:solidFill>
                  <a:srgbClr val="ABB2BF"/>
                </a:solidFill>
                <a:effectLst/>
                <a:latin typeface="Menlo" panose="020B0609030804020204" pitchFamily="49" charset="0"/>
              </a:rPr>
              <a:t>builtins.dict</a:t>
            </a:r>
            <a:r>
              <a:rPr lang="en-GB" sz="800" b="0" dirty="0">
                <a:solidFill>
                  <a:srgbClr val="ABB2BF"/>
                </a:solidFill>
                <a:effectLst/>
                <a:latin typeface="Menlo" panose="020B0609030804020204" pitchFamily="49" charset="0"/>
              </a:rPr>
              <a:t>, </a:t>
            </a:r>
            <a:r>
              <a:rPr lang="en-GB" sz="800" b="0" dirty="0">
                <a:solidFill>
                  <a:srgbClr val="E06C75"/>
                </a:solidFill>
                <a:effectLst/>
                <a:latin typeface="Menlo" panose="020B0609030804020204" pitchFamily="49" charset="0"/>
              </a:rPr>
              <a:t>alias</a:t>
            </a:r>
            <a:r>
              <a:rPr lang="en-GB" sz="800" b="0" dirty="0">
                <a:solidFill>
                  <a:srgbClr val="56B6C2"/>
                </a:solidFill>
                <a:effectLst/>
                <a:latin typeface="Menlo" panose="020B0609030804020204" pitchFamily="49" charset="0"/>
              </a:rPr>
              <a:t>=</a:t>
            </a:r>
            <a:r>
              <a:rPr lang="en-GB" sz="800" b="0" dirty="0">
                <a:solidFill>
                  <a:srgbClr val="98C379"/>
                </a:solidFill>
                <a:effectLst/>
                <a:latin typeface="Menlo" panose="020B0609030804020204" pitchFamily="49" charset="0"/>
              </a:rPr>
              <a:t>"Job"</a:t>
            </a:r>
            <a:r>
              <a:rPr lang="en-GB" sz="800" b="0" dirty="0">
                <a:solidFill>
                  <a:srgbClr val="ABB2BF"/>
                </a:solidFill>
                <a:effectLst/>
                <a:latin typeface="Menlo" panose="020B0609030804020204" pitchFamily="49" charset="0"/>
              </a:rPr>
              <a:t>)</a:t>
            </a:r>
          </a:p>
          <a:p>
            <a:r>
              <a:rPr lang="en-GB" sz="800" b="0" dirty="0" err="1">
                <a:solidFill>
                  <a:srgbClr val="E06C75"/>
                </a:solidFill>
                <a:effectLst/>
                <a:latin typeface="Menlo" panose="020B0609030804020204" pitchFamily="49" charset="0"/>
              </a:rPr>
              <a:t>logistical_sample</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Optional</a:t>
            </a:r>
            <a:r>
              <a:rPr lang="en-GB" sz="800" b="0" dirty="0">
                <a:solidFill>
                  <a:srgbClr val="ABB2BF"/>
                </a:solidFill>
                <a:effectLst/>
                <a:latin typeface="Menlo" panose="020B0609030804020204" pitchFamily="49" charset="0"/>
              </a:rPr>
              <a:t>[</a:t>
            </a:r>
            <a:r>
              <a:rPr lang="en-GB" sz="800" b="0" dirty="0" err="1">
                <a:solidFill>
                  <a:srgbClr val="E5C07B"/>
                </a:solidFill>
                <a:effectLst/>
                <a:latin typeface="Menlo" panose="020B0609030804020204" pitchFamily="49" charset="0"/>
              </a:rPr>
              <a:t>Dict</a:t>
            </a:r>
            <a:r>
              <a:rPr lang="en-GB" sz="800" b="0" dirty="0">
                <a:solidFill>
                  <a:srgbClr val="ABB2BF"/>
                </a:solidFill>
                <a:effectLst/>
                <a:latin typeface="Menlo" panose="020B0609030804020204" pitchFamily="49" charset="0"/>
              </a:rPr>
              <a:t>[</a:t>
            </a:r>
            <a:r>
              <a:rPr lang="en-GB" sz="800" b="0" dirty="0">
                <a:solidFill>
                  <a:srgbClr val="E5C07B"/>
                </a:solidFill>
                <a:effectLst/>
                <a:latin typeface="Menlo" panose="020B0609030804020204" pitchFamily="49" charset="0"/>
              </a:rPr>
              <a:t>str</a:t>
            </a:r>
            <a:r>
              <a:rPr lang="en-GB" sz="800" b="0" dirty="0">
                <a:solidFill>
                  <a:srgbClr val="ABB2BF"/>
                </a:solidFill>
                <a:effectLst/>
                <a:latin typeface="Menlo" panose="020B0609030804020204" pitchFamily="49" charset="0"/>
              </a:rPr>
              <a:t>, </a:t>
            </a:r>
            <a:r>
              <a:rPr lang="en-GB" sz="800" b="0" dirty="0" err="1">
                <a:solidFill>
                  <a:srgbClr val="ABB2BF"/>
                </a:solidFill>
                <a:effectLst/>
                <a:latin typeface="Menlo" panose="020B0609030804020204" pitchFamily="49" charset="0"/>
              </a:rPr>
              <a:t>LogisticalSampleStub</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61AFEF"/>
                </a:solidFill>
                <a:effectLst/>
                <a:latin typeface="Menlo" panose="020B0609030804020204" pitchFamily="49" charset="0"/>
              </a:rPr>
              <a:t>Field</a:t>
            </a:r>
            <a:r>
              <a:rPr lang="en-GB" sz="800" b="0" dirty="0">
                <a:solidFill>
                  <a:srgbClr val="ABB2BF"/>
                </a:solidFill>
                <a:effectLst/>
                <a:latin typeface="Menlo" panose="020B0609030804020204" pitchFamily="49" charset="0"/>
              </a:rPr>
              <a:t>(</a:t>
            </a:r>
            <a:r>
              <a:rPr lang="en-GB" sz="800" b="0" dirty="0" err="1">
                <a:solidFill>
                  <a:srgbClr val="E06C75"/>
                </a:solidFill>
                <a:effectLst/>
                <a:latin typeface="Menlo" panose="020B0609030804020204" pitchFamily="49" charset="0"/>
              </a:rPr>
              <a:t>default_factory</a:t>
            </a:r>
            <a:r>
              <a:rPr lang="en-GB" sz="800" b="0" dirty="0">
                <a:solidFill>
                  <a:srgbClr val="56B6C2"/>
                </a:solidFill>
                <a:effectLst/>
                <a:latin typeface="Menlo" panose="020B0609030804020204" pitchFamily="49" charset="0"/>
              </a:rPr>
              <a:t>=</a:t>
            </a:r>
            <a:r>
              <a:rPr lang="en-GB" sz="800" b="0" dirty="0" err="1">
                <a:solidFill>
                  <a:srgbClr val="ABB2BF"/>
                </a:solidFill>
                <a:effectLst/>
                <a:latin typeface="Menlo" panose="020B0609030804020204" pitchFamily="49" charset="0"/>
              </a:rPr>
              <a:t>builtins.dict</a:t>
            </a:r>
            <a:r>
              <a:rPr lang="en-GB" sz="800" b="0" dirty="0">
                <a:solidFill>
                  <a:srgbClr val="ABB2BF"/>
                </a:solidFill>
                <a:effectLst/>
                <a:latin typeface="Menlo" panose="020B0609030804020204" pitchFamily="49" charset="0"/>
              </a:rPr>
              <a:t>, </a:t>
            </a:r>
            <a:r>
              <a:rPr lang="en-GB" sz="800" b="0" dirty="0">
                <a:solidFill>
                  <a:srgbClr val="E06C75"/>
                </a:solidFill>
                <a:effectLst/>
                <a:latin typeface="Menlo" panose="020B0609030804020204" pitchFamily="49" charset="0"/>
              </a:rPr>
              <a:t>alias</a:t>
            </a:r>
            <a:r>
              <a:rPr lang="en-GB" sz="800" b="0" dirty="0">
                <a:solidFill>
                  <a:srgbClr val="56B6C2"/>
                </a:solidFill>
                <a:effectLst/>
                <a:latin typeface="Menlo" panose="020B0609030804020204" pitchFamily="49" charset="0"/>
              </a:rPr>
              <a:t>=</a:t>
            </a:r>
            <a:r>
              <a:rPr lang="en-GB" sz="800" b="0" dirty="0">
                <a:solidFill>
                  <a:srgbClr val="98C379"/>
                </a:solidFill>
                <a:effectLst/>
                <a:latin typeface="Menlo" panose="020B0609030804020204" pitchFamily="49" charset="0"/>
              </a:rPr>
              <a:t>"</a:t>
            </a:r>
            <a:r>
              <a:rPr lang="en-GB" sz="800" b="0" dirty="0" err="1">
                <a:solidFill>
                  <a:srgbClr val="98C379"/>
                </a:solidFill>
                <a:effectLst/>
                <a:latin typeface="Menlo" panose="020B0609030804020204" pitchFamily="49" charset="0"/>
              </a:rPr>
              <a:t>LogisticalSample</a:t>
            </a:r>
            <a:r>
              <a:rPr lang="en-GB" sz="800" b="0" dirty="0">
                <a:solidFill>
                  <a:srgbClr val="98C379"/>
                </a:solidFill>
                <a:effectLst/>
                <a:latin typeface="Menlo" panose="020B0609030804020204" pitchFamily="49" charset="0"/>
              </a:rPr>
              <a:t>"</a:t>
            </a:r>
            <a:r>
              <a:rPr lang="en-GB" sz="800" b="0" dirty="0">
                <a:solidFill>
                  <a:srgbClr val="ABB2BF"/>
                </a:solidFill>
                <a:effectLst/>
                <a:latin typeface="Menlo" panose="020B0609030804020204" pitchFamily="49" charset="0"/>
              </a:rPr>
              <a:t>)</a:t>
            </a:r>
          </a:p>
          <a:p>
            <a:r>
              <a:rPr lang="en-GB" sz="800" b="0" dirty="0">
                <a:solidFill>
                  <a:srgbClr val="E06C75"/>
                </a:solidFill>
                <a:effectLst/>
                <a:latin typeface="Menlo" panose="020B0609030804020204" pitchFamily="49" charset="0"/>
              </a:rPr>
              <a:t>macromolecule</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Optional</a:t>
            </a:r>
            <a:r>
              <a:rPr lang="en-GB" sz="800" b="0" dirty="0">
                <a:solidFill>
                  <a:srgbClr val="ABB2BF"/>
                </a:solidFill>
                <a:effectLst/>
                <a:latin typeface="Menlo" panose="020B0609030804020204" pitchFamily="49" charset="0"/>
              </a:rPr>
              <a:t>[</a:t>
            </a:r>
            <a:r>
              <a:rPr lang="en-GB" sz="800" b="0" dirty="0" err="1">
                <a:solidFill>
                  <a:srgbClr val="E5C07B"/>
                </a:solidFill>
                <a:effectLst/>
                <a:latin typeface="Menlo" panose="020B0609030804020204" pitchFamily="49" charset="0"/>
              </a:rPr>
              <a:t>Dict</a:t>
            </a:r>
            <a:r>
              <a:rPr lang="en-GB" sz="800" b="0" dirty="0">
                <a:solidFill>
                  <a:srgbClr val="ABB2BF"/>
                </a:solidFill>
                <a:effectLst/>
                <a:latin typeface="Menlo" panose="020B0609030804020204" pitchFamily="49" charset="0"/>
              </a:rPr>
              <a:t>[</a:t>
            </a:r>
            <a:r>
              <a:rPr lang="en-GB" sz="800" b="0" dirty="0">
                <a:solidFill>
                  <a:srgbClr val="E5C07B"/>
                </a:solidFill>
                <a:effectLst/>
                <a:latin typeface="Menlo" panose="020B0609030804020204" pitchFamily="49" charset="0"/>
              </a:rPr>
              <a:t>str</a:t>
            </a:r>
            <a:r>
              <a:rPr lang="en-GB" sz="800" b="0" dirty="0">
                <a:solidFill>
                  <a:srgbClr val="ABB2BF"/>
                </a:solidFill>
                <a:effectLst/>
                <a:latin typeface="Menlo" panose="020B0609030804020204" pitchFamily="49" charset="0"/>
              </a:rPr>
              <a:t>, Macromolecule]]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61AFEF"/>
                </a:solidFill>
                <a:effectLst/>
                <a:latin typeface="Menlo" panose="020B0609030804020204" pitchFamily="49" charset="0"/>
              </a:rPr>
              <a:t>Field</a:t>
            </a:r>
            <a:r>
              <a:rPr lang="en-GB" sz="800" b="0" dirty="0">
                <a:solidFill>
                  <a:srgbClr val="ABB2BF"/>
                </a:solidFill>
                <a:effectLst/>
                <a:latin typeface="Menlo" panose="020B0609030804020204" pitchFamily="49" charset="0"/>
              </a:rPr>
              <a:t>(</a:t>
            </a:r>
            <a:r>
              <a:rPr lang="en-GB" sz="800" b="0" dirty="0" err="1">
                <a:solidFill>
                  <a:srgbClr val="E06C75"/>
                </a:solidFill>
                <a:effectLst/>
                <a:latin typeface="Menlo" panose="020B0609030804020204" pitchFamily="49" charset="0"/>
              </a:rPr>
              <a:t>default_factory</a:t>
            </a:r>
            <a:r>
              <a:rPr lang="en-GB" sz="800" b="0" dirty="0">
                <a:solidFill>
                  <a:srgbClr val="56B6C2"/>
                </a:solidFill>
                <a:effectLst/>
                <a:latin typeface="Menlo" panose="020B0609030804020204" pitchFamily="49" charset="0"/>
              </a:rPr>
              <a:t>=</a:t>
            </a:r>
            <a:r>
              <a:rPr lang="en-GB" sz="800" b="0" dirty="0" err="1">
                <a:solidFill>
                  <a:srgbClr val="ABB2BF"/>
                </a:solidFill>
                <a:effectLst/>
                <a:latin typeface="Menlo" panose="020B0609030804020204" pitchFamily="49" charset="0"/>
              </a:rPr>
              <a:t>builtins.dict</a:t>
            </a:r>
            <a:r>
              <a:rPr lang="en-GB" sz="800" b="0" dirty="0">
                <a:solidFill>
                  <a:srgbClr val="ABB2BF"/>
                </a:solidFill>
                <a:effectLst/>
                <a:latin typeface="Menlo" panose="020B0609030804020204" pitchFamily="49" charset="0"/>
              </a:rPr>
              <a:t>, </a:t>
            </a:r>
            <a:r>
              <a:rPr lang="en-GB" sz="800" b="0" dirty="0">
                <a:solidFill>
                  <a:srgbClr val="E06C75"/>
                </a:solidFill>
                <a:effectLst/>
                <a:latin typeface="Menlo" panose="020B0609030804020204" pitchFamily="49" charset="0"/>
              </a:rPr>
              <a:t>alias</a:t>
            </a:r>
            <a:r>
              <a:rPr lang="en-GB" sz="800" b="0" dirty="0">
                <a:solidFill>
                  <a:srgbClr val="56B6C2"/>
                </a:solidFill>
                <a:effectLst/>
                <a:latin typeface="Menlo" panose="020B0609030804020204" pitchFamily="49" charset="0"/>
              </a:rPr>
              <a:t>=</a:t>
            </a:r>
            <a:r>
              <a:rPr lang="en-GB" sz="800" b="0" dirty="0">
                <a:solidFill>
                  <a:srgbClr val="98C379"/>
                </a:solidFill>
                <a:effectLst/>
                <a:latin typeface="Menlo" panose="020B0609030804020204" pitchFamily="49" charset="0"/>
              </a:rPr>
              <a:t>"Macromolecule"</a:t>
            </a:r>
            <a:r>
              <a:rPr lang="en-GB" sz="800" b="0" dirty="0">
                <a:solidFill>
                  <a:srgbClr val="ABB2BF"/>
                </a:solidFill>
                <a:effectLst/>
                <a:latin typeface="Menlo" panose="020B0609030804020204" pitchFamily="49" charset="0"/>
              </a:rPr>
              <a:t>)</a:t>
            </a:r>
          </a:p>
          <a:p>
            <a:r>
              <a:rPr lang="en-GB" sz="800" b="0" dirty="0" err="1">
                <a:solidFill>
                  <a:srgbClr val="E06C75"/>
                </a:solidFill>
                <a:effectLst/>
                <a:latin typeface="Menlo" panose="020B0609030804020204" pitchFamily="49" charset="0"/>
              </a:rPr>
              <a:t>macromolecule_sample</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Optional</a:t>
            </a:r>
            <a:r>
              <a:rPr lang="en-GB" sz="800" b="0" dirty="0">
                <a:solidFill>
                  <a:srgbClr val="ABB2BF"/>
                </a:solidFill>
                <a:effectLst/>
                <a:latin typeface="Menlo" panose="020B0609030804020204" pitchFamily="49" charset="0"/>
              </a:rPr>
              <a:t>[</a:t>
            </a:r>
            <a:r>
              <a:rPr lang="en-GB" sz="800" b="0" dirty="0" err="1">
                <a:solidFill>
                  <a:srgbClr val="E5C07B"/>
                </a:solidFill>
                <a:effectLst/>
                <a:latin typeface="Menlo" panose="020B0609030804020204" pitchFamily="49" charset="0"/>
              </a:rPr>
              <a:t>Dict</a:t>
            </a:r>
            <a:r>
              <a:rPr lang="en-GB" sz="800" b="0" dirty="0">
                <a:solidFill>
                  <a:srgbClr val="ABB2BF"/>
                </a:solidFill>
                <a:effectLst/>
                <a:latin typeface="Menlo" panose="020B0609030804020204" pitchFamily="49" charset="0"/>
              </a:rPr>
              <a:t>[</a:t>
            </a:r>
            <a:r>
              <a:rPr lang="en-GB" sz="800" b="0" dirty="0">
                <a:solidFill>
                  <a:srgbClr val="E5C07B"/>
                </a:solidFill>
                <a:effectLst/>
                <a:latin typeface="Menlo" panose="020B0609030804020204" pitchFamily="49" charset="0"/>
              </a:rPr>
              <a:t>str</a:t>
            </a:r>
            <a:r>
              <a:rPr lang="en-GB" sz="800" b="0" dirty="0">
                <a:solidFill>
                  <a:srgbClr val="ABB2BF"/>
                </a:solidFill>
                <a:effectLst/>
                <a:latin typeface="Menlo" panose="020B0609030804020204" pitchFamily="49" charset="0"/>
              </a:rPr>
              <a:t>, </a:t>
            </a:r>
            <a:r>
              <a:rPr lang="en-GB" sz="800" b="0" dirty="0" err="1">
                <a:solidFill>
                  <a:srgbClr val="ABB2BF"/>
                </a:solidFill>
                <a:effectLst/>
                <a:latin typeface="Menlo" panose="020B0609030804020204" pitchFamily="49" charset="0"/>
              </a:rPr>
              <a:t>MacromoleculeSample</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61AFEF"/>
                </a:solidFill>
                <a:effectLst/>
                <a:latin typeface="Menlo" panose="020B0609030804020204" pitchFamily="49" charset="0"/>
              </a:rPr>
              <a:t>Field</a:t>
            </a:r>
            <a:r>
              <a:rPr lang="en-GB" sz="800" b="0" dirty="0">
                <a:solidFill>
                  <a:srgbClr val="ABB2BF"/>
                </a:solidFill>
                <a:effectLst/>
                <a:latin typeface="Menlo" panose="020B0609030804020204" pitchFamily="49" charset="0"/>
              </a:rPr>
              <a:t>(</a:t>
            </a:r>
            <a:r>
              <a:rPr lang="en-GB" sz="800" b="0" dirty="0" err="1">
                <a:solidFill>
                  <a:srgbClr val="E06C75"/>
                </a:solidFill>
                <a:effectLst/>
                <a:latin typeface="Menlo" panose="020B0609030804020204" pitchFamily="49" charset="0"/>
              </a:rPr>
              <a:t>default_factory</a:t>
            </a:r>
            <a:r>
              <a:rPr lang="en-GB" sz="800" b="0" dirty="0">
                <a:solidFill>
                  <a:srgbClr val="56B6C2"/>
                </a:solidFill>
                <a:effectLst/>
                <a:latin typeface="Menlo" panose="020B0609030804020204" pitchFamily="49" charset="0"/>
              </a:rPr>
              <a:t>=</a:t>
            </a:r>
            <a:r>
              <a:rPr lang="en-GB" sz="800" b="0" dirty="0" err="1">
                <a:solidFill>
                  <a:srgbClr val="ABB2BF"/>
                </a:solidFill>
                <a:effectLst/>
                <a:latin typeface="Menlo" panose="020B0609030804020204" pitchFamily="49" charset="0"/>
              </a:rPr>
              <a:t>builtins.dict</a:t>
            </a:r>
            <a:r>
              <a:rPr lang="en-GB" sz="800" b="0" dirty="0">
                <a:solidFill>
                  <a:srgbClr val="ABB2BF"/>
                </a:solidFill>
                <a:effectLst/>
                <a:latin typeface="Menlo" panose="020B0609030804020204" pitchFamily="49" charset="0"/>
              </a:rPr>
              <a:t>, </a:t>
            </a:r>
            <a:r>
              <a:rPr lang="en-GB" sz="800" b="0" dirty="0">
                <a:solidFill>
                  <a:srgbClr val="E06C75"/>
                </a:solidFill>
                <a:effectLst/>
                <a:latin typeface="Menlo" panose="020B0609030804020204" pitchFamily="49" charset="0"/>
              </a:rPr>
              <a:t>alias</a:t>
            </a:r>
            <a:r>
              <a:rPr lang="en-GB" sz="800" b="0" dirty="0">
                <a:solidFill>
                  <a:srgbClr val="56B6C2"/>
                </a:solidFill>
                <a:effectLst/>
                <a:latin typeface="Menlo" panose="020B0609030804020204" pitchFamily="49" charset="0"/>
              </a:rPr>
              <a:t>=</a:t>
            </a:r>
            <a:r>
              <a:rPr lang="en-GB" sz="800" b="0" dirty="0">
                <a:solidFill>
                  <a:srgbClr val="98C379"/>
                </a:solidFill>
                <a:effectLst/>
                <a:latin typeface="Menlo" panose="020B0609030804020204" pitchFamily="49" charset="0"/>
              </a:rPr>
              <a:t>"</a:t>
            </a:r>
            <a:r>
              <a:rPr lang="en-GB" sz="800" b="0" dirty="0" err="1">
                <a:solidFill>
                  <a:srgbClr val="98C379"/>
                </a:solidFill>
                <a:effectLst/>
                <a:latin typeface="Menlo" panose="020B0609030804020204" pitchFamily="49" charset="0"/>
              </a:rPr>
              <a:t>MacromoleculeSample</a:t>
            </a:r>
            <a:r>
              <a:rPr lang="en-GB" sz="800" b="0" dirty="0">
                <a:solidFill>
                  <a:srgbClr val="98C379"/>
                </a:solidFill>
                <a:effectLst/>
                <a:latin typeface="Menlo" panose="020B0609030804020204" pitchFamily="49" charset="0"/>
              </a:rPr>
              <a:t>"</a:t>
            </a:r>
            <a:r>
              <a:rPr lang="en-GB" sz="800" b="0" dirty="0">
                <a:solidFill>
                  <a:srgbClr val="ABB2BF"/>
                </a:solidFill>
                <a:effectLst/>
                <a:latin typeface="Menlo" panose="020B0609030804020204" pitchFamily="49" charset="0"/>
              </a:rPr>
              <a:t>)</a:t>
            </a:r>
          </a:p>
          <a:p>
            <a:r>
              <a:rPr lang="en-GB" sz="800" b="0" dirty="0">
                <a:solidFill>
                  <a:srgbClr val="E06C75"/>
                </a:solidFill>
                <a:effectLst/>
                <a:latin typeface="Menlo" panose="020B0609030804020204" pitchFamily="49" charset="0"/>
              </a:rPr>
              <a:t>medium</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Optional</a:t>
            </a:r>
            <a:r>
              <a:rPr lang="en-GB" sz="800" b="0" dirty="0">
                <a:solidFill>
                  <a:srgbClr val="ABB2BF"/>
                </a:solidFill>
                <a:effectLst/>
                <a:latin typeface="Menlo" panose="020B0609030804020204" pitchFamily="49" charset="0"/>
              </a:rPr>
              <a:t>[</a:t>
            </a:r>
            <a:r>
              <a:rPr lang="en-GB" sz="800" b="0" dirty="0" err="1">
                <a:solidFill>
                  <a:srgbClr val="E5C07B"/>
                </a:solidFill>
                <a:effectLst/>
                <a:latin typeface="Menlo" panose="020B0609030804020204" pitchFamily="49" charset="0"/>
              </a:rPr>
              <a:t>Dict</a:t>
            </a:r>
            <a:r>
              <a:rPr lang="en-GB" sz="800" b="0" dirty="0">
                <a:solidFill>
                  <a:srgbClr val="ABB2BF"/>
                </a:solidFill>
                <a:effectLst/>
                <a:latin typeface="Menlo" panose="020B0609030804020204" pitchFamily="49" charset="0"/>
              </a:rPr>
              <a:t>[</a:t>
            </a:r>
            <a:r>
              <a:rPr lang="en-GB" sz="800" b="0" dirty="0">
                <a:solidFill>
                  <a:srgbClr val="E5C07B"/>
                </a:solidFill>
                <a:effectLst/>
                <a:latin typeface="Menlo" panose="020B0609030804020204" pitchFamily="49" charset="0"/>
              </a:rPr>
              <a:t>str</a:t>
            </a:r>
            <a:r>
              <a:rPr lang="en-GB" sz="800" b="0" dirty="0">
                <a:solidFill>
                  <a:srgbClr val="ABB2BF"/>
                </a:solidFill>
                <a:effectLst/>
                <a:latin typeface="Menlo" panose="020B0609030804020204" pitchFamily="49" charset="0"/>
              </a:rPr>
              <a:t>, Medium]]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61AFEF"/>
                </a:solidFill>
                <a:effectLst/>
                <a:latin typeface="Menlo" panose="020B0609030804020204" pitchFamily="49" charset="0"/>
              </a:rPr>
              <a:t>Field</a:t>
            </a:r>
            <a:r>
              <a:rPr lang="en-GB" sz="800" b="0" dirty="0">
                <a:solidFill>
                  <a:srgbClr val="ABB2BF"/>
                </a:solidFill>
                <a:effectLst/>
                <a:latin typeface="Menlo" panose="020B0609030804020204" pitchFamily="49" charset="0"/>
              </a:rPr>
              <a:t>(</a:t>
            </a:r>
            <a:r>
              <a:rPr lang="en-GB" sz="800" b="0" dirty="0" err="1">
                <a:solidFill>
                  <a:srgbClr val="E06C75"/>
                </a:solidFill>
                <a:effectLst/>
                <a:latin typeface="Menlo" panose="020B0609030804020204" pitchFamily="49" charset="0"/>
              </a:rPr>
              <a:t>default_factory</a:t>
            </a:r>
            <a:r>
              <a:rPr lang="en-GB" sz="800" b="0" dirty="0">
                <a:solidFill>
                  <a:srgbClr val="56B6C2"/>
                </a:solidFill>
                <a:effectLst/>
                <a:latin typeface="Menlo" panose="020B0609030804020204" pitchFamily="49" charset="0"/>
              </a:rPr>
              <a:t>=</a:t>
            </a:r>
            <a:r>
              <a:rPr lang="en-GB" sz="800" b="0" dirty="0" err="1">
                <a:solidFill>
                  <a:srgbClr val="ABB2BF"/>
                </a:solidFill>
                <a:effectLst/>
                <a:latin typeface="Menlo" panose="020B0609030804020204" pitchFamily="49" charset="0"/>
              </a:rPr>
              <a:t>builtins.dict</a:t>
            </a:r>
            <a:r>
              <a:rPr lang="en-GB" sz="800" b="0" dirty="0">
                <a:solidFill>
                  <a:srgbClr val="ABB2BF"/>
                </a:solidFill>
                <a:effectLst/>
                <a:latin typeface="Menlo" panose="020B0609030804020204" pitchFamily="49" charset="0"/>
              </a:rPr>
              <a:t>, </a:t>
            </a:r>
            <a:r>
              <a:rPr lang="en-GB" sz="800" b="0" dirty="0">
                <a:solidFill>
                  <a:srgbClr val="E06C75"/>
                </a:solidFill>
                <a:effectLst/>
                <a:latin typeface="Menlo" panose="020B0609030804020204" pitchFamily="49" charset="0"/>
              </a:rPr>
              <a:t>alias</a:t>
            </a:r>
            <a:r>
              <a:rPr lang="en-GB" sz="800" b="0" dirty="0">
                <a:solidFill>
                  <a:srgbClr val="56B6C2"/>
                </a:solidFill>
                <a:effectLst/>
                <a:latin typeface="Menlo" panose="020B0609030804020204" pitchFamily="49" charset="0"/>
              </a:rPr>
              <a:t>=</a:t>
            </a:r>
            <a:r>
              <a:rPr lang="en-GB" sz="800" b="0" dirty="0">
                <a:solidFill>
                  <a:srgbClr val="98C379"/>
                </a:solidFill>
                <a:effectLst/>
                <a:latin typeface="Menlo" panose="020B0609030804020204" pitchFamily="49" charset="0"/>
              </a:rPr>
              <a:t>"Medium"</a:t>
            </a:r>
            <a:r>
              <a:rPr lang="en-GB" sz="800" b="0" dirty="0">
                <a:solidFill>
                  <a:srgbClr val="ABB2BF"/>
                </a:solidFill>
                <a:effectLst/>
                <a:latin typeface="Menlo" panose="020B0609030804020204" pitchFamily="49" charset="0"/>
              </a:rPr>
              <a:t>)</a:t>
            </a:r>
          </a:p>
          <a:p>
            <a:r>
              <a:rPr lang="en-GB" sz="800" b="0" dirty="0" err="1">
                <a:solidFill>
                  <a:srgbClr val="E06C75"/>
                </a:solidFill>
                <a:effectLst/>
                <a:latin typeface="Menlo" panose="020B0609030804020204" pitchFamily="49" charset="0"/>
              </a:rPr>
              <a:t>multi_pin</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Optional</a:t>
            </a:r>
            <a:r>
              <a:rPr lang="en-GB" sz="800" b="0" dirty="0">
                <a:solidFill>
                  <a:srgbClr val="ABB2BF"/>
                </a:solidFill>
                <a:effectLst/>
                <a:latin typeface="Menlo" panose="020B0609030804020204" pitchFamily="49" charset="0"/>
              </a:rPr>
              <a:t>[</a:t>
            </a:r>
            <a:r>
              <a:rPr lang="en-GB" sz="800" b="0" dirty="0" err="1">
                <a:solidFill>
                  <a:srgbClr val="E5C07B"/>
                </a:solidFill>
                <a:effectLst/>
                <a:latin typeface="Menlo" panose="020B0609030804020204" pitchFamily="49" charset="0"/>
              </a:rPr>
              <a:t>Dict</a:t>
            </a:r>
            <a:r>
              <a:rPr lang="en-GB" sz="800" b="0" dirty="0">
                <a:solidFill>
                  <a:srgbClr val="ABB2BF"/>
                </a:solidFill>
                <a:effectLst/>
                <a:latin typeface="Menlo" panose="020B0609030804020204" pitchFamily="49" charset="0"/>
              </a:rPr>
              <a:t>[</a:t>
            </a:r>
            <a:r>
              <a:rPr lang="en-GB" sz="800" b="0" dirty="0">
                <a:solidFill>
                  <a:srgbClr val="E5C07B"/>
                </a:solidFill>
                <a:effectLst/>
                <a:latin typeface="Menlo" panose="020B0609030804020204" pitchFamily="49" charset="0"/>
              </a:rPr>
              <a:t>str</a:t>
            </a:r>
            <a:r>
              <a:rPr lang="en-GB" sz="800" b="0" dirty="0">
                <a:solidFill>
                  <a:srgbClr val="ABB2BF"/>
                </a:solidFill>
                <a:effectLst/>
                <a:latin typeface="Menlo" panose="020B0609030804020204" pitchFamily="49" charset="0"/>
              </a:rPr>
              <a:t>, </a:t>
            </a:r>
            <a:r>
              <a:rPr lang="en-GB" sz="800" b="0" dirty="0" err="1">
                <a:solidFill>
                  <a:srgbClr val="ABB2BF"/>
                </a:solidFill>
                <a:effectLst/>
                <a:latin typeface="Menlo" panose="020B0609030804020204" pitchFamily="49" charset="0"/>
              </a:rPr>
              <a:t>MultiPin</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61AFEF"/>
                </a:solidFill>
                <a:effectLst/>
                <a:latin typeface="Menlo" panose="020B0609030804020204" pitchFamily="49" charset="0"/>
              </a:rPr>
              <a:t>Field</a:t>
            </a:r>
            <a:r>
              <a:rPr lang="en-GB" sz="800" b="0" dirty="0">
                <a:solidFill>
                  <a:srgbClr val="ABB2BF"/>
                </a:solidFill>
                <a:effectLst/>
                <a:latin typeface="Menlo" panose="020B0609030804020204" pitchFamily="49" charset="0"/>
              </a:rPr>
              <a:t>(</a:t>
            </a:r>
            <a:r>
              <a:rPr lang="en-GB" sz="800" b="0" dirty="0" err="1">
                <a:solidFill>
                  <a:srgbClr val="E06C75"/>
                </a:solidFill>
                <a:effectLst/>
                <a:latin typeface="Menlo" panose="020B0609030804020204" pitchFamily="49" charset="0"/>
              </a:rPr>
              <a:t>default_factory</a:t>
            </a:r>
            <a:r>
              <a:rPr lang="en-GB" sz="800" b="0" dirty="0">
                <a:solidFill>
                  <a:srgbClr val="56B6C2"/>
                </a:solidFill>
                <a:effectLst/>
                <a:latin typeface="Menlo" panose="020B0609030804020204" pitchFamily="49" charset="0"/>
              </a:rPr>
              <a:t>=</a:t>
            </a:r>
            <a:r>
              <a:rPr lang="en-GB" sz="800" b="0" dirty="0" err="1">
                <a:solidFill>
                  <a:srgbClr val="ABB2BF"/>
                </a:solidFill>
                <a:effectLst/>
                <a:latin typeface="Menlo" panose="020B0609030804020204" pitchFamily="49" charset="0"/>
              </a:rPr>
              <a:t>builtins.dict</a:t>
            </a:r>
            <a:r>
              <a:rPr lang="en-GB" sz="800" b="0" dirty="0">
                <a:solidFill>
                  <a:srgbClr val="ABB2BF"/>
                </a:solidFill>
                <a:effectLst/>
                <a:latin typeface="Menlo" panose="020B0609030804020204" pitchFamily="49" charset="0"/>
              </a:rPr>
              <a:t>, </a:t>
            </a:r>
            <a:r>
              <a:rPr lang="en-GB" sz="800" b="0" dirty="0">
                <a:solidFill>
                  <a:srgbClr val="E06C75"/>
                </a:solidFill>
                <a:effectLst/>
                <a:latin typeface="Menlo" panose="020B0609030804020204" pitchFamily="49" charset="0"/>
              </a:rPr>
              <a:t>alias</a:t>
            </a:r>
            <a:r>
              <a:rPr lang="en-GB" sz="800" b="0" dirty="0">
                <a:solidFill>
                  <a:srgbClr val="56B6C2"/>
                </a:solidFill>
                <a:effectLst/>
                <a:latin typeface="Menlo" panose="020B0609030804020204" pitchFamily="49" charset="0"/>
              </a:rPr>
              <a:t>=</a:t>
            </a:r>
            <a:r>
              <a:rPr lang="en-GB" sz="800" b="0" dirty="0">
                <a:solidFill>
                  <a:srgbClr val="98C379"/>
                </a:solidFill>
                <a:effectLst/>
                <a:latin typeface="Menlo" panose="020B0609030804020204" pitchFamily="49" charset="0"/>
              </a:rPr>
              <a:t>"</a:t>
            </a:r>
            <a:r>
              <a:rPr lang="en-GB" sz="800" b="0" dirty="0" err="1">
                <a:solidFill>
                  <a:srgbClr val="98C379"/>
                </a:solidFill>
                <a:effectLst/>
                <a:latin typeface="Menlo" panose="020B0609030804020204" pitchFamily="49" charset="0"/>
              </a:rPr>
              <a:t>MultiPin</a:t>
            </a:r>
            <a:r>
              <a:rPr lang="en-GB" sz="800" b="0" dirty="0">
                <a:solidFill>
                  <a:srgbClr val="98C379"/>
                </a:solidFill>
                <a:effectLst/>
                <a:latin typeface="Menlo" panose="020B0609030804020204" pitchFamily="49" charset="0"/>
              </a:rPr>
              <a:t>"</a:t>
            </a:r>
            <a:r>
              <a:rPr lang="en-GB" sz="800" b="0" dirty="0">
                <a:solidFill>
                  <a:srgbClr val="ABB2BF"/>
                </a:solidFill>
                <a:effectLst/>
                <a:latin typeface="Menlo" panose="020B0609030804020204" pitchFamily="49" charset="0"/>
              </a:rPr>
              <a:t>)</a:t>
            </a:r>
          </a:p>
          <a:p>
            <a:r>
              <a:rPr lang="en-GB" sz="800" b="0" dirty="0" err="1">
                <a:solidFill>
                  <a:srgbClr val="E06C75"/>
                </a:solidFill>
                <a:effectLst/>
                <a:latin typeface="Menlo" panose="020B0609030804020204" pitchFamily="49" charset="0"/>
              </a:rPr>
              <a:t>mx_experiment</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Optional</a:t>
            </a:r>
            <a:r>
              <a:rPr lang="en-GB" sz="800" b="0" dirty="0">
                <a:solidFill>
                  <a:srgbClr val="ABB2BF"/>
                </a:solidFill>
                <a:effectLst/>
                <a:latin typeface="Menlo" panose="020B0609030804020204" pitchFamily="49" charset="0"/>
              </a:rPr>
              <a:t>[</a:t>
            </a:r>
            <a:r>
              <a:rPr lang="en-GB" sz="800" b="0" dirty="0" err="1">
                <a:solidFill>
                  <a:srgbClr val="E5C07B"/>
                </a:solidFill>
                <a:effectLst/>
                <a:latin typeface="Menlo" panose="020B0609030804020204" pitchFamily="49" charset="0"/>
              </a:rPr>
              <a:t>Dict</a:t>
            </a:r>
            <a:r>
              <a:rPr lang="en-GB" sz="800" b="0" dirty="0">
                <a:solidFill>
                  <a:srgbClr val="ABB2BF"/>
                </a:solidFill>
                <a:effectLst/>
                <a:latin typeface="Menlo" panose="020B0609030804020204" pitchFamily="49" charset="0"/>
              </a:rPr>
              <a:t>[</a:t>
            </a:r>
            <a:r>
              <a:rPr lang="en-GB" sz="800" b="0" dirty="0">
                <a:solidFill>
                  <a:srgbClr val="E5C07B"/>
                </a:solidFill>
                <a:effectLst/>
                <a:latin typeface="Menlo" panose="020B0609030804020204" pitchFamily="49" charset="0"/>
              </a:rPr>
              <a:t>str</a:t>
            </a:r>
            <a:r>
              <a:rPr lang="en-GB" sz="800" b="0" dirty="0">
                <a:solidFill>
                  <a:srgbClr val="ABB2BF"/>
                </a:solidFill>
                <a:effectLst/>
                <a:latin typeface="Menlo" panose="020B0609030804020204" pitchFamily="49" charset="0"/>
              </a:rPr>
              <a:t>, </a:t>
            </a:r>
            <a:r>
              <a:rPr lang="en-GB" sz="800" b="0" dirty="0" err="1">
                <a:solidFill>
                  <a:srgbClr val="ABB2BF"/>
                </a:solidFill>
                <a:effectLst/>
                <a:latin typeface="Menlo" panose="020B0609030804020204" pitchFamily="49" charset="0"/>
              </a:rPr>
              <a:t>MxExperiment</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61AFEF"/>
                </a:solidFill>
                <a:effectLst/>
                <a:latin typeface="Menlo" panose="020B0609030804020204" pitchFamily="49" charset="0"/>
              </a:rPr>
              <a:t>Field</a:t>
            </a:r>
            <a:r>
              <a:rPr lang="en-GB" sz="800" b="0" dirty="0">
                <a:solidFill>
                  <a:srgbClr val="ABB2BF"/>
                </a:solidFill>
                <a:effectLst/>
                <a:latin typeface="Menlo" panose="020B0609030804020204" pitchFamily="49" charset="0"/>
              </a:rPr>
              <a:t>(</a:t>
            </a:r>
            <a:r>
              <a:rPr lang="en-GB" sz="800" b="0" dirty="0" err="1">
                <a:solidFill>
                  <a:srgbClr val="E06C75"/>
                </a:solidFill>
                <a:effectLst/>
                <a:latin typeface="Menlo" panose="020B0609030804020204" pitchFamily="49" charset="0"/>
              </a:rPr>
              <a:t>default_factory</a:t>
            </a:r>
            <a:r>
              <a:rPr lang="en-GB" sz="800" b="0" dirty="0">
                <a:solidFill>
                  <a:srgbClr val="56B6C2"/>
                </a:solidFill>
                <a:effectLst/>
                <a:latin typeface="Menlo" panose="020B0609030804020204" pitchFamily="49" charset="0"/>
              </a:rPr>
              <a:t>=</a:t>
            </a:r>
            <a:r>
              <a:rPr lang="en-GB" sz="800" b="0" dirty="0" err="1">
                <a:solidFill>
                  <a:srgbClr val="ABB2BF"/>
                </a:solidFill>
                <a:effectLst/>
                <a:latin typeface="Menlo" panose="020B0609030804020204" pitchFamily="49" charset="0"/>
              </a:rPr>
              <a:t>builtins.dict</a:t>
            </a:r>
            <a:r>
              <a:rPr lang="en-GB" sz="800" b="0" dirty="0">
                <a:solidFill>
                  <a:srgbClr val="ABB2BF"/>
                </a:solidFill>
                <a:effectLst/>
                <a:latin typeface="Menlo" panose="020B0609030804020204" pitchFamily="49" charset="0"/>
              </a:rPr>
              <a:t>, </a:t>
            </a:r>
            <a:r>
              <a:rPr lang="en-GB" sz="800" b="0" dirty="0">
                <a:solidFill>
                  <a:srgbClr val="E06C75"/>
                </a:solidFill>
                <a:effectLst/>
                <a:latin typeface="Menlo" panose="020B0609030804020204" pitchFamily="49" charset="0"/>
              </a:rPr>
              <a:t>alias</a:t>
            </a:r>
            <a:r>
              <a:rPr lang="en-GB" sz="800" b="0" dirty="0">
                <a:solidFill>
                  <a:srgbClr val="56B6C2"/>
                </a:solidFill>
                <a:effectLst/>
                <a:latin typeface="Menlo" panose="020B0609030804020204" pitchFamily="49" charset="0"/>
              </a:rPr>
              <a:t>=</a:t>
            </a:r>
            <a:r>
              <a:rPr lang="en-GB" sz="800" b="0" dirty="0">
                <a:solidFill>
                  <a:srgbClr val="98C379"/>
                </a:solidFill>
                <a:effectLst/>
                <a:latin typeface="Menlo" panose="020B0609030804020204" pitchFamily="49" charset="0"/>
              </a:rPr>
              <a:t>"</a:t>
            </a:r>
            <a:r>
              <a:rPr lang="en-GB" sz="800" b="0" dirty="0" err="1">
                <a:solidFill>
                  <a:srgbClr val="98C379"/>
                </a:solidFill>
                <a:effectLst/>
                <a:latin typeface="Menlo" panose="020B0609030804020204" pitchFamily="49" charset="0"/>
              </a:rPr>
              <a:t>MxExperiment</a:t>
            </a:r>
            <a:r>
              <a:rPr lang="en-GB" sz="800" b="0" dirty="0">
                <a:solidFill>
                  <a:srgbClr val="98C379"/>
                </a:solidFill>
                <a:effectLst/>
                <a:latin typeface="Menlo" panose="020B0609030804020204" pitchFamily="49" charset="0"/>
              </a:rPr>
              <a:t>"</a:t>
            </a:r>
            <a:r>
              <a:rPr lang="en-GB" sz="800" b="0" dirty="0">
                <a:solidFill>
                  <a:srgbClr val="ABB2BF"/>
                </a:solidFill>
                <a:effectLst/>
                <a:latin typeface="Menlo" panose="020B0609030804020204" pitchFamily="49" charset="0"/>
              </a:rPr>
              <a:t>)</a:t>
            </a:r>
          </a:p>
          <a:p>
            <a:r>
              <a:rPr lang="en-GB" sz="800" b="0" dirty="0" err="1">
                <a:solidFill>
                  <a:srgbClr val="E06C75"/>
                </a:solidFill>
                <a:effectLst/>
                <a:latin typeface="Menlo" panose="020B0609030804020204" pitchFamily="49" charset="0"/>
              </a:rPr>
              <a:t>mx_processing</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Optional</a:t>
            </a:r>
            <a:r>
              <a:rPr lang="en-GB" sz="800" b="0" dirty="0">
                <a:solidFill>
                  <a:srgbClr val="ABB2BF"/>
                </a:solidFill>
                <a:effectLst/>
                <a:latin typeface="Menlo" panose="020B0609030804020204" pitchFamily="49" charset="0"/>
              </a:rPr>
              <a:t>[</a:t>
            </a:r>
            <a:r>
              <a:rPr lang="en-GB" sz="800" b="0" dirty="0" err="1">
                <a:solidFill>
                  <a:srgbClr val="E5C07B"/>
                </a:solidFill>
                <a:effectLst/>
                <a:latin typeface="Menlo" panose="020B0609030804020204" pitchFamily="49" charset="0"/>
              </a:rPr>
              <a:t>Dict</a:t>
            </a:r>
            <a:r>
              <a:rPr lang="en-GB" sz="800" b="0" dirty="0">
                <a:solidFill>
                  <a:srgbClr val="ABB2BF"/>
                </a:solidFill>
                <a:effectLst/>
                <a:latin typeface="Menlo" panose="020B0609030804020204" pitchFamily="49" charset="0"/>
              </a:rPr>
              <a:t>[</a:t>
            </a:r>
            <a:r>
              <a:rPr lang="en-GB" sz="800" b="0" dirty="0">
                <a:solidFill>
                  <a:srgbClr val="E5C07B"/>
                </a:solidFill>
                <a:effectLst/>
                <a:latin typeface="Menlo" panose="020B0609030804020204" pitchFamily="49" charset="0"/>
              </a:rPr>
              <a:t>str</a:t>
            </a:r>
            <a:r>
              <a:rPr lang="en-GB" sz="800" b="0" dirty="0">
                <a:solidFill>
                  <a:srgbClr val="ABB2BF"/>
                </a:solidFill>
                <a:effectLst/>
                <a:latin typeface="Menlo" panose="020B0609030804020204" pitchFamily="49" charset="0"/>
              </a:rPr>
              <a:t>, </a:t>
            </a:r>
            <a:r>
              <a:rPr lang="en-GB" sz="800" b="0" dirty="0" err="1">
                <a:solidFill>
                  <a:srgbClr val="ABB2BF"/>
                </a:solidFill>
                <a:effectLst/>
                <a:latin typeface="Menlo" panose="020B0609030804020204" pitchFamily="49" charset="0"/>
              </a:rPr>
              <a:t>MxProcessing</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61AFEF"/>
                </a:solidFill>
                <a:effectLst/>
                <a:latin typeface="Menlo" panose="020B0609030804020204" pitchFamily="49" charset="0"/>
              </a:rPr>
              <a:t>Field</a:t>
            </a:r>
            <a:r>
              <a:rPr lang="en-GB" sz="800" b="0" dirty="0">
                <a:solidFill>
                  <a:srgbClr val="ABB2BF"/>
                </a:solidFill>
                <a:effectLst/>
                <a:latin typeface="Menlo" panose="020B0609030804020204" pitchFamily="49" charset="0"/>
              </a:rPr>
              <a:t>(</a:t>
            </a:r>
            <a:r>
              <a:rPr lang="en-GB" sz="800" b="0" dirty="0" err="1">
                <a:solidFill>
                  <a:srgbClr val="E06C75"/>
                </a:solidFill>
                <a:effectLst/>
                <a:latin typeface="Menlo" panose="020B0609030804020204" pitchFamily="49" charset="0"/>
              </a:rPr>
              <a:t>default_factory</a:t>
            </a:r>
            <a:r>
              <a:rPr lang="en-GB" sz="800" b="0" dirty="0">
                <a:solidFill>
                  <a:srgbClr val="56B6C2"/>
                </a:solidFill>
                <a:effectLst/>
                <a:latin typeface="Menlo" panose="020B0609030804020204" pitchFamily="49" charset="0"/>
              </a:rPr>
              <a:t>=</a:t>
            </a:r>
            <a:r>
              <a:rPr lang="en-GB" sz="800" b="0" dirty="0" err="1">
                <a:solidFill>
                  <a:srgbClr val="ABB2BF"/>
                </a:solidFill>
                <a:effectLst/>
                <a:latin typeface="Menlo" panose="020B0609030804020204" pitchFamily="49" charset="0"/>
              </a:rPr>
              <a:t>builtins.dict</a:t>
            </a:r>
            <a:r>
              <a:rPr lang="en-GB" sz="800" b="0" dirty="0">
                <a:solidFill>
                  <a:srgbClr val="ABB2BF"/>
                </a:solidFill>
                <a:effectLst/>
                <a:latin typeface="Menlo" panose="020B0609030804020204" pitchFamily="49" charset="0"/>
              </a:rPr>
              <a:t>, </a:t>
            </a:r>
            <a:r>
              <a:rPr lang="en-GB" sz="800" b="0" dirty="0">
                <a:solidFill>
                  <a:srgbClr val="E06C75"/>
                </a:solidFill>
                <a:effectLst/>
                <a:latin typeface="Menlo" panose="020B0609030804020204" pitchFamily="49" charset="0"/>
              </a:rPr>
              <a:t>alias</a:t>
            </a:r>
            <a:r>
              <a:rPr lang="en-GB" sz="800" b="0" dirty="0">
                <a:solidFill>
                  <a:srgbClr val="56B6C2"/>
                </a:solidFill>
                <a:effectLst/>
                <a:latin typeface="Menlo" panose="020B0609030804020204" pitchFamily="49" charset="0"/>
              </a:rPr>
              <a:t>=</a:t>
            </a:r>
            <a:r>
              <a:rPr lang="en-GB" sz="800" b="0" dirty="0">
                <a:solidFill>
                  <a:srgbClr val="98C379"/>
                </a:solidFill>
                <a:effectLst/>
                <a:latin typeface="Menlo" panose="020B0609030804020204" pitchFamily="49" charset="0"/>
              </a:rPr>
              <a:t>"</a:t>
            </a:r>
            <a:r>
              <a:rPr lang="en-GB" sz="800" b="0" dirty="0" err="1">
                <a:solidFill>
                  <a:srgbClr val="98C379"/>
                </a:solidFill>
                <a:effectLst/>
                <a:latin typeface="Menlo" panose="020B0609030804020204" pitchFamily="49" charset="0"/>
              </a:rPr>
              <a:t>MxProcessing</a:t>
            </a:r>
            <a:r>
              <a:rPr lang="en-GB" sz="800" b="0" dirty="0">
                <a:solidFill>
                  <a:srgbClr val="98C379"/>
                </a:solidFill>
                <a:effectLst/>
                <a:latin typeface="Menlo" panose="020B0609030804020204" pitchFamily="49" charset="0"/>
              </a:rPr>
              <a:t>"</a:t>
            </a:r>
            <a:r>
              <a:rPr lang="en-GB" sz="800" b="0" dirty="0">
                <a:solidFill>
                  <a:srgbClr val="ABB2BF"/>
                </a:solidFill>
                <a:effectLst/>
                <a:latin typeface="Menlo" panose="020B0609030804020204" pitchFamily="49" charset="0"/>
              </a:rPr>
              <a:t>)</a:t>
            </a:r>
          </a:p>
          <a:p>
            <a:r>
              <a:rPr lang="en-GB" sz="800" b="0" dirty="0">
                <a:solidFill>
                  <a:srgbClr val="E06C75"/>
                </a:solidFill>
                <a:effectLst/>
                <a:latin typeface="Menlo" panose="020B0609030804020204" pitchFamily="49" charset="0"/>
              </a:rPr>
              <a:t>pin</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Optional</a:t>
            </a:r>
            <a:r>
              <a:rPr lang="en-GB" sz="800" b="0" dirty="0">
                <a:solidFill>
                  <a:srgbClr val="ABB2BF"/>
                </a:solidFill>
                <a:effectLst/>
                <a:latin typeface="Menlo" panose="020B0609030804020204" pitchFamily="49" charset="0"/>
              </a:rPr>
              <a:t>[</a:t>
            </a:r>
            <a:r>
              <a:rPr lang="en-GB" sz="800" b="0" dirty="0" err="1">
                <a:solidFill>
                  <a:srgbClr val="E5C07B"/>
                </a:solidFill>
                <a:effectLst/>
                <a:latin typeface="Menlo" panose="020B0609030804020204" pitchFamily="49" charset="0"/>
              </a:rPr>
              <a:t>Dict</a:t>
            </a:r>
            <a:r>
              <a:rPr lang="en-GB" sz="800" b="0" dirty="0">
                <a:solidFill>
                  <a:srgbClr val="ABB2BF"/>
                </a:solidFill>
                <a:effectLst/>
                <a:latin typeface="Menlo" panose="020B0609030804020204" pitchFamily="49" charset="0"/>
              </a:rPr>
              <a:t>[</a:t>
            </a:r>
            <a:r>
              <a:rPr lang="en-GB" sz="800" b="0" dirty="0">
                <a:solidFill>
                  <a:srgbClr val="E5C07B"/>
                </a:solidFill>
                <a:effectLst/>
                <a:latin typeface="Menlo" panose="020B0609030804020204" pitchFamily="49" charset="0"/>
              </a:rPr>
              <a:t>str</a:t>
            </a:r>
            <a:r>
              <a:rPr lang="en-GB" sz="800" b="0" dirty="0">
                <a:solidFill>
                  <a:srgbClr val="ABB2BF"/>
                </a:solidFill>
                <a:effectLst/>
                <a:latin typeface="Menlo" panose="020B0609030804020204" pitchFamily="49" charset="0"/>
              </a:rPr>
              <a:t>, Pin]]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61AFEF"/>
                </a:solidFill>
                <a:effectLst/>
                <a:latin typeface="Menlo" panose="020B0609030804020204" pitchFamily="49" charset="0"/>
              </a:rPr>
              <a:t>Field</a:t>
            </a:r>
            <a:r>
              <a:rPr lang="en-GB" sz="800" b="0" dirty="0">
                <a:solidFill>
                  <a:srgbClr val="ABB2BF"/>
                </a:solidFill>
                <a:effectLst/>
                <a:latin typeface="Menlo" panose="020B0609030804020204" pitchFamily="49" charset="0"/>
              </a:rPr>
              <a:t>(</a:t>
            </a:r>
            <a:r>
              <a:rPr lang="en-GB" sz="800" b="0" dirty="0" err="1">
                <a:solidFill>
                  <a:srgbClr val="E06C75"/>
                </a:solidFill>
                <a:effectLst/>
                <a:latin typeface="Menlo" panose="020B0609030804020204" pitchFamily="49" charset="0"/>
              </a:rPr>
              <a:t>default_factory</a:t>
            </a:r>
            <a:r>
              <a:rPr lang="en-GB" sz="800" b="0" dirty="0">
                <a:solidFill>
                  <a:srgbClr val="56B6C2"/>
                </a:solidFill>
                <a:effectLst/>
                <a:latin typeface="Menlo" panose="020B0609030804020204" pitchFamily="49" charset="0"/>
              </a:rPr>
              <a:t>=</a:t>
            </a:r>
            <a:r>
              <a:rPr lang="en-GB" sz="800" b="0" dirty="0" err="1">
                <a:solidFill>
                  <a:srgbClr val="ABB2BF"/>
                </a:solidFill>
                <a:effectLst/>
                <a:latin typeface="Menlo" panose="020B0609030804020204" pitchFamily="49" charset="0"/>
              </a:rPr>
              <a:t>builtins.dict</a:t>
            </a:r>
            <a:r>
              <a:rPr lang="en-GB" sz="800" b="0" dirty="0">
                <a:solidFill>
                  <a:srgbClr val="ABB2BF"/>
                </a:solidFill>
                <a:effectLst/>
                <a:latin typeface="Menlo" panose="020B0609030804020204" pitchFamily="49" charset="0"/>
              </a:rPr>
              <a:t>, </a:t>
            </a:r>
            <a:r>
              <a:rPr lang="en-GB" sz="800" b="0" dirty="0">
                <a:solidFill>
                  <a:srgbClr val="E06C75"/>
                </a:solidFill>
                <a:effectLst/>
                <a:latin typeface="Menlo" panose="020B0609030804020204" pitchFamily="49" charset="0"/>
              </a:rPr>
              <a:t>alias</a:t>
            </a:r>
            <a:r>
              <a:rPr lang="en-GB" sz="800" b="0" dirty="0">
                <a:solidFill>
                  <a:srgbClr val="56B6C2"/>
                </a:solidFill>
                <a:effectLst/>
                <a:latin typeface="Menlo" panose="020B0609030804020204" pitchFamily="49" charset="0"/>
              </a:rPr>
              <a:t>=</a:t>
            </a:r>
            <a:r>
              <a:rPr lang="en-GB" sz="800" b="0" dirty="0">
                <a:solidFill>
                  <a:srgbClr val="98C379"/>
                </a:solidFill>
                <a:effectLst/>
                <a:latin typeface="Menlo" panose="020B0609030804020204" pitchFamily="49" charset="0"/>
              </a:rPr>
              <a:t>"Pin"</a:t>
            </a:r>
            <a:r>
              <a:rPr lang="en-GB" sz="800" b="0" dirty="0">
                <a:solidFill>
                  <a:srgbClr val="ABB2BF"/>
                </a:solidFill>
                <a:effectLst/>
                <a:latin typeface="Menlo" panose="020B0609030804020204" pitchFamily="49" charset="0"/>
              </a:rPr>
              <a:t>)</a:t>
            </a:r>
          </a:p>
          <a:p>
            <a:r>
              <a:rPr lang="en-GB" sz="800" b="0" dirty="0" err="1">
                <a:solidFill>
                  <a:srgbClr val="E06C75"/>
                </a:solidFill>
                <a:effectLst/>
                <a:latin typeface="Menlo" panose="020B0609030804020204" pitchFamily="49" charset="0"/>
              </a:rPr>
              <a:t>pin_position</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Optional</a:t>
            </a:r>
            <a:r>
              <a:rPr lang="en-GB" sz="800" b="0" dirty="0">
                <a:solidFill>
                  <a:srgbClr val="ABB2BF"/>
                </a:solidFill>
                <a:effectLst/>
                <a:latin typeface="Menlo" panose="020B0609030804020204" pitchFamily="49" charset="0"/>
              </a:rPr>
              <a:t>[</a:t>
            </a:r>
            <a:r>
              <a:rPr lang="en-GB" sz="800" b="0" dirty="0" err="1">
                <a:solidFill>
                  <a:srgbClr val="E5C07B"/>
                </a:solidFill>
                <a:effectLst/>
                <a:latin typeface="Menlo" panose="020B0609030804020204" pitchFamily="49" charset="0"/>
              </a:rPr>
              <a:t>Dict</a:t>
            </a:r>
            <a:r>
              <a:rPr lang="en-GB" sz="800" b="0" dirty="0">
                <a:solidFill>
                  <a:srgbClr val="ABB2BF"/>
                </a:solidFill>
                <a:effectLst/>
                <a:latin typeface="Menlo" panose="020B0609030804020204" pitchFamily="49" charset="0"/>
              </a:rPr>
              <a:t>[</a:t>
            </a:r>
            <a:r>
              <a:rPr lang="en-GB" sz="800" b="0" dirty="0">
                <a:solidFill>
                  <a:srgbClr val="E5C07B"/>
                </a:solidFill>
                <a:effectLst/>
                <a:latin typeface="Menlo" panose="020B0609030804020204" pitchFamily="49" charset="0"/>
              </a:rPr>
              <a:t>str</a:t>
            </a:r>
            <a:r>
              <a:rPr lang="en-GB" sz="800" b="0" dirty="0">
                <a:solidFill>
                  <a:srgbClr val="ABB2BF"/>
                </a:solidFill>
                <a:effectLst/>
                <a:latin typeface="Menlo" panose="020B0609030804020204" pitchFamily="49" charset="0"/>
              </a:rPr>
              <a:t>, </a:t>
            </a:r>
            <a:r>
              <a:rPr lang="en-GB" sz="800" b="0" dirty="0" err="1">
                <a:solidFill>
                  <a:srgbClr val="ABB2BF"/>
                </a:solidFill>
                <a:effectLst/>
                <a:latin typeface="Menlo" panose="020B0609030804020204" pitchFamily="49" charset="0"/>
              </a:rPr>
              <a:t>PinPosition</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61AFEF"/>
                </a:solidFill>
                <a:effectLst/>
                <a:latin typeface="Menlo" panose="020B0609030804020204" pitchFamily="49" charset="0"/>
              </a:rPr>
              <a:t>Field</a:t>
            </a:r>
            <a:r>
              <a:rPr lang="en-GB" sz="800" b="0" dirty="0">
                <a:solidFill>
                  <a:srgbClr val="ABB2BF"/>
                </a:solidFill>
                <a:effectLst/>
                <a:latin typeface="Menlo" panose="020B0609030804020204" pitchFamily="49" charset="0"/>
              </a:rPr>
              <a:t>(</a:t>
            </a:r>
            <a:r>
              <a:rPr lang="en-GB" sz="800" b="0" dirty="0" err="1">
                <a:solidFill>
                  <a:srgbClr val="E06C75"/>
                </a:solidFill>
                <a:effectLst/>
                <a:latin typeface="Menlo" panose="020B0609030804020204" pitchFamily="49" charset="0"/>
              </a:rPr>
              <a:t>default_factory</a:t>
            </a:r>
            <a:r>
              <a:rPr lang="en-GB" sz="800" b="0" dirty="0">
                <a:solidFill>
                  <a:srgbClr val="56B6C2"/>
                </a:solidFill>
                <a:effectLst/>
                <a:latin typeface="Menlo" panose="020B0609030804020204" pitchFamily="49" charset="0"/>
              </a:rPr>
              <a:t>=</a:t>
            </a:r>
            <a:r>
              <a:rPr lang="en-GB" sz="800" b="0" dirty="0" err="1">
                <a:solidFill>
                  <a:srgbClr val="ABB2BF"/>
                </a:solidFill>
                <a:effectLst/>
                <a:latin typeface="Menlo" panose="020B0609030804020204" pitchFamily="49" charset="0"/>
              </a:rPr>
              <a:t>builtins.dict</a:t>
            </a:r>
            <a:r>
              <a:rPr lang="en-GB" sz="800" b="0" dirty="0">
                <a:solidFill>
                  <a:srgbClr val="ABB2BF"/>
                </a:solidFill>
                <a:effectLst/>
                <a:latin typeface="Menlo" panose="020B0609030804020204" pitchFamily="49" charset="0"/>
              </a:rPr>
              <a:t>, </a:t>
            </a:r>
            <a:r>
              <a:rPr lang="en-GB" sz="800" b="0" dirty="0">
                <a:solidFill>
                  <a:srgbClr val="E06C75"/>
                </a:solidFill>
                <a:effectLst/>
                <a:latin typeface="Menlo" panose="020B0609030804020204" pitchFamily="49" charset="0"/>
              </a:rPr>
              <a:t>alias</a:t>
            </a:r>
            <a:r>
              <a:rPr lang="en-GB" sz="800" b="0" dirty="0">
                <a:solidFill>
                  <a:srgbClr val="56B6C2"/>
                </a:solidFill>
                <a:effectLst/>
                <a:latin typeface="Menlo" panose="020B0609030804020204" pitchFamily="49" charset="0"/>
              </a:rPr>
              <a:t>=</a:t>
            </a:r>
            <a:r>
              <a:rPr lang="en-GB" sz="800" b="0" dirty="0">
                <a:solidFill>
                  <a:srgbClr val="98C379"/>
                </a:solidFill>
                <a:effectLst/>
                <a:latin typeface="Menlo" panose="020B0609030804020204" pitchFamily="49" charset="0"/>
              </a:rPr>
              <a:t>"</a:t>
            </a:r>
            <a:r>
              <a:rPr lang="en-GB" sz="800" b="0" dirty="0" err="1">
                <a:solidFill>
                  <a:srgbClr val="98C379"/>
                </a:solidFill>
                <a:effectLst/>
                <a:latin typeface="Menlo" panose="020B0609030804020204" pitchFamily="49" charset="0"/>
              </a:rPr>
              <a:t>PinPosition</a:t>
            </a:r>
            <a:r>
              <a:rPr lang="en-GB" sz="800" b="0" dirty="0">
                <a:solidFill>
                  <a:srgbClr val="98C379"/>
                </a:solidFill>
                <a:effectLst/>
                <a:latin typeface="Menlo" panose="020B0609030804020204" pitchFamily="49" charset="0"/>
              </a:rPr>
              <a:t>"</a:t>
            </a:r>
            <a:r>
              <a:rPr lang="en-GB" sz="800" b="0" dirty="0">
                <a:solidFill>
                  <a:srgbClr val="ABB2BF"/>
                </a:solidFill>
                <a:effectLst/>
                <a:latin typeface="Menlo" panose="020B0609030804020204" pitchFamily="49" charset="0"/>
              </a:rPr>
              <a:t>)</a:t>
            </a:r>
          </a:p>
          <a:p>
            <a:r>
              <a:rPr lang="en-GB" sz="800" b="0" dirty="0">
                <a:solidFill>
                  <a:srgbClr val="E06C75"/>
                </a:solidFill>
                <a:effectLst/>
                <a:latin typeface="Menlo" panose="020B0609030804020204" pitchFamily="49" charset="0"/>
              </a:rPr>
              <a:t>plate</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Optional</a:t>
            </a:r>
            <a:r>
              <a:rPr lang="en-GB" sz="800" b="0" dirty="0">
                <a:solidFill>
                  <a:srgbClr val="ABB2BF"/>
                </a:solidFill>
                <a:effectLst/>
                <a:latin typeface="Menlo" panose="020B0609030804020204" pitchFamily="49" charset="0"/>
              </a:rPr>
              <a:t>[</a:t>
            </a:r>
            <a:r>
              <a:rPr lang="en-GB" sz="800" b="0" dirty="0" err="1">
                <a:solidFill>
                  <a:srgbClr val="E5C07B"/>
                </a:solidFill>
                <a:effectLst/>
                <a:latin typeface="Menlo" panose="020B0609030804020204" pitchFamily="49" charset="0"/>
              </a:rPr>
              <a:t>Dict</a:t>
            </a:r>
            <a:r>
              <a:rPr lang="en-GB" sz="800" b="0" dirty="0">
                <a:solidFill>
                  <a:srgbClr val="ABB2BF"/>
                </a:solidFill>
                <a:effectLst/>
                <a:latin typeface="Menlo" panose="020B0609030804020204" pitchFamily="49" charset="0"/>
              </a:rPr>
              <a:t>[</a:t>
            </a:r>
            <a:r>
              <a:rPr lang="en-GB" sz="800" b="0" dirty="0">
                <a:solidFill>
                  <a:srgbClr val="E5C07B"/>
                </a:solidFill>
                <a:effectLst/>
                <a:latin typeface="Menlo" panose="020B0609030804020204" pitchFamily="49" charset="0"/>
              </a:rPr>
              <a:t>str</a:t>
            </a:r>
            <a:r>
              <a:rPr lang="en-GB" sz="800" b="0" dirty="0">
                <a:solidFill>
                  <a:srgbClr val="ABB2BF"/>
                </a:solidFill>
                <a:effectLst/>
                <a:latin typeface="Menlo" panose="020B0609030804020204" pitchFamily="49" charset="0"/>
              </a:rPr>
              <a:t>, Plate]]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61AFEF"/>
                </a:solidFill>
                <a:effectLst/>
                <a:latin typeface="Menlo" panose="020B0609030804020204" pitchFamily="49" charset="0"/>
              </a:rPr>
              <a:t>Field</a:t>
            </a:r>
            <a:r>
              <a:rPr lang="en-GB" sz="800" b="0" dirty="0">
                <a:solidFill>
                  <a:srgbClr val="ABB2BF"/>
                </a:solidFill>
                <a:effectLst/>
                <a:latin typeface="Menlo" panose="020B0609030804020204" pitchFamily="49" charset="0"/>
              </a:rPr>
              <a:t>(</a:t>
            </a:r>
            <a:r>
              <a:rPr lang="en-GB" sz="800" b="0" dirty="0" err="1">
                <a:solidFill>
                  <a:srgbClr val="E06C75"/>
                </a:solidFill>
                <a:effectLst/>
                <a:latin typeface="Menlo" panose="020B0609030804020204" pitchFamily="49" charset="0"/>
              </a:rPr>
              <a:t>default_factory</a:t>
            </a:r>
            <a:r>
              <a:rPr lang="en-GB" sz="800" b="0" dirty="0">
                <a:solidFill>
                  <a:srgbClr val="56B6C2"/>
                </a:solidFill>
                <a:effectLst/>
                <a:latin typeface="Menlo" panose="020B0609030804020204" pitchFamily="49" charset="0"/>
              </a:rPr>
              <a:t>=</a:t>
            </a:r>
            <a:r>
              <a:rPr lang="en-GB" sz="800" b="0" dirty="0" err="1">
                <a:solidFill>
                  <a:srgbClr val="ABB2BF"/>
                </a:solidFill>
                <a:effectLst/>
                <a:latin typeface="Menlo" panose="020B0609030804020204" pitchFamily="49" charset="0"/>
              </a:rPr>
              <a:t>builtins.dict</a:t>
            </a:r>
            <a:r>
              <a:rPr lang="en-GB" sz="800" b="0" dirty="0">
                <a:solidFill>
                  <a:srgbClr val="ABB2BF"/>
                </a:solidFill>
                <a:effectLst/>
                <a:latin typeface="Menlo" panose="020B0609030804020204" pitchFamily="49" charset="0"/>
              </a:rPr>
              <a:t>, </a:t>
            </a:r>
            <a:r>
              <a:rPr lang="en-GB" sz="800" b="0" dirty="0">
                <a:solidFill>
                  <a:srgbClr val="E06C75"/>
                </a:solidFill>
                <a:effectLst/>
                <a:latin typeface="Menlo" panose="020B0609030804020204" pitchFamily="49" charset="0"/>
              </a:rPr>
              <a:t>alias</a:t>
            </a:r>
            <a:r>
              <a:rPr lang="en-GB" sz="800" b="0" dirty="0">
                <a:solidFill>
                  <a:srgbClr val="56B6C2"/>
                </a:solidFill>
                <a:effectLst/>
                <a:latin typeface="Menlo" panose="020B0609030804020204" pitchFamily="49" charset="0"/>
              </a:rPr>
              <a:t>=</a:t>
            </a:r>
            <a:r>
              <a:rPr lang="en-GB" sz="800" b="0" dirty="0">
                <a:solidFill>
                  <a:srgbClr val="98C379"/>
                </a:solidFill>
                <a:effectLst/>
                <a:latin typeface="Menlo" panose="020B0609030804020204" pitchFamily="49" charset="0"/>
              </a:rPr>
              <a:t>"Plate"</a:t>
            </a:r>
            <a:r>
              <a:rPr lang="en-GB" sz="800" b="0" dirty="0">
                <a:solidFill>
                  <a:srgbClr val="ABB2BF"/>
                </a:solidFill>
                <a:effectLst/>
                <a:latin typeface="Menlo" panose="020B0609030804020204" pitchFamily="49" charset="0"/>
              </a:rPr>
              <a:t>)</a:t>
            </a:r>
          </a:p>
          <a:p>
            <a:r>
              <a:rPr lang="en-GB" sz="800" b="0" dirty="0" err="1">
                <a:solidFill>
                  <a:srgbClr val="E06C75"/>
                </a:solidFill>
                <a:effectLst/>
                <a:latin typeface="Menlo" panose="020B0609030804020204" pitchFamily="49" charset="0"/>
              </a:rPr>
              <a:t>plate_well</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Optional</a:t>
            </a:r>
            <a:r>
              <a:rPr lang="en-GB" sz="800" b="0" dirty="0">
                <a:solidFill>
                  <a:srgbClr val="ABB2BF"/>
                </a:solidFill>
                <a:effectLst/>
                <a:latin typeface="Menlo" panose="020B0609030804020204" pitchFamily="49" charset="0"/>
              </a:rPr>
              <a:t>[</a:t>
            </a:r>
            <a:r>
              <a:rPr lang="en-GB" sz="800" b="0" dirty="0" err="1">
                <a:solidFill>
                  <a:srgbClr val="E5C07B"/>
                </a:solidFill>
                <a:effectLst/>
                <a:latin typeface="Menlo" panose="020B0609030804020204" pitchFamily="49" charset="0"/>
              </a:rPr>
              <a:t>Dict</a:t>
            </a:r>
            <a:r>
              <a:rPr lang="en-GB" sz="800" b="0" dirty="0">
                <a:solidFill>
                  <a:srgbClr val="ABB2BF"/>
                </a:solidFill>
                <a:effectLst/>
                <a:latin typeface="Menlo" panose="020B0609030804020204" pitchFamily="49" charset="0"/>
              </a:rPr>
              <a:t>[</a:t>
            </a:r>
            <a:r>
              <a:rPr lang="en-GB" sz="800" b="0" dirty="0">
                <a:solidFill>
                  <a:srgbClr val="E5C07B"/>
                </a:solidFill>
                <a:effectLst/>
                <a:latin typeface="Menlo" panose="020B0609030804020204" pitchFamily="49" charset="0"/>
              </a:rPr>
              <a:t>str</a:t>
            </a:r>
            <a:r>
              <a:rPr lang="en-GB" sz="800" b="0" dirty="0">
                <a:solidFill>
                  <a:srgbClr val="ABB2BF"/>
                </a:solidFill>
                <a:effectLst/>
                <a:latin typeface="Menlo" panose="020B0609030804020204" pitchFamily="49" charset="0"/>
              </a:rPr>
              <a:t>, </a:t>
            </a:r>
            <a:r>
              <a:rPr lang="en-GB" sz="800" b="0" dirty="0" err="1">
                <a:solidFill>
                  <a:srgbClr val="ABB2BF"/>
                </a:solidFill>
                <a:effectLst/>
                <a:latin typeface="Menlo" panose="020B0609030804020204" pitchFamily="49" charset="0"/>
              </a:rPr>
              <a:t>PlateWell</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61AFEF"/>
                </a:solidFill>
                <a:effectLst/>
                <a:latin typeface="Menlo" panose="020B0609030804020204" pitchFamily="49" charset="0"/>
              </a:rPr>
              <a:t>Field</a:t>
            </a:r>
            <a:r>
              <a:rPr lang="en-GB" sz="800" b="0" dirty="0">
                <a:solidFill>
                  <a:srgbClr val="ABB2BF"/>
                </a:solidFill>
                <a:effectLst/>
                <a:latin typeface="Menlo" panose="020B0609030804020204" pitchFamily="49" charset="0"/>
              </a:rPr>
              <a:t>(</a:t>
            </a:r>
            <a:r>
              <a:rPr lang="en-GB" sz="800" b="0" dirty="0" err="1">
                <a:solidFill>
                  <a:srgbClr val="E06C75"/>
                </a:solidFill>
                <a:effectLst/>
                <a:latin typeface="Menlo" panose="020B0609030804020204" pitchFamily="49" charset="0"/>
              </a:rPr>
              <a:t>default_factory</a:t>
            </a:r>
            <a:r>
              <a:rPr lang="en-GB" sz="800" b="0" dirty="0">
                <a:solidFill>
                  <a:srgbClr val="56B6C2"/>
                </a:solidFill>
                <a:effectLst/>
                <a:latin typeface="Menlo" panose="020B0609030804020204" pitchFamily="49" charset="0"/>
              </a:rPr>
              <a:t>=</a:t>
            </a:r>
            <a:r>
              <a:rPr lang="en-GB" sz="800" b="0" dirty="0" err="1">
                <a:solidFill>
                  <a:srgbClr val="ABB2BF"/>
                </a:solidFill>
                <a:effectLst/>
                <a:latin typeface="Menlo" panose="020B0609030804020204" pitchFamily="49" charset="0"/>
              </a:rPr>
              <a:t>builtins.dict</a:t>
            </a:r>
            <a:r>
              <a:rPr lang="en-GB" sz="800" b="0" dirty="0">
                <a:solidFill>
                  <a:srgbClr val="ABB2BF"/>
                </a:solidFill>
                <a:effectLst/>
                <a:latin typeface="Menlo" panose="020B0609030804020204" pitchFamily="49" charset="0"/>
              </a:rPr>
              <a:t>, </a:t>
            </a:r>
            <a:r>
              <a:rPr lang="en-GB" sz="800" b="0" dirty="0">
                <a:solidFill>
                  <a:srgbClr val="E06C75"/>
                </a:solidFill>
                <a:effectLst/>
                <a:latin typeface="Menlo" panose="020B0609030804020204" pitchFamily="49" charset="0"/>
              </a:rPr>
              <a:t>alias</a:t>
            </a:r>
            <a:r>
              <a:rPr lang="en-GB" sz="800" b="0" dirty="0">
                <a:solidFill>
                  <a:srgbClr val="56B6C2"/>
                </a:solidFill>
                <a:effectLst/>
                <a:latin typeface="Menlo" panose="020B0609030804020204" pitchFamily="49" charset="0"/>
              </a:rPr>
              <a:t>=</a:t>
            </a:r>
            <a:r>
              <a:rPr lang="en-GB" sz="800" b="0" dirty="0">
                <a:solidFill>
                  <a:srgbClr val="98C379"/>
                </a:solidFill>
                <a:effectLst/>
                <a:latin typeface="Menlo" panose="020B0609030804020204" pitchFamily="49" charset="0"/>
              </a:rPr>
              <a:t>"</a:t>
            </a:r>
            <a:r>
              <a:rPr lang="en-GB" sz="800" b="0" dirty="0" err="1">
                <a:solidFill>
                  <a:srgbClr val="98C379"/>
                </a:solidFill>
                <a:effectLst/>
                <a:latin typeface="Menlo" panose="020B0609030804020204" pitchFamily="49" charset="0"/>
              </a:rPr>
              <a:t>PlateWell</a:t>
            </a:r>
            <a:r>
              <a:rPr lang="en-GB" sz="800" b="0" dirty="0">
                <a:solidFill>
                  <a:srgbClr val="98C379"/>
                </a:solidFill>
                <a:effectLst/>
                <a:latin typeface="Menlo" panose="020B0609030804020204" pitchFamily="49" charset="0"/>
              </a:rPr>
              <a:t>"</a:t>
            </a:r>
            <a:r>
              <a:rPr lang="en-GB" sz="800" b="0" dirty="0">
                <a:solidFill>
                  <a:srgbClr val="ABB2BF"/>
                </a:solidFill>
                <a:effectLst/>
                <a:latin typeface="Menlo" panose="020B0609030804020204" pitchFamily="49" charset="0"/>
              </a:rPr>
              <a:t>)</a:t>
            </a:r>
          </a:p>
          <a:p>
            <a:r>
              <a:rPr lang="en-GB" sz="800" b="0" dirty="0">
                <a:solidFill>
                  <a:srgbClr val="E06C75"/>
                </a:solidFill>
                <a:effectLst/>
                <a:latin typeface="Menlo" panose="020B0609030804020204" pitchFamily="49" charset="0"/>
              </a:rPr>
              <a:t>puck</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Optional</a:t>
            </a:r>
            <a:r>
              <a:rPr lang="en-GB" sz="800" b="0" dirty="0">
                <a:solidFill>
                  <a:srgbClr val="ABB2BF"/>
                </a:solidFill>
                <a:effectLst/>
                <a:latin typeface="Menlo" panose="020B0609030804020204" pitchFamily="49" charset="0"/>
              </a:rPr>
              <a:t>[</a:t>
            </a:r>
            <a:r>
              <a:rPr lang="en-GB" sz="800" b="0" dirty="0" err="1">
                <a:solidFill>
                  <a:srgbClr val="E5C07B"/>
                </a:solidFill>
                <a:effectLst/>
                <a:latin typeface="Menlo" panose="020B0609030804020204" pitchFamily="49" charset="0"/>
              </a:rPr>
              <a:t>Dict</a:t>
            </a:r>
            <a:r>
              <a:rPr lang="en-GB" sz="800" b="0" dirty="0">
                <a:solidFill>
                  <a:srgbClr val="ABB2BF"/>
                </a:solidFill>
                <a:effectLst/>
                <a:latin typeface="Menlo" panose="020B0609030804020204" pitchFamily="49" charset="0"/>
              </a:rPr>
              <a:t>[</a:t>
            </a:r>
            <a:r>
              <a:rPr lang="en-GB" sz="800" b="0" dirty="0">
                <a:solidFill>
                  <a:srgbClr val="E5C07B"/>
                </a:solidFill>
                <a:effectLst/>
                <a:latin typeface="Menlo" panose="020B0609030804020204" pitchFamily="49" charset="0"/>
              </a:rPr>
              <a:t>str</a:t>
            </a:r>
            <a:r>
              <a:rPr lang="en-GB" sz="800" b="0" dirty="0">
                <a:solidFill>
                  <a:srgbClr val="ABB2BF"/>
                </a:solidFill>
                <a:effectLst/>
                <a:latin typeface="Menlo" panose="020B0609030804020204" pitchFamily="49" charset="0"/>
              </a:rPr>
              <a:t>, Puck]]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61AFEF"/>
                </a:solidFill>
                <a:effectLst/>
                <a:latin typeface="Menlo" panose="020B0609030804020204" pitchFamily="49" charset="0"/>
              </a:rPr>
              <a:t>Field</a:t>
            </a:r>
            <a:r>
              <a:rPr lang="en-GB" sz="800" b="0" dirty="0">
                <a:solidFill>
                  <a:srgbClr val="ABB2BF"/>
                </a:solidFill>
                <a:effectLst/>
                <a:latin typeface="Menlo" panose="020B0609030804020204" pitchFamily="49" charset="0"/>
              </a:rPr>
              <a:t>(</a:t>
            </a:r>
            <a:r>
              <a:rPr lang="en-GB" sz="800" b="0" dirty="0" err="1">
                <a:solidFill>
                  <a:srgbClr val="E06C75"/>
                </a:solidFill>
                <a:effectLst/>
                <a:latin typeface="Menlo" panose="020B0609030804020204" pitchFamily="49" charset="0"/>
              </a:rPr>
              <a:t>default_factory</a:t>
            </a:r>
            <a:r>
              <a:rPr lang="en-GB" sz="800" b="0" dirty="0">
                <a:solidFill>
                  <a:srgbClr val="56B6C2"/>
                </a:solidFill>
                <a:effectLst/>
                <a:latin typeface="Menlo" panose="020B0609030804020204" pitchFamily="49" charset="0"/>
              </a:rPr>
              <a:t>=</a:t>
            </a:r>
            <a:r>
              <a:rPr lang="en-GB" sz="800" b="0" dirty="0" err="1">
                <a:solidFill>
                  <a:srgbClr val="ABB2BF"/>
                </a:solidFill>
                <a:effectLst/>
                <a:latin typeface="Menlo" panose="020B0609030804020204" pitchFamily="49" charset="0"/>
              </a:rPr>
              <a:t>builtins.dict</a:t>
            </a:r>
            <a:r>
              <a:rPr lang="en-GB" sz="800" b="0" dirty="0">
                <a:solidFill>
                  <a:srgbClr val="ABB2BF"/>
                </a:solidFill>
                <a:effectLst/>
                <a:latin typeface="Menlo" panose="020B0609030804020204" pitchFamily="49" charset="0"/>
              </a:rPr>
              <a:t>, </a:t>
            </a:r>
            <a:r>
              <a:rPr lang="en-GB" sz="800" b="0" dirty="0">
                <a:solidFill>
                  <a:srgbClr val="E06C75"/>
                </a:solidFill>
                <a:effectLst/>
                <a:latin typeface="Menlo" panose="020B0609030804020204" pitchFamily="49" charset="0"/>
              </a:rPr>
              <a:t>alias</a:t>
            </a:r>
            <a:r>
              <a:rPr lang="en-GB" sz="800" b="0" dirty="0">
                <a:solidFill>
                  <a:srgbClr val="56B6C2"/>
                </a:solidFill>
                <a:effectLst/>
                <a:latin typeface="Menlo" panose="020B0609030804020204" pitchFamily="49" charset="0"/>
              </a:rPr>
              <a:t>=</a:t>
            </a:r>
            <a:r>
              <a:rPr lang="en-GB" sz="800" b="0" dirty="0">
                <a:solidFill>
                  <a:srgbClr val="98C379"/>
                </a:solidFill>
                <a:effectLst/>
                <a:latin typeface="Menlo" panose="020B0609030804020204" pitchFamily="49" charset="0"/>
              </a:rPr>
              <a:t>"Puck"</a:t>
            </a:r>
            <a:r>
              <a:rPr lang="en-GB" sz="800" b="0" dirty="0">
                <a:solidFill>
                  <a:srgbClr val="ABB2BF"/>
                </a:solidFill>
                <a:effectLst/>
                <a:latin typeface="Menlo" panose="020B0609030804020204" pitchFamily="49" charset="0"/>
              </a:rPr>
              <a:t>)</a:t>
            </a:r>
          </a:p>
          <a:p>
            <a:r>
              <a:rPr lang="en-GB" sz="800" b="0" dirty="0" err="1">
                <a:solidFill>
                  <a:srgbClr val="E06C75"/>
                </a:solidFill>
                <a:effectLst/>
                <a:latin typeface="Menlo" panose="020B0609030804020204" pitchFamily="49" charset="0"/>
              </a:rPr>
              <a:t>reflection_set</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Optional</a:t>
            </a:r>
            <a:r>
              <a:rPr lang="en-GB" sz="800" b="0" dirty="0">
                <a:solidFill>
                  <a:srgbClr val="ABB2BF"/>
                </a:solidFill>
                <a:effectLst/>
                <a:latin typeface="Menlo" panose="020B0609030804020204" pitchFamily="49" charset="0"/>
              </a:rPr>
              <a:t>[</a:t>
            </a:r>
            <a:r>
              <a:rPr lang="en-GB" sz="800" b="0" dirty="0" err="1">
                <a:solidFill>
                  <a:srgbClr val="E5C07B"/>
                </a:solidFill>
                <a:effectLst/>
                <a:latin typeface="Menlo" panose="020B0609030804020204" pitchFamily="49" charset="0"/>
              </a:rPr>
              <a:t>Dict</a:t>
            </a:r>
            <a:r>
              <a:rPr lang="en-GB" sz="800" b="0" dirty="0">
                <a:solidFill>
                  <a:srgbClr val="ABB2BF"/>
                </a:solidFill>
                <a:effectLst/>
                <a:latin typeface="Menlo" panose="020B0609030804020204" pitchFamily="49" charset="0"/>
              </a:rPr>
              <a:t>[</a:t>
            </a:r>
            <a:r>
              <a:rPr lang="en-GB" sz="800" b="0" dirty="0">
                <a:solidFill>
                  <a:srgbClr val="E5C07B"/>
                </a:solidFill>
                <a:effectLst/>
                <a:latin typeface="Menlo" panose="020B0609030804020204" pitchFamily="49" charset="0"/>
              </a:rPr>
              <a:t>str</a:t>
            </a:r>
            <a:r>
              <a:rPr lang="en-GB" sz="800" b="0" dirty="0">
                <a:solidFill>
                  <a:srgbClr val="ABB2BF"/>
                </a:solidFill>
                <a:effectLst/>
                <a:latin typeface="Menlo" panose="020B0609030804020204" pitchFamily="49" charset="0"/>
              </a:rPr>
              <a:t>, </a:t>
            </a:r>
            <a:r>
              <a:rPr lang="en-GB" sz="800" b="0" dirty="0" err="1">
                <a:solidFill>
                  <a:srgbClr val="ABB2BF"/>
                </a:solidFill>
                <a:effectLst/>
                <a:latin typeface="Menlo" panose="020B0609030804020204" pitchFamily="49" charset="0"/>
              </a:rPr>
              <a:t>ReflectionSet</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61AFEF"/>
                </a:solidFill>
                <a:effectLst/>
                <a:latin typeface="Menlo" panose="020B0609030804020204" pitchFamily="49" charset="0"/>
              </a:rPr>
              <a:t>Field</a:t>
            </a:r>
            <a:r>
              <a:rPr lang="en-GB" sz="800" b="0" dirty="0">
                <a:solidFill>
                  <a:srgbClr val="ABB2BF"/>
                </a:solidFill>
                <a:effectLst/>
                <a:latin typeface="Menlo" panose="020B0609030804020204" pitchFamily="49" charset="0"/>
              </a:rPr>
              <a:t>(</a:t>
            </a:r>
            <a:r>
              <a:rPr lang="en-GB" sz="800" b="0" dirty="0" err="1">
                <a:solidFill>
                  <a:srgbClr val="E06C75"/>
                </a:solidFill>
                <a:effectLst/>
                <a:latin typeface="Menlo" panose="020B0609030804020204" pitchFamily="49" charset="0"/>
              </a:rPr>
              <a:t>default_factory</a:t>
            </a:r>
            <a:r>
              <a:rPr lang="en-GB" sz="800" b="0" dirty="0">
                <a:solidFill>
                  <a:srgbClr val="56B6C2"/>
                </a:solidFill>
                <a:effectLst/>
                <a:latin typeface="Menlo" panose="020B0609030804020204" pitchFamily="49" charset="0"/>
              </a:rPr>
              <a:t>=</a:t>
            </a:r>
            <a:r>
              <a:rPr lang="en-GB" sz="800" b="0" dirty="0" err="1">
                <a:solidFill>
                  <a:srgbClr val="ABB2BF"/>
                </a:solidFill>
                <a:effectLst/>
                <a:latin typeface="Menlo" panose="020B0609030804020204" pitchFamily="49" charset="0"/>
              </a:rPr>
              <a:t>builtins.dict</a:t>
            </a:r>
            <a:r>
              <a:rPr lang="en-GB" sz="800" b="0" dirty="0">
                <a:solidFill>
                  <a:srgbClr val="ABB2BF"/>
                </a:solidFill>
                <a:effectLst/>
                <a:latin typeface="Menlo" panose="020B0609030804020204" pitchFamily="49" charset="0"/>
              </a:rPr>
              <a:t>, </a:t>
            </a:r>
            <a:r>
              <a:rPr lang="en-GB" sz="800" b="0" dirty="0">
                <a:solidFill>
                  <a:srgbClr val="E06C75"/>
                </a:solidFill>
                <a:effectLst/>
                <a:latin typeface="Menlo" panose="020B0609030804020204" pitchFamily="49" charset="0"/>
              </a:rPr>
              <a:t>alias</a:t>
            </a:r>
            <a:r>
              <a:rPr lang="en-GB" sz="800" b="0" dirty="0">
                <a:solidFill>
                  <a:srgbClr val="56B6C2"/>
                </a:solidFill>
                <a:effectLst/>
                <a:latin typeface="Menlo" panose="020B0609030804020204" pitchFamily="49" charset="0"/>
              </a:rPr>
              <a:t>=</a:t>
            </a:r>
            <a:r>
              <a:rPr lang="en-GB" sz="800" b="0" dirty="0">
                <a:solidFill>
                  <a:srgbClr val="98C379"/>
                </a:solidFill>
                <a:effectLst/>
                <a:latin typeface="Menlo" panose="020B0609030804020204" pitchFamily="49" charset="0"/>
              </a:rPr>
              <a:t>"</a:t>
            </a:r>
            <a:r>
              <a:rPr lang="en-GB" sz="800" b="0" dirty="0" err="1">
                <a:solidFill>
                  <a:srgbClr val="98C379"/>
                </a:solidFill>
                <a:effectLst/>
                <a:latin typeface="Menlo" panose="020B0609030804020204" pitchFamily="49" charset="0"/>
              </a:rPr>
              <a:t>ReflectionSet</a:t>
            </a:r>
            <a:r>
              <a:rPr lang="en-GB" sz="800" b="0" dirty="0">
                <a:solidFill>
                  <a:srgbClr val="98C379"/>
                </a:solidFill>
                <a:effectLst/>
                <a:latin typeface="Menlo" panose="020B0609030804020204" pitchFamily="49" charset="0"/>
              </a:rPr>
              <a:t>"</a:t>
            </a:r>
            <a:r>
              <a:rPr lang="en-GB" sz="800" b="0" dirty="0">
                <a:solidFill>
                  <a:srgbClr val="ABB2BF"/>
                </a:solidFill>
                <a:effectLst/>
                <a:latin typeface="Menlo" panose="020B0609030804020204" pitchFamily="49" charset="0"/>
              </a:rPr>
              <a:t>)</a:t>
            </a:r>
          </a:p>
          <a:p>
            <a:r>
              <a:rPr lang="en-GB" sz="800" b="0" dirty="0">
                <a:solidFill>
                  <a:srgbClr val="E06C75"/>
                </a:solidFill>
                <a:effectLst/>
                <a:latin typeface="Menlo" panose="020B0609030804020204" pitchFamily="49" charset="0"/>
              </a:rPr>
              <a:t>sample</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Optional</a:t>
            </a:r>
            <a:r>
              <a:rPr lang="en-GB" sz="800" b="0" dirty="0">
                <a:solidFill>
                  <a:srgbClr val="ABB2BF"/>
                </a:solidFill>
                <a:effectLst/>
                <a:latin typeface="Menlo" panose="020B0609030804020204" pitchFamily="49" charset="0"/>
              </a:rPr>
              <a:t>[</a:t>
            </a:r>
            <a:r>
              <a:rPr lang="en-GB" sz="800" b="0" dirty="0" err="1">
                <a:solidFill>
                  <a:srgbClr val="E5C07B"/>
                </a:solidFill>
                <a:effectLst/>
                <a:latin typeface="Menlo" panose="020B0609030804020204" pitchFamily="49" charset="0"/>
              </a:rPr>
              <a:t>Dict</a:t>
            </a:r>
            <a:r>
              <a:rPr lang="en-GB" sz="800" b="0" dirty="0">
                <a:solidFill>
                  <a:srgbClr val="ABB2BF"/>
                </a:solidFill>
                <a:effectLst/>
                <a:latin typeface="Menlo" panose="020B0609030804020204" pitchFamily="49" charset="0"/>
              </a:rPr>
              <a:t>[</a:t>
            </a:r>
            <a:r>
              <a:rPr lang="en-GB" sz="800" b="0" dirty="0">
                <a:solidFill>
                  <a:srgbClr val="E5C07B"/>
                </a:solidFill>
                <a:effectLst/>
                <a:latin typeface="Menlo" panose="020B0609030804020204" pitchFamily="49" charset="0"/>
              </a:rPr>
              <a:t>str</a:t>
            </a:r>
            <a:r>
              <a:rPr lang="en-GB" sz="800" b="0" dirty="0">
                <a:solidFill>
                  <a:srgbClr val="ABB2BF"/>
                </a:solidFill>
                <a:effectLst/>
                <a:latin typeface="Menlo" panose="020B0609030804020204" pitchFamily="49" charset="0"/>
              </a:rPr>
              <a:t>, </a:t>
            </a:r>
            <a:r>
              <a:rPr lang="en-GB" sz="800" b="0" dirty="0" err="1">
                <a:solidFill>
                  <a:srgbClr val="ABB2BF"/>
                </a:solidFill>
                <a:effectLst/>
                <a:latin typeface="Menlo" panose="020B0609030804020204" pitchFamily="49" charset="0"/>
              </a:rPr>
              <a:t>SampleStub</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61AFEF"/>
                </a:solidFill>
                <a:effectLst/>
                <a:latin typeface="Menlo" panose="020B0609030804020204" pitchFamily="49" charset="0"/>
              </a:rPr>
              <a:t>Field</a:t>
            </a:r>
            <a:r>
              <a:rPr lang="en-GB" sz="800" b="0" dirty="0">
                <a:solidFill>
                  <a:srgbClr val="ABB2BF"/>
                </a:solidFill>
                <a:effectLst/>
                <a:latin typeface="Menlo" panose="020B0609030804020204" pitchFamily="49" charset="0"/>
              </a:rPr>
              <a:t>(</a:t>
            </a:r>
            <a:r>
              <a:rPr lang="en-GB" sz="800" b="0" dirty="0" err="1">
                <a:solidFill>
                  <a:srgbClr val="E06C75"/>
                </a:solidFill>
                <a:effectLst/>
                <a:latin typeface="Menlo" panose="020B0609030804020204" pitchFamily="49" charset="0"/>
              </a:rPr>
              <a:t>default_factory</a:t>
            </a:r>
            <a:r>
              <a:rPr lang="en-GB" sz="800" b="0" dirty="0">
                <a:solidFill>
                  <a:srgbClr val="56B6C2"/>
                </a:solidFill>
                <a:effectLst/>
                <a:latin typeface="Menlo" panose="020B0609030804020204" pitchFamily="49" charset="0"/>
              </a:rPr>
              <a:t>=</a:t>
            </a:r>
            <a:r>
              <a:rPr lang="en-GB" sz="800" b="0" dirty="0" err="1">
                <a:solidFill>
                  <a:srgbClr val="ABB2BF"/>
                </a:solidFill>
                <a:effectLst/>
                <a:latin typeface="Menlo" panose="020B0609030804020204" pitchFamily="49" charset="0"/>
              </a:rPr>
              <a:t>builtins.dict</a:t>
            </a:r>
            <a:r>
              <a:rPr lang="en-GB" sz="800" b="0" dirty="0">
                <a:solidFill>
                  <a:srgbClr val="ABB2BF"/>
                </a:solidFill>
                <a:effectLst/>
                <a:latin typeface="Menlo" panose="020B0609030804020204" pitchFamily="49" charset="0"/>
              </a:rPr>
              <a:t>, </a:t>
            </a:r>
            <a:r>
              <a:rPr lang="en-GB" sz="800" b="0" dirty="0">
                <a:solidFill>
                  <a:srgbClr val="E06C75"/>
                </a:solidFill>
                <a:effectLst/>
                <a:latin typeface="Menlo" panose="020B0609030804020204" pitchFamily="49" charset="0"/>
              </a:rPr>
              <a:t>alias</a:t>
            </a:r>
            <a:r>
              <a:rPr lang="en-GB" sz="800" b="0" dirty="0">
                <a:solidFill>
                  <a:srgbClr val="56B6C2"/>
                </a:solidFill>
                <a:effectLst/>
                <a:latin typeface="Menlo" panose="020B0609030804020204" pitchFamily="49" charset="0"/>
              </a:rPr>
              <a:t>=</a:t>
            </a:r>
            <a:r>
              <a:rPr lang="en-GB" sz="800" b="0" dirty="0">
                <a:solidFill>
                  <a:srgbClr val="98C379"/>
                </a:solidFill>
                <a:effectLst/>
                <a:latin typeface="Menlo" panose="020B0609030804020204" pitchFamily="49" charset="0"/>
              </a:rPr>
              <a:t>"Sample"</a:t>
            </a:r>
            <a:r>
              <a:rPr lang="en-GB" sz="800" b="0" dirty="0">
                <a:solidFill>
                  <a:srgbClr val="ABB2BF"/>
                </a:solidFill>
                <a:effectLst/>
                <a:latin typeface="Menlo" panose="020B0609030804020204" pitchFamily="49" charset="0"/>
              </a:rPr>
              <a:t>)</a:t>
            </a:r>
          </a:p>
          <a:p>
            <a:r>
              <a:rPr lang="en-GB" sz="800" b="0" dirty="0">
                <a:solidFill>
                  <a:srgbClr val="E06C75"/>
                </a:solidFill>
                <a:effectLst/>
                <a:latin typeface="Menlo" panose="020B0609030804020204" pitchFamily="49" charset="0"/>
              </a:rPr>
              <a:t>shipment</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Optional</a:t>
            </a:r>
            <a:r>
              <a:rPr lang="en-GB" sz="800" b="0" dirty="0">
                <a:solidFill>
                  <a:srgbClr val="ABB2BF"/>
                </a:solidFill>
                <a:effectLst/>
                <a:latin typeface="Menlo" panose="020B0609030804020204" pitchFamily="49" charset="0"/>
              </a:rPr>
              <a:t>[</a:t>
            </a:r>
            <a:r>
              <a:rPr lang="en-GB" sz="800" b="0" dirty="0" err="1">
                <a:solidFill>
                  <a:srgbClr val="E5C07B"/>
                </a:solidFill>
                <a:effectLst/>
                <a:latin typeface="Menlo" panose="020B0609030804020204" pitchFamily="49" charset="0"/>
              </a:rPr>
              <a:t>Dict</a:t>
            </a:r>
            <a:r>
              <a:rPr lang="en-GB" sz="800" b="0" dirty="0">
                <a:solidFill>
                  <a:srgbClr val="ABB2BF"/>
                </a:solidFill>
                <a:effectLst/>
                <a:latin typeface="Menlo" panose="020B0609030804020204" pitchFamily="49" charset="0"/>
              </a:rPr>
              <a:t>[</a:t>
            </a:r>
            <a:r>
              <a:rPr lang="en-GB" sz="800" b="0" dirty="0">
                <a:solidFill>
                  <a:srgbClr val="E5C07B"/>
                </a:solidFill>
                <a:effectLst/>
                <a:latin typeface="Menlo" panose="020B0609030804020204" pitchFamily="49" charset="0"/>
              </a:rPr>
              <a:t>str</a:t>
            </a:r>
            <a:r>
              <a:rPr lang="en-GB" sz="800" b="0" dirty="0">
                <a:solidFill>
                  <a:srgbClr val="ABB2BF"/>
                </a:solidFill>
                <a:effectLst/>
                <a:latin typeface="Menlo" panose="020B0609030804020204" pitchFamily="49" charset="0"/>
              </a:rPr>
              <a:t>, Shipment]]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61AFEF"/>
                </a:solidFill>
                <a:effectLst/>
                <a:latin typeface="Menlo" panose="020B0609030804020204" pitchFamily="49" charset="0"/>
              </a:rPr>
              <a:t>Field</a:t>
            </a:r>
            <a:r>
              <a:rPr lang="en-GB" sz="800" b="0" dirty="0">
                <a:solidFill>
                  <a:srgbClr val="ABB2BF"/>
                </a:solidFill>
                <a:effectLst/>
                <a:latin typeface="Menlo" panose="020B0609030804020204" pitchFamily="49" charset="0"/>
              </a:rPr>
              <a:t>(</a:t>
            </a:r>
            <a:r>
              <a:rPr lang="en-GB" sz="800" b="0" dirty="0" err="1">
                <a:solidFill>
                  <a:srgbClr val="E06C75"/>
                </a:solidFill>
                <a:effectLst/>
                <a:latin typeface="Menlo" panose="020B0609030804020204" pitchFamily="49" charset="0"/>
              </a:rPr>
              <a:t>default_factory</a:t>
            </a:r>
            <a:r>
              <a:rPr lang="en-GB" sz="800" b="0" dirty="0">
                <a:solidFill>
                  <a:srgbClr val="56B6C2"/>
                </a:solidFill>
                <a:effectLst/>
                <a:latin typeface="Menlo" panose="020B0609030804020204" pitchFamily="49" charset="0"/>
              </a:rPr>
              <a:t>=</a:t>
            </a:r>
            <a:r>
              <a:rPr lang="en-GB" sz="800" b="0" dirty="0" err="1">
                <a:solidFill>
                  <a:srgbClr val="ABB2BF"/>
                </a:solidFill>
                <a:effectLst/>
                <a:latin typeface="Menlo" panose="020B0609030804020204" pitchFamily="49" charset="0"/>
              </a:rPr>
              <a:t>builtins.dict</a:t>
            </a:r>
            <a:r>
              <a:rPr lang="en-GB" sz="800" b="0" dirty="0">
                <a:solidFill>
                  <a:srgbClr val="ABB2BF"/>
                </a:solidFill>
                <a:effectLst/>
                <a:latin typeface="Menlo" panose="020B0609030804020204" pitchFamily="49" charset="0"/>
              </a:rPr>
              <a:t>, </a:t>
            </a:r>
            <a:r>
              <a:rPr lang="en-GB" sz="800" b="0" dirty="0">
                <a:solidFill>
                  <a:srgbClr val="E06C75"/>
                </a:solidFill>
                <a:effectLst/>
                <a:latin typeface="Menlo" panose="020B0609030804020204" pitchFamily="49" charset="0"/>
              </a:rPr>
              <a:t>alias</a:t>
            </a:r>
            <a:r>
              <a:rPr lang="en-GB" sz="800" b="0" dirty="0">
                <a:solidFill>
                  <a:srgbClr val="56B6C2"/>
                </a:solidFill>
                <a:effectLst/>
                <a:latin typeface="Menlo" panose="020B0609030804020204" pitchFamily="49" charset="0"/>
              </a:rPr>
              <a:t>=</a:t>
            </a:r>
            <a:r>
              <a:rPr lang="en-GB" sz="800" b="0" dirty="0">
                <a:solidFill>
                  <a:srgbClr val="98C379"/>
                </a:solidFill>
                <a:effectLst/>
                <a:latin typeface="Menlo" panose="020B0609030804020204" pitchFamily="49" charset="0"/>
              </a:rPr>
              <a:t>"Shipment"</a:t>
            </a:r>
            <a:r>
              <a:rPr lang="en-GB" sz="800" b="0" dirty="0">
                <a:solidFill>
                  <a:srgbClr val="ABB2BF"/>
                </a:solidFill>
                <a:effectLst/>
                <a:latin typeface="Menlo" panose="020B0609030804020204" pitchFamily="49" charset="0"/>
              </a:rPr>
              <a:t>)</a:t>
            </a:r>
          </a:p>
          <a:p>
            <a:r>
              <a:rPr lang="en-GB" sz="800" b="0" dirty="0" err="1">
                <a:solidFill>
                  <a:srgbClr val="E06C75"/>
                </a:solidFill>
                <a:effectLst/>
                <a:latin typeface="Menlo" panose="020B0609030804020204" pitchFamily="49" charset="0"/>
              </a:rPr>
              <a:t>volume_scan</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Optional</a:t>
            </a:r>
            <a:r>
              <a:rPr lang="en-GB" sz="800" b="0" dirty="0">
                <a:solidFill>
                  <a:srgbClr val="ABB2BF"/>
                </a:solidFill>
                <a:effectLst/>
                <a:latin typeface="Menlo" panose="020B0609030804020204" pitchFamily="49" charset="0"/>
              </a:rPr>
              <a:t>[</a:t>
            </a:r>
            <a:r>
              <a:rPr lang="en-GB" sz="800" b="0" dirty="0" err="1">
                <a:solidFill>
                  <a:srgbClr val="E5C07B"/>
                </a:solidFill>
                <a:effectLst/>
                <a:latin typeface="Menlo" panose="020B0609030804020204" pitchFamily="49" charset="0"/>
              </a:rPr>
              <a:t>Dict</a:t>
            </a:r>
            <a:r>
              <a:rPr lang="en-GB" sz="800" b="0" dirty="0">
                <a:solidFill>
                  <a:srgbClr val="ABB2BF"/>
                </a:solidFill>
                <a:effectLst/>
                <a:latin typeface="Menlo" panose="020B0609030804020204" pitchFamily="49" charset="0"/>
              </a:rPr>
              <a:t>[</a:t>
            </a:r>
            <a:r>
              <a:rPr lang="en-GB" sz="800" b="0" dirty="0">
                <a:solidFill>
                  <a:srgbClr val="E5C07B"/>
                </a:solidFill>
                <a:effectLst/>
                <a:latin typeface="Menlo" panose="020B0609030804020204" pitchFamily="49" charset="0"/>
              </a:rPr>
              <a:t>str</a:t>
            </a:r>
            <a:r>
              <a:rPr lang="en-GB" sz="800" b="0" dirty="0">
                <a:solidFill>
                  <a:srgbClr val="ABB2BF"/>
                </a:solidFill>
                <a:effectLst/>
                <a:latin typeface="Menlo" panose="020B0609030804020204" pitchFamily="49" charset="0"/>
              </a:rPr>
              <a:t>, </a:t>
            </a:r>
            <a:r>
              <a:rPr lang="en-GB" sz="800" b="0" dirty="0" err="1">
                <a:solidFill>
                  <a:srgbClr val="ABB2BF"/>
                </a:solidFill>
                <a:effectLst/>
                <a:latin typeface="Menlo" panose="020B0609030804020204" pitchFamily="49" charset="0"/>
              </a:rPr>
              <a:t>VolumeScan</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61AFEF"/>
                </a:solidFill>
                <a:effectLst/>
                <a:latin typeface="Menlo" panose="020B0609030804020204" pitchFamily="49" charset="0"/>
              </a:rPr>
              <a:t>Field</a:t>
            </a:r>
            <a:r>
              <a:rPr lang="en-GB" sz="800" b="0" dirty="0">
                <a:solidFill>
                  <a:srgbClr val="ABB2BF"/>
                </a:solidFill>
                <a:effectLst/>
                <a:latin typeface="Menlo" panose="020B0609030804020204" pitchFamily="49" charset="0"/>
              </a:rPr>
              <a:t>(</a:t>
            </a:r>
            <a:r>
              <a:rPr lang="en-GB" sz="800" b="0" dirty="0" err="1">
                <a:solidFill>
                  <a:srgbClr val="E06C75"/>
                </a:solidFill>
                <a:effectLst/>
                <a:latin typeface="Menlo" panose="020B0609030804020204" pitchFamily="49" charset="0"/>
              </a:rPr>
              <a:t>default_factory</a:t>
            </a:r>
            <a:r>
              <a:rPr lang="en-GB" sz="800" b="0" dirty="0">
                <a:solidFill>
                  <a:srgbClr val="56B6C2"/>
                </a:solidFill>
                <a:effectLst/>
                <a:latin typeface="Menlo" panose="020B0609030804020204" pitchFamily="49" charset="0"/>
              </a:rPr>
              <a:t>=</a:t>
            </a:r>
            <a:r>
              <a:rPr lang="en-GB" sz="800" b="0" dirty="0" err="1">
                <a:solidFill>
                  <a:srgbClr val="ABB2BF"/>
                </a:solidFill>
                <a:effectLst/>
                <a:latin typeface="Menlo" panose="020B0609030804020204" pitchFamily="49" charset="0"/>
              </a:rPr>
              <a:t>builtins.dict</a:t>
            </a:r>
            <a:r>
              <a:rPr lang="en-GB" sz="800" b="0" dirty="0">
                <a:solidFill>
                  <a:srgbClr val="ABB2BF"/>
                </a:solidFill>
                <a:effectLst/>
                <a:latin typeface="Menlo" panose="020B0609030804020204" pitchFamily="49" charset="0"/>
              </a:rPr>
              <a:t>, </a:t>
            </a:r>
            <a:r>
              <a:rPr lang="en-GB" sz="800" b="0" dirty="0">
                <a:solidFill>
                  <a:srgbClr val="E06C75"/>
                </a:solidFill>
                <a:effectLst/>
                <a:latin typeface="Menlo" panose="020B0609030804020204" pitchFamily="49" charset="0"/>
              </a:rPr>
              <a:t>alias</a:t>
            </a:r>
            <a:r>
              <a:rPr lang="en-GB" sz="800" b="0" dirty="0">
                <a:solidFill>
                  <a:srgbClr val="56B6C2"/>
                </a:solidFill>
                <a:effectLst/>
                <a:latin typeface="Menlo" panose="020B0609030804020204" pitchFamily="49" charset="0"/>
              </a:rPr>
              <a:t>=</a:t>
            </a:r>
            <a:r>
              <a:rPr lang="en-GB" sz="800" b="0" dirty="0">
                <a:solidFill>
                  <a:srgbClr val="98C379"/>
                </a:solidFill>
                <a:effectLst/>
                <a:latin typeface="Menlo" panose="020B0609030804020204" pitchFamily="49" charset="0"/>
              </a:rPr>
              <a:t>"</a:t>
            </a:r>
            <a:r>
              <a:rPr lang="en-GB" sz="800" b="0" dirty="0" err="1">
                <a:solidFill>
                  <a:srgbClr val="98C379"/>
                </a:solidFill>
                <a:effectLst/>
                <a:latin typeface="Menlo" panose="020B0609030804020204" pitchFamily="49" charset="0"/>
              </a:rPr>
              <a:t>VolumeScan</a:t>
            </a:r>
            <a:r>
              <a:rPr lang="en-GB" sz="800" b="0" dirty="0">
                <a:solidFill>
                  <a:srgbClr val="98C379"/>
                </a:solidFill>
                <a:effectLst/>
                <a:latin typeface="Menlo" panose="020B0609030804020204" pitchFamily="49" charset="0"/>
              </a:rPr>
              <a:t>"</a:t>
            </a:r>
            <a:r>
              <a:rPr lang="en-GB" sz="800" b="0" dirty="0">
                <a:solidFill>
                  <a:srgbClr val="ABB2BF"/>
                </a:solidFill>
                <a:effectLst/>
                <a:latin typeface="Menlo" panose="020B0609030804020204" pitchFamily="49" charset="0"/>
              </a:rPr>
              <a:t>)</a:t>
            </a:r>
          </a:p>
          <a:p>
            <a:r>
              <a:rPr lang="en-GB" sz="800" b="0" dirty="0" err="1">
                <a:solidFill>
                  <a:srgbClr val="E06C75"/>
                </a:solidFill>
                <a:effectLst/>
                <a:latin typeface="Menlo" panose="020B0609030804020204" pitchFamily="49" charset="0"/>
              </a:rPr>
              <a:t>well_drop</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Optional</a:t>
            </a:r>
            <a:r>
              <a:rPr lang="en-GB" sz="800" b="0" dirty="0">
                <a:solidFill>
                  <a:srgbClr val="ABB2BF"/>
                </a:solidFill>
                <a:effectLst/>
                <a:latin typeface="Menlo" panose="020B0609030804020204" pitchFamily="49" charset="0"/>
              </a:rPr>
              <a:t>[</a:t>
            </a:r>
            <a:r>
              <a:rPr lang="en-GB" sz="800" b="0" dirty="0" err="1">
                <a:solidFill>
                  <a:srgbClr val="E5C07B"/>
                </a:solidFill>
                <a:effectLst/>
                <a:latin typeface="Menlo" panose="020B0609030804020204" pitchFamily="49" charset="0"/>
              </a:rPr>
              <a:t>Dict</a:t>
            </a:r>
            <a:r>
              <a:rPr lang="en-GB" sz="800" b="0" dirty="0">
                <a:solidFill>
                  <a:srgbClr val="ABB2BF"/>
                </a:solidFill>
                <a:effectLst/>
                <a:latin typeface="Menlo" panose="020B0609030804020204" pitchFamily="49" charset="0"/>
              </a:rPr>
              <a:t>[</a:t>
            </a:r>
            <a:r>
              <a:rPr lang="en-GB" sz="800" b="0" dirty="0">
                <a:solidFill>
                  <a:srgbClr val="E5C07B"/>
                </a:solidFill>
                <a:effectLst/>
                <a:latin typeface="Menlo" panose="020B0609030804020204" pitchFamily="49" charset="0"/>
              </a:rPr>
              <a:t>str</a:t>
            </a:r>
            <a:r>
              <a:rPr lang="en-GB" sz="800" b="0" dirty="0">
                <a:solidFill>
                  <a:srgbClr val="ABB2BF"/>
                </a:solidFill>
                <a:effectLst/>
                <a:latin typeface="Menlo" panose="020B0609030804020204" pitchFamily="49" charset="0"/>
              </a:rPr>
              <a:t>, </a:t>
            </a:r>
            <a:r>
              <a:rPr lang="en-GB" sz="800" b="0" dirty="0" err="1">
                <a:solidFill>
                  <a:srgbClr val="ABB2BF"/>
                </a:solidFill>
                <a:effectLst/>
                <a:latin typeface="Menlo" panose="020B0609030804020204" pitchFamily="49" charset="0"/>
              </a:rPr>
              <a:t>WellDrop</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61AFEF"/>
                </a:solidFill>
                <a:effectLst/>
                <a:latin typeface="Menlo" panose="020B0609030804020204" pitchFamily="49" charset="0"/>
              </a:rPr>
              <a:t>Field</a:t>
            </a:r>
            <a:r>
              <a:rPr lang="en-GB" sz="800" b="0" dirty="0">
                <a:solidFill>
                  <a:srgbClr val="ABB2BF"/>
                </a:solidFill>
                <a:effectLst/>
                <a:latin typeface="Menlo" panose="020B0609030804020204" pitchFamily="49" charset="0"/>
              </a:rPr>
              <a:t>(</a:t>
            </a:r>
            <a:r>
              <a:rPr lang="en-GB" sz="800" b="0" dirty="0" err="1">
                <a:solidFill>
                  <a:srgbClr val="E06C75"/>
                </a:solidFill>
                <a:effectLst/>
                <a:latin typeface="Menlo" panose="020B0609030804020204" pitchFamily="49" charset="0"/>
              </a:rPr>
              <a:t>default_factory</a:t>
            </a:r>
            <a:r>
              <a:rPr lang="en-GB" sz="800" b="0" dirty="0">
                <a:solidFill>
                  <a:srgbClr val="56B6C2"/>
                </a:solidFill>
                <a:effectLst/>
                <a:latin typeface="Menlo" panose="020B0609030804020204" pitchFamily="49" charset="0"/>
              </a:rPr>
              <a:t>=</a:t>
            </a:r>
            <a:r>
              <a:rPr lang="en-GB" sz="800" b="0" dirty="0" err="1">
                <a:solidFill>
                  <a:srgbClr val="ABB2BF"/>
                </a:solidFill>
                <a:effectLst/>
                <a:latin typeface="Menlo" panose="020B0609030804020204" pitchFamily="49" charset="0"/>
              </a:rPr>
              <a:t>builtins.dict</a:t>
            </a:r>
            <a:r>
              <a:rPr lang="en-GB" sz="800" b="0" dirty="0">
                <a:solidFill>
                  <a:srgbClr val="ABB2BF"/>
                </a:solidFill>
                <a:effectLst/>
                <a:latin typeface="Menlo" panose="020B0609030804020204" pitchFamily="49" charset="0"/>
              </a:rPr>
              <a:t>, </a:t>
            </a:r>
            <a:r>
              <a:rPr lang="en-GB" sz="800" b="0" dirty="0">
                <a:solidFill>
                  <a:srgbClr val="E06C75"/>
                </a:solidFill>
                <a:effectLst/>
                <a:latin typeface="Menlo" panose="020B0609030804020204" pitchFamily="49" charset="0"/>
              </a:rPr>
              <a:t>alias</a:t>
            </a:r>
            <a:r>
              <a:rPr lang="en-GB" sz="800" b="0" dirty="0">
                <a:solidFill>
                  <a:srgbClr val="56B6C2"/>
                </a:solidFill>
                <a:effectLst/>
                <a:latin typeface="Menlo" panose="020B0609030804020204" pitchFamily="49" charset="0"/>
              </a:rPr>
              <a:t>=</a:t>
            </a:r>
            <a:r>
              <a:rPr lang="en-GB" sz="800" b="0" dirty="0">
                <a:solidFill>
                  <a:srgbClr val="98C379"/>
                </a:solidFill>
                <a:effectLst/>
                <a:latin typeface="Menlo" panose="020B0609030804020204" pitchFamily="49" charset="0"/>
              </a:rPr>
              <a:t>"</a:t>
            </a:r>
            <a:r>
              <a:rPr lang="en-GB" sz="800" b="0" dirty="0" err="1">
                <a:solidFill>
                  <a:srgbClr val="98C379"/>
                </a:solidFill>
                <a:effectLst/>
                <a:latin typeface="Menlo" panose="020B0609030804020204" pitchFamily="49" charset="0"/>
              </a:rPr>
              <a:t>WellDrop</a:t>
            </a:r>
            <a:r>
              <a:rPr lang="en-GB" sz="800" b="0" dirty="0">
                <a:solidFill>
                  <a:srgbClr val="98C379"/>
                </a:solidFill>
                <a:effectLst/>
                <a:latin typeface="Menlo" panose="020B0609030804020204" pitchFamily="49" charset="0"/>
              </a:rPr>
              <a:t>"</a:t>
            </a:r>
            <a:r>
              <a:rPr lang="en-GB" sz="800" b="0" dirty="0">
                <a:solidFill>
                  <a:srgbClr val="ABB2BF"/>
                </a:solidFill>
                <a:effectLst/>
                <a:latin typeface="Menlo" panose="020B0609030804020204" pitchFamily="49" charset="0"/>
              </a:rPr>
              <a:t>)</a:t>
            </a:r>
          </a:p>
        </p:txBody>
      </p:sp>
      <p:sp>
        <p:nvSpPr>
          <p:cNvPr id="27" name="TextBox 26">
            <a:extLst>
              <a:ext uri="{FF2B5EF4-FFF2-40B4-BE49-F238E27FC236}">
                <a16:creationId xmlns:a16="http://schemas.microsoft.com/office/drawing/2014/main" id="{DAEE5269-5F9B-A3F5-F78A-9CDDB48A4F8A}"/>
              </a:ext>
            </a:extLst>
          </p:cNvPr>
          <p:cNvSpPr txBox="1"/>
          <p:nvPr/>
        </p:nvSpPr>
        <p:spPr>
          <a:xfrm>
            <a:off x="0" y="4221088"/>
            <a:ext cx="8615362" cy="2923877"/>
          </a:xfrm>
          <a:prstGeom prst="rect">
            <a:avLst/>
          </a:prstGeom>
          <a:noFill/>
        </p:spPr>
        <p:txBody>
          <a:bodyPr wrap="square">
            <a:spAutoFit/>
          </a:bodyPr>
          <a:lstStyle/>
          <a:p>
            <a:r>
              <a:rPr lang="en-GB" sz="800" b="0" dirty="0">
                <a:solidFill>
                  <a:srgbClr val="C678DD"/>
                </a:solidFill>
                <a:effectLst/>
                <a:latin typeface="Menlo" panose="020B0609030804020204" pitchFamily="49" charset="0"/>
              </a:rPr>
              <a:t>class</a:t>
            </a:r>
            <a:r>
              <a:rPr lang="en-GB" sz="800" b="0" dirty="0">
                <a:solidFill>
                  <a:srgbClr val="ABB2BF"/>
                </a:solidFill>
                <a:effectLst/>
                <a:latin typeface="Menlo" panose="020B0609030804020204" pitchFamily="49" charset="0"/>
              </a:rPr>
              <a:t> </a:t>
            </a:r>
            <a:r>
              <a:rPr lang="en-GB" sz="800" b="0" dirty="0" err="1">
                <a:solidFill>
                  <a:srgbClr val="E5C07B"/>
                </a:solidFill>
                <a:effectLst/>
                <a:latin typeface="Menlo" panose="020B0609030804020204" pitchFamily="49" charset="0"/>
              </a:rPr>
              <a:t>JobFlattened</a:t>
            </a:r>
            <a:r>
              <a:rPr lang="en-GB" sz="800" b="0" dirty="0">
                <a:solidFill>
                  <a:srgbClr val="ABB2BF"/>
                </a:solidFill>
                <a:effectLst/>
                <a:latin typeface="Menlo" panose="020B0609030804020204" pitchFamily="49" charset="0"/>
              </a:rPr>
              <a:t>(</a:t>
            </a:r>
            <a:r>
              <a:rPr lang="en-GB" sz="800" b="0" dirty="0" err="1">
                <a:solidFill>
                  <a:srgbClr val="E5C07B"/>
                </a:solidFill>
                <a:effectLst/>
                <a:latin typeface="Menlo" panose="020B0609030804020204" pitchFamily="49" charset="0"/>
              </a:rPr>
              <a:t>BaseModel</a:t>
            </a:r>
            <a:r>
              <a:rPr lang="en-GB" sz="800" b="0" dirty="0">
                <a:solidFill>
                  <a:srgbClr val="ABB2BF"/>
                </a:solidFill>
                <a:effectLst/>
                <a:latin typeface="Menlo" panose="020B0609030804020204" pitchFamily="49" charset="0"/>
              </a:rPr>
              <a:t>):</a:t>
            </a:r>
          </a:p>
          <a:p>
            <a:r>
              <a:rPr lang="en-GB" sz="800" b="0" dirty="0">
                <a:solidFill>
                  <a:srgbClr val="98C379"/>
                </a:solidFill>
                <a:effectLst/>
                <a:latin typeface="Menlo" panose="020B0609030804020204" pitchFamily="49" charset="0"/>
              </a:rPr>
              <a:t>"""Flattened view of </a:t>
            </a:r>
            <a:r>
              <a:rPr lang="en-GB" sz="800" b="0" dirty="0" err="1">
                <a:solidFill>
                  <a:srgbClr val="98C379"/>
                </a:solidFill>
                <a:effectLst/>
                <a:latin typeface="Menlo" panose="020B0609030804020204" pitchFamily="49" charset="0"/>
              </a:rPr>
              <a:t>mxlims.pydantic.objects.Job.Job</a:t>
            </a:r>
            <a:r>
              <a:rPr lang="en-GB" sz="800" b="0" dirty="0">
                <a:solidFill>
                  <a:srgbClr val="98C379"/>
                </a:solidFill>
                <a:effectLst/>
                <a:latin typeface="Menlo" panose="020B0609030804020204" pitchFamily="49" charset="0"/>
              </a:rPr>
              <a:t> (installed)"""</a:t>
            </a:r>
            <a:endParaRPr lang="en-GB" sz="800" b="0" dirty="0">
              <a:solidFill>
                <a:srgbClr val="ABB2BF"/>
              </a:solidFill>
              <a:effectLst/>
              <a:latin typeface="Menlo" panose="020B0609030804020204" pitchFamily="49" charset="0"/>
            </a:endParaRPr>
          </a:p>
          <a:p>
            <a:r>
              <a:rPr lang="en-GB" sz="800" b="0" dirty="0" err="1">
                <a:solidFill>
                  <a:srgbClr val="ABB2BF"/>
                </a:solidFill>
                <a:effectLst/>
                <a:latin typeface="Menlo" panose="020B0609030804020204" pitchFamily="49" charset="0"/>
              </a:rPr>
              <a:t>model_config</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err="1">
                <a:solidFill>
                  <a:srgbClr val="61AFEF"/>
                </a:solidFill>
                <a:effectLst/>
                <a:latin typeface="Menlo" panose="020B0609030804020204" pitchFamily="49" charset="0"/>
              </a:rPr>
              <a:t>ConfigDict</a:t>
            </a:r>
            <a:r>
              <a:rPr lang="en-GB" sz="800" b="0" dirty="0">
                <a:solidFill>
                  <a:srgbClr val="ABB2BF"/>
                </a:solidFill>
                <a:effectLst/>
                <a:latin typeface="Menlo" panose="020B0609030804020204" pitchFamily="49" charset="0"/>
              </a:rPr>
              <a:t>(</a:t>
            </a:r>
            <a:r>
              <a:rPr lang="en-GB" sz="800" b="0" dirty="0" err="1">
                <a:solidFill>
                  <a:srgbClr val="E06C75"/>
                </a:solidFill>
                <a:effectLst/>
                <a:latin typeface="Menlo" panose="020B0609030804020204" pitchFamily="49" charset="0"/>
              </a:rPr>
              <a:t>populate_by_name</a:t>
            </a:r>
            <a:r>
              <a:rPr lang="en-GB" sz="800" b="0" dirty="0">
                <a:solidFill>
                  <a:srgbClr val="56B6C2"/>
                </a:solidFill>
                <a:effectLst/>
                <a:latin typeface="Menlo" panose="020B0609030804020204" pitchFamily="49" charset="0"/>
              </a:rPr>
              <a:t>=</a:t>
            </a:r>
            <a:r>
              <a:rPr lang="en-GB" sz="800" b="0" dirty="0">
                <a:solidFill>
                  <a:srgbClr val="D19A66"/>
                </a:solidFill>
                <a:effectLst/>
                <a:latin typeface="Menlo" panose="020B0609030804020204" pitchFamily="49" charset="0"/>
              </a:rPr>
              <a:t>True</a:t>
            </a:r>
            <a:r>
              <a:rPr lang="en-GB" sz="800" b="0" dirty="0">
                <a:solidFill>
                  <a:srgbClr val="ABB2BF"/>
                </a:solidFill>
                <a:effectLst/>
                <a:latin typeface="Menlo" panose="020B0609030804020204" pitchFamily="49" charset="0"/>
              </a:rPr>
              <a:t>, </a:t>
            </a:r>
            <a:r>
              <a:rPr lang="en-GB" sz="800" b="0" dirty="0">
                <a:solidFill>
                  <a:srgbClr val="E06C75"/>
                </a:solidFill>
                <a:effectLst/>
                <a:latin typeface="Menlo" panose="020B0609030804020204" pitchFamily="49" charset="0"/>
              </a:rPr>
              <a:t>extra</a:t>
            </a:r>
            <a:r>
              <a:rPr lang="en-GB" sz="800" b="0" dirty="0">
                <a:solidFill>
                  <a:srgbClr val="56B6C2"/>
                </a:solidFill>
                <a:effectLst/>
                <a:latin typeface="Menlo" panose="020B0609030804020204" pitchFamily="49" charset="0"/>
              </a:rPr>
              <a:t>=</a:t>
            </a:r>
            <a:r>
              <a:rPr lang="en-GB" sz="800" b="0" dirty="0">
                <a:solidFill>
                  <a:srgbClr val="98C379"/>
                </a:solidFill>
                <a:effectLst/>
                <a:latin typeface="Menlo" panose="020B0609030804020204" pitchFamily="49" charset="0"/>
              </a:rPr>
              <a:t>'forbid'</a:t>
            </a:r>
            <a:r>
              <a:rPr lang="en-GB" sz="800" b="0" dirty="0">
                <a:solidFill>
                  <a:srgbClr val="ABB2BF"/>
                </a:solidFill>
                <a:effectLst/>
                <a:latin typeface="Menlo" panose="020B0609030804020204" pitchFamily="49" charset="0"/>
              </a:rPr>
              <a:t>)</a:t>
            </a:r>
          </a:p>
          <a:p>
            <a:br>
              <a:rPr lang="en-GB" sz="800" b="0" dirty="0">
                <a:solidFill>
                  <a:srgbClr val="ABB2BF"/>
                </a:solidFill>
                <a:effectLst/>
                <a:latin typeface="Menlo" panose="020B0609030804020204" pitchFamily="49" charset="0"/>
              </a:rPr>
            </a:br>
            <a:r>
              <a:rPr lang="en-GB" sz="800" b="0" dirty="0">
                <a:solidFill>
                  <a:srgbClr val="E06C75"/>
                </a:solidFill>
                <a:effectLst/>
                <a:latin typeface="Menlo" panose="020B0609030804020204" pitchFamily="49" charset="0"/>
              </a:rPr>
              <a:t>annotation</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Optional</a:t>
            </a:r>
            <a:r>
              <a:rPr lang="en-GB" sz="800" b="0" dirty="0">
                <a:solidFill>
                  <a:srgbClr val="ABB2BF"/>
                </a:solidFill>
                <a:effectLst/>
                <a:latin typeface="Menlo" panose="020B0609030804020204" pitchFamily="49" charset="0"/>
              </a:rPr>
              <a:t>[</a:t>
            </a:r>
            <a:r>
              <a:rPr lang="en-GB" sz="800" b="0" dirty="0">
                <a:solidFill>
                  <a:srgbClr val="E5C07B"/>
                </a:solidFill>
                <a:effectLst/>
                <a:latin typeface="Menlo" panose="020B0609030804020204" pitchFamily="49" charset="0"/>
              </a:rPr>
              <a:t>str</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61AFEF"/>
                </a:solidFill>
                <a:effectLst/>
                <a:latin typeface="Menlo" panose="020B0609030804020204" pitchFamily="49" charset="0"/>
              </a:rPr>
              <a:t>Field</a:t>
            </a:r>
            <a:r>
              <a:rPr lang="en-GB" sz="800" b="0" dirty="0">
                <a:solidFill>
                  <a:srgbClr val="ABB2BF"/>
                </a:solidFill>
                <a:effectLst/>
                <a:latin typeface="Menlo" panose="020B0609030804020204" pitchFamily="49" charset="0"/>
              </a:rPr>
              <a:t>(</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E06C75"/>
                </a:solidFill>
                <a:effectLst/>
                <a:latin typeface="Menlo" panose="020B0609030804020204" pitchFamily="49" charset="0"/>
              </a:rPr>
              <a:t>description</a:t>
            </a:r>
            <a:r>
              <a:rPr lang="en-GB" sz="800" b="0" dirty="0">
                <a:solidFill>
                  <a:srgbClr val="56B6C2"/>
                </a:solidFill>
                <a:effectLst/>
                <a:latin typeface="Menlo" panose="020B0609030804020204" pitchFamily="49" charset="0"/>
              </a:rPr>
              <a:t>=</a:t>
            </a:r>
            <a:r>
              <a:rPr lang="en-GB" sz="800" b="0" dirty="0">
                <a:solidFill>
                  <a:srgbClr val="98C379"/>
                </a:solidFill>
                <a:effectLst/>
                <a:latin typeface="Menlo" panose="020B0609030804020204" pitchFamily="49" charset="0"/>
              </a:rPr>
              <a:t>'Comment or annotation.'</a:t>
            </a:r>
            <a:r>
              <a:rPr lang="en-GB" sz="800" b="0" dirty="0">
                <a:solidFill>
                  <a:srgbClr val="ABB2BF"/>
                </a:solidFill>
                <a:effectLst/>
                <a:latin typeface="Menlo" panose="020B0609030804020204" pitchFamily="49" charset="0"/>
              </a:rPr>
              <a:t>, </a:t>
            </a:r>
            <a:r>
              <a:rPr lang="en-GB" sz="800" b="0" dirty="0">
                <a:solidFill>
                  <a:srgbClr val="E06C75"/>
                </a:solidFill>
                <a:effectLst/>
                <a:latin typeface="Menlo" panose="020B0609030804020204" pitchFamily="49" charset="0"/>
              </a:rPr>
              <a:t>title</a:t>
            </a:r>
            <a:r>
              <a:rPr lang="en-GB" sz="800" b="0" dirty="0">
                <a:solidFill>
                  <a:srgbClr val="56B6C2"/>
                </a:solidFill>
                <a:effectLst/>
                <a:latin typeface="Menlo" panose="020B0609030804020204" pitchFamily="49" charset="0"/>
              </a:rPr>
              <a:t>=</a:t>
            </a:r>
            <a:r>
              <a:rPr lang="en-GB" sz="800" b="0" dirty="0">
                <a:solidFill>
                  <a:srgbClr val="98C379"/>
                </a:solidFill>
                <a:effectLst/>
                <a:latin typeface="Menlo" panose="020B0609030804020204" pitchFamily="49" charset="0"/>
              </a:rPr>
              <a:t>'Annotation'</a:t>
            </a:r>
            <a:r>
              <a:rPr lang="en-GB" sz="800" b="0" dirty="0">
                <a:solidFill>
                  <a:srgbClr val="ABB2BF"/>
                </a:solidFill>
                <a:effectLst/>
                <a:latin typeface="Menlo" panose="020B0609030804020204" pitchFamily="49" charset="0"/>
              </a:rPr>
              <a:t>)</a:t>
            </a:r>
          </a:p>
          <a:p>
            <a:r>
              <a:rPr lang="en-GB" sz="800" b="0" dirty="0" err="1">
                <a:solidFill>
                  <a:srgbClr val="E06C75"/>
                </a:solidFill>
                <a:effectLst/>
                <a:latin typeface="Menlo" panose="020B0609030804020204" pitchFamily="49" charset="0"/>
              </a:rPr>
              <a:t>end_time</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Optional</a:t>
            </a:r>
            <a:r>
              <a:rPr lang="en-GB" sz="800" b="0" dirty="0">
                <a:solidFill>
                  <a:srgbClr val="ABB2BF"/>
                </a:solidFill>
                <a:effectLst/>
                <a:latin typeface="Menlo" panose="020B0609030804020204" pitchFamily="49" charset="0"/>
              </a:rPr>
              <a:t>[datetime]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61AFEF"/>
                </a:solidFill>
                <a:effectLst/>
                <a:latin typeface="Menlo" panose="020B0609030804020204" pitchFamily="49" charset="0"/>
              </a:rPr>
              <a:t>Field</a:t>
            </a:r>
            <a:r>
              <a:rPr lang="en-GB" sz="800" b="0" dirty="0">
                <a:solidFill>
                  <a:srgbClr val="ABB2BF"/>
                </a:solidFill>
                <a:effectLst/>
                <a:latin typeface="Menlo" panose="020B0609030804020204" pitchFamily="49" charset="0"/>
              </a:rPr>
              <a:t>(</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E06C75"/>
                </a:solidFill>
                <a:effectLst/>
                <a:latin typeface="Menlo" panose="020B0609030804020204" pitchFamily="49" charset="0"/>
              </a:rPr>
              <a:t>alias</a:t>
            </a:r>
            <a:r>
              <a:rPr lang="en-GB" sz="800" b="0" dirty="0">
                <a:solidFill>
                  <a:srgbClr val="56B6C2"/>
                </a:solidFill>
                <a:effectLst/>
                <a:latin typeface="Menlo" panose="020B0609030804020204" pitchFamily="49" charset="0"/>
              </a:rPr>
              <a:t>=</a:t>
            </a:r>
            <a:r>
              <a:rPr lang="en-GB" sz="800" b="0" dirty="0">
                <a:solidFill>
                  <a:srgbClr val="98C379"/>
                </a:solidFill>
                <a:effectLst/>
                <a:latin typeface="Menlo" panose="020B0609030804020204" pitchFamily="49" charset="0"/>
              </a:rPr>
              <a:t>"</a:t>
            </a:r>
            <a:r>
              <a:rPr lang="en-GB" sz="800" b="0" dirty="0" err="1">
                <a:solidFill>
                  <a:srgbClr val="98C379"/>
                </a:solidFill>
                <a:effectLst/>
                <a:latin typeface="Menlo" panose="020B0609030804020204" pitchFamily="49" charset="0"/>
              </a:rPr>
              <a:t>endTime</a:t>
            </a:r>
            <a:r>
              <a:rPr lang="en-GB" sz="800" b="0" dirty="0">
                <a:solidFill>
                  <a:srgbClr val="98C379"/>
                </a:solidFill>
                <a:effectLst/>
                <a:latin typeface="Menlo" panose="020B0609030804020204" pitchFamily="49" charset="0"/>
              </a:rPr>
              <a:t>"</a:t>
            </a:r>
            <a:r>
              <a:rPr lang="en-GB" sz="800" b="0" dirty="0">
                <a:solidFill>
                  <a:srgbClr val="ABB2BF"/>
                </a:solidFill>
                <a:effectLst/>
                <a:latin typeface="Menlo" panose="020B0609030804020204" pitchFamily="49" charset="0"/>
              </a:rPr>
              <a:t>)</a:t>
            </a:r>
          </a:p>
          <a:p>
            <a:r>
              <a:rPr lang="en-GB" sz="800" b="0" dirty="0">
                <a:solidFill>
                  <a:srgbClr val="E06C75"/>
                </a:solidFill>
                <a:effectLst/>
                <a:latin typeface="Menlo" panose="020B0609030804020204" pitchFamily="49" charset="0"/>
              </a:rPr>
              <a:t>extensions</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Optional</a:t>
            </a:r>
            <a:r>
              <a:rPr lang="en-GB" sz="800" b="0" dirty="0">
                <a:solidFill>
                  <a:srgbClr val="ABB2BF"/>
                </a:solidFill>
                <a:effectLst/>
                <a:latin typeface="Menlo" panose="020B0609030804020204" pitchFamily="49" charset="0"/>
              </a:rPr>
              <a:t>[</a:t>
            </a:r>
            <a:r>
              <a:rPr lang="en-GB" sz="800" b="0" dirty="0" err="1">
                <a:solidFill>
                  <a:srgbClr val="E5C07B"/>
                </a:solidFill>
                <a:effectLst/>
                <a:latin typeface="Menlo" panose="020B0609030804020204" pitchFamily="49" charset="0"/>
              </a:rPr>
              <a:t>Dict</a:t>
            </a:r>
            <a:r>
              <a:rPr lang="en-GB" sz="800" b="0" dirty="0">
                <a:solidFill>
                  <a:srgbClr val="ABB2BF"/>
                </a:solidFill>
                <a:effectLst/>
                <a:latin typeface="Menlo" panose="020B0609030804020204" pitchFamily="49" charset="0"/>
              </a:rPr>
              <a:t>[</a:t>
            </a:r>
            <a:r>
              <a:rPr lang="en-GB" sz="800" b="0" dirty="0">
                <a:solidFill>
                  <a:srgbClr val="E5C07B"/>
                </a:solidFill>
                <a:effectLst/>
                <a:latin typeface="Menlo" panose="020B0609030804020204" pitchFamily="49" charset="0"/>
              </a:rPr>
              <a:t>str</a:t>
            </a:r>
            <a:r>
              <a:rPr lang="en-GB" sz="800" b="0" dirty="0">
                <a:solidFill>
                  <a:srgbClr val="ABB2BF"/>
                </a:solidFill>
                <a:effectLst/>
                <a:latin typeface="Menlo" panose="020B0609030804020204" pitchFamily="49" charset="0"/>
              </a:rPr>
              <a:t>, Any]]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61AFEF"/>
                </a:solidFill>
                <a:effectLst/>
                <a:latin typeface="Menlo" panose="020B0609030804020204" pitchFamily="49" charset="0"/>
              </a:rPr>
              <a:t>Field</a:t>
            </a:r>
            <a:r>
              <a:rPr lang="en-GB" sz="800" b="0" dirty="0">
                <a:solidFill>
                  <a:srgbClr val="ABB2BF"/>
                </a:solidFill>
                <a:effectLst/>
                <a:latin typeface="Menlo" panose="020B0609030804020204" pitchFamily="49" charset="0"/>
              </a:rPr>
              <a:t>(</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E06C75"/>
                </a:solidFill>
                <a:effectLst/>
                <a:latin typeface="Menlo" panose="020B0609030804020204" pitchFamily="49" charset="0"/>
              </a:rPr>
              <a:t>description</a:t>
            </a:r>
            <a:r>
              <a:rPr lang="en-GB" sz="800" b="0" dirty="0">
                <a:solidFill>
                  <a:srgbClr val="56B6C2"/>
                </a:solidFill>
                <a:effectLst/>
                <a:latin typeface="Menlo" panose="020B0609030804020204" pitchFamily="49" charset="0"/>
              </a:rPr>
              <a:t>=</a:t>
            </a:r>
            <a:r>
              <a:rPr lang="en-GB" sz="800" b="0" dirty="0">
                <a:solidFill>
                  <a:srgbClr val="98C379"/>
                </a:solidFill>
                <a:effectLst/>
                <a:latin typeface="Menlo" panose="020B0609030804020204" pitchFamily="49" charset="0"/>
              </a:rPr>
              <a:t>'Keyword-value dictionary </a:t>
            </a:r>
            <a:r>
              <a:rPr lang="en-GB" sz="800" b="0" dirty="0" err="1">
                <a:solidFill>
                  <a:srgbClr val="98C379"/>
                </a:solidFill>
                <a:effectLst/>
                <a:latin typeface="Menlo" panose="020B0609030804020204" pitchFamily="49" charset="0"/>
              </a:rPr>
              <a:t>string:Any</a:t>
            </a:r>
            <a:r>
              <a:rPr lang="en-GB" sz="800" b="0" dirty="0">
                <a:solidFill>
                  <a:srgbClr val="98C379"/>
                </a:solidFill>
                <a:effectLst/>
                <a:latin typeface="Menlo" panose="020B0609030804020204" pitchFamily="49" charset="0"/>
              </a:rPr>
              <a:t> of extensions. Use is accepted but discouraged'</a:t>
            </a:r>
            <a:r>
              <a:rPr lang="en-GB" sz="800" b="0" dirty="0">
                <a:solidFill>
                  <a:srgbClr val="ABB2BF"/>
                </a:solidFill>
                <a:effectLst/>
                <a:latin typeface="Menlo" panose="020B0609030804020204" pitchFamily="49" charset="0"/>
              </a:rPr>
              <a:t>, </a:t>
            </a:r>
            <a:r>
              <a:rPr lang="en-GB" sz="800" b="0" dirty="0">
                <a:solidFill>
                  <a:srgbClr val="E06C75"/>
                </a:solidFill>
                <a:effectLst/>
                <a:latin typeface="Menlo" panose="020B0609030804020204" pitchFamily="49" charset="0"/>
              </a:rPr>
              <a:t>title</a:t>
            </a:r>
            <a:r>
              <a:rPr lang="en-GB" sz="800" b="0" dirty="0">
                <a:solidFill>
                  <a:srgbClr val="56B6C2"/>
                </a:solidFill>
                <a:effectLst/>
                <a:latin typeface="Menlo" panose="020B0609030804020204" pitchFamily="49" charset="0"/>
              </a:rPr>
              <a:t>=</a:t>
            </a:r>
            <a:r>
              <a:rPr lang="en-GB" sz="800" b="0" dirty="0">
                <a:solidFill>
                  <a:srgbClr val="98C379"/>
                </a:solidFill>
                <a:effectLst/>
                <a:latin typeface="Menlo" panose="020B0609030804020204" pitchFamily="49" charset="0"/>
              </a:rPr>
              <a:t>'Extensions'</a:t>
            </a:r>
            <a:r>
              <a:rPr lang="en-GB" sz="800" b="0" dirty="0">
                <a:solidFill>
                  <a:srgbClr val="ABB2BF"/>
                </a:solidFill>
                <a:effectLst/>
                <a:latin typeface="Menlo" panose="020B0609030804020204" pitchFamily="49" charset="0"/>
              </a:rPr>
              <a:t>)</a:t>
            </a:r>
          </a:p>
          <a:p>
            <a:r>
              <a:rPr lang="en-GB" sz="800" b="0" dirty="0" err="1">
                <a:solidFill>
                  <a:srgbClr val="E06C75"/>
                </a:solidFill>
                <a:effectLst/>
                <a:latin typeface="Menlo" panose="020B0609030804020204" pitchFamily="49" charset="0"/>
              </a:rPr>
              <a:t>input_data_ids</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Optional</a:t>
            </a:r>
            <a:r>
              <a:rPr lang="en-GB" sz="800" b="0" dirty="0">
                <a:solidFill>
                  <a:srgbClr val="ABB2BF"/>
                </a:solidFill>
                <a:effectLst/>
                <a:latin typeface="Menlo" panose="020B0609030804020204" pitchFamily="49" charset="0"/>
              </a:rPr>
              <a:t>[</a:t>
            </a:r>
            <a:r>
              <a:rPr lang="en-GB" sz="800" b="0" dirty="0">
                <a:solidFill>
                  <a:srgbClr val="E5C07B"/>
                </a:solidFill>
                <a:effectLst/>
                <a:latin typeface="Menlo" panose="020B0609030804020204" pitchFamily="49" charset="0"/>
              </a:rPr>
              <a:t>List</a:t>
            </a:r>
            <a:r>
              <a:rPr lang="en-GB" sz="800" b="0" dirty="0">
                <a:solidFill>
                  <a:srgbClr val="ABB2BF"/>
                </a:solidFill>
                <a:effectLst/>
                <a:latin typeface="Menlo" panose="020B0609030804020204" pitchFamily="49" charset="0"/>
              </a:rPr>
              <a:t>[</a:t>
            </a:r>
            <a:r>
              <a:rPr lang="en-GB" sz="800" b="0" dirty="0">
                <a:solidFill>
                  <a:srgbClr val="E5C07B"/>
                </a:solidFill>
                <a:effectLst/>
                <a:latin typeface="Menlo" panose="020B0609030804020204" pitchFamily="49" charset="0"/>
              </a:rPr>
              <a:t>UUID</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61AFEF"/>
                </a:solidFill>
                <a:effectLst/>
                <a:latin typeface="Menlo" panose="020B0609030804020204" pitchFamily="49" charset="0"/>
              </a:rPr>
              <a:t>Field</a:t>
            </a:r>
            <a:r>
              <a:rPr lang="en-GB" sz="800" b="0" dirty="0">
                <a:solidFill>
                  <a:srgbClr val="ABB2BF"/>
                </a:solidFill>
                <a:effectLst/>
                <a:latin typeface="Menlo" panose="020B0609030804020204" pitchFamily="49" charset="0"/>
              </a:rPr>
              <a:t>(</a:t>
            </a:r>
            <a:r>
              <a:rPr lang="en-GB" sz="800" b="0" dirty="0" err="1">
                <a:solidFill>
                  <a:srgbClr val="E06C75"/>
                </a:solidFill>
                <a:effectLst/>
                <a:latin typeface="Menlo" panose="020B0609030804020204" pitchFamily="49" charset="0"/>
              </a:rPr>
              <a:t>default_factory</a:t>
            </a:r>
            <a:r>
              <a:rPr lang="en-GB" sz="800" b="0" dirty="0">
                <a:solidFill>
                  <a:srgbClr val="56B6C2"/>
                </a:solidFill>
                <a:effectLst/>
                <a:latin typeface="Menlo" panose="020B0609030804020204" pitchFamily="49" charset="0"/>
              </a:rPr>
              <a:t>=</a:t>
            </a:r>
            <a:r>
              <a:rPr lang="en-GB" sz="800" b="0" dirty="0" err="1">
                <a:solidFill>
                  <a:srgbClr val="ABB2BF"/>
                </a:solidFill>
                <a:effectLst/>
                <a:latin typeface="Menlo" panose="020B0609030804020204" pitchFamily="49" charset="0"/>
              </a:rPr>
              <a:t>builtins.list</a:t>
            </a:r>
            <a:r>
              <a:rPr lang="en-GB" sz="800" b="0" dirty="0">
                <a:solidFill>
                  <a:srgbClr val="ABB2BF"/>
                </a:solidFill>
                <a:effectLst/>
                <a:latin typeface="Menlo" panose="020B0609030804020204" pitchFamily="49" charset="0"/>
              </a:rPr>
              <a:t>, </a:t>
            </a:r>
            <a:r>
              <a:rPr lang="en-GB" sz="800" b="0" dirty="0">
                <a:solidFill>
                  <a:srgbClr val="E06C75"/>
                </a:solidFill>
                <a:effectLst/>
                <a:latin typeface="Menlo" panose="020B0609030804020204" pitchFamily="49" charset="0"/>
              </a:rPr>
              <a:t>alias</a:t>
            </a:r>
            <a:r>
              <a:rPr lang="en-GB" sz="800" b="0" dirty="0">
                <a:solidFill>
                  <a:srgbClr val="56B6C2"/>
                </a:solidFill>
                <a:effectLst/>
                <a:latin typeface="Menlo" panose="020B0609030804020204" pitchFamily="49" charset="0"/>
              </a:rPr>
              <a:t>=</a:t>
            </a:r>
            <a:r>
              <a:rPr lang="en-GB" sz="800" b="0" dirty="0">
                <a:solidFill>
                  <a:srgbClr val="98C379"/>
                </a:solidFill>
                <a:effectLst/>
                <a:latin typeface="Menlo" panose="020B0609030804020204" pitchFamily="49" charset="0"/>
              </a:rPr>
              <a:t>"</a:t>
            </a:r>
            <a:r>
              <a:rPr lang="en-GB" sz="800" b="0" dirty="0" err="1">
                <a:solidFill>
                  <a:srgbClr val="98C379"/>
                </a:solidFill>
                <a:effectLst/>
                <a:latin typeface="Menlo" panose="020B0609030804020204" pitchFamily="49" charset="0"/>
              </a:rPr>
              <a:t>inputDataIds</a:t>
            </a:r>
            <a:r>
              <a:rPr lang="en-GB" sz="800" b="0" dirty="0">
                <a:solidFill>
                  <a:srgbClr val="98C379"/>
                </a:solidFill>
                <a:effectLst/>
                <a:latin typeface="Menlo" panose="020B0609030804020204" pitchFamily="49" charset="0"/>
              </a:rPr>
              <a:t>"</a:t>
            </a:r>
            <a:r>
              <a:rPr lang="en-GB" sz="800" b="0" dirty="0">
                <a:solidFill>
                  <a:srgbClr val="ABB2BF"/>
                </a:solidFill>
                <a:effectLst/>
                <a:latin typeface="Menlo" panose="020B0609030804020204" pitchFamily="49" charset="0"/>
              </a:rPr>
              <a:t>)</a:t>
            </a:r>
          </a:p>
          <a:p>
            <a:r>
              <a:rPr lang="en-GB" sz="800" b="0" dirty="0" err="1">
                <a:solidFill>
                  <a:srgbClr val="E06C75"/>
                </a:solidFill>
                <a:effectLst/>
                <a:latin typeface="Menlo" panose="020B0609030804020204" pitchFamily="49" charset="0"/>
              </a:rPr>
              <a:t>job_status</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Optional</a:t>
            </a:r>
            <a:r>
              <a:rPr lang="en-GB" sz="800" b="0" dirty="0">
                <a:solidFill>
                  <a:srgbClr val="ABB2BF"/>
                </a:solidFill>
                <a:effectLst/>
                <a:latin typeface="Menlo" panose="020B0609030804020204" pitchFamily="49" charset="0"/>
              </a:rPr>
              <a:t>[</a:t>
            </a:r>
            <a:r>
              <a:rPr lang="en-GB" sz="800" b="0" dirty="0" err="1">
                <a:solidFill>
                  <a:srgbClr val="ABB2BF"/>
                </a:solidFill>
                <a:effectLst/>
                <a:latin typeface="Menlo" panose="020B0609030804020204" pitchFamily="49" charset="0"/>
              </a:rPr>
              <a:t>JobStatus</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61AFEF"/>
                </a:solidFill>
                <a:effectLst/>
                <a:latin typeface="Menlo" panose="020B0609030804020204" pitchFamily="49" charset="0"/>
              </a:rPr>
              <a:t>Field</a:t>
            </a:r>
            <a:r>
              <a:rPr lang="en-GB" sz="800" b="0" dirty="0">
                <a:solidFill>
                  <a:srgbClr val="ABB2BF"/>
                </a:solidFill>
                <a:effectLst/>
                <a:latin typeface="Menlo" panose="020B0609030804020204" pitchFamily="49" charset="0"/>
              </a:rPr>
              <a:t>(</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E06C75"/>
                </a:solidFill>
                <a:effectLst/>
                <a:latin typeface="Menlo" panose="020B0609030804020204" pitchFamily="49" charset="0"/>
              </a:rPr>
              <a:t>alias</a:t>
            </a:r>
            <a:r>
              <a:rPr lang="en-GB" sz="800" b="0" dirty="0">
                <a:solidFill>
                  <a:srgbClr val="56B6C2"/>
                </a:solidFill>
                <a:effectLst/>
                <a:latin typeface="Menlo" panose="020B0609030804020204" pitchFamily="49" charset="0"/>
              </a:rPr>
              <a:t>=</a:t>
            </a:r>
            <a:r>
              <a:rPr lang="en-GB" sz="800" b="0" dirty="0">
                <a:solidFill>
                  <a:srgbClr val="98C379"/>
                </a:solidFill>
                <a:effectLst/>
                <a:latin typeface="Menlo" panose="020B0609030804020204" pitchFamily="49" charset="0"/>
              </a:rPr>
              <a:t>"</a:t>
            </a:r>
            <a:r>
              <a:rPr lang="en-GB" sz="800" b="0" dirty="0" err="1">
                <a:solidFill>
                  <a:srgbClr val="98C379"/>
                </a:solidFill>
                <a:effectLst/>
                <a:latin typeface="Menlo" panose="020B0609030804020204" pitchFamily="49" charset="0"/>
              </a:rPr>
              <a:t>jobStatus</a:t>
            </a:r>
            <a:r>
              <a:rPr lang="en-GB" sz="800" b="0" dirty="0">
                <a:solidFill>
                  <a:srgbClr val="98C379"/>
                </a:solidFill>
                <a:effectLst/>
                <a:latin typeface="Menlo" panose="020B0609030804020204" pitchFamily="49" charset="0"/>
              </a:rPr>
              <a:t>"</a:t>
            </a:r>
            <a:r>
              <a:rPr lang="en-GB" sz="800" b="0" dirty="0">
                <a:solidFill>
                  <a:srgbClr val="ABB2BF"/>
                </a:solidFill>
                <a:effectLst/>
                <a:latin typeface="Menlo" panose="020B0609030804020204" pitchFamily="49" charset="0"/>
              </a:rPr>
              <a:t>)</a:t>
            </a:r>
          </a:p>
          <a:p>
            <a:r>
              <a:rPr lang="en-GB" sz="800" b="0" dirty="0" err="1">
                <a:solidFill>
                  <a:srgbClr val="E06C75"/>
                </a:solidFill>
                <a:effectLst/>
                <a:latin typeface="Menlo" panose="020B0609030804020204" pitchFamily="49" charset="0"/>
              </a:rPr>
              <a:t>logistical_sample_id</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Optional</a:t>
            </a:r>
            <a:r>
              <a:rPr lang="en-GB" sz="800" b="0" dirty="0">
                <a:solidFill>
                  <a:srgbClr val="ABB2BF"/>
                </a:solidFill>
                <a:effectLst/>
                <a:latin typeface="Menlo" panose="020B0609030804020204" pitchFamily="49" charset="0"/>
              </a:rPr>
              <a:t>[</a:t>
            </a:r>
            <a:r>
              <a:rPr lang="en-GB" sz="800" b="0" dirty="0">
                <a:solidFill>
                  <a:srgbClr val="E5C07B"/>
                </a:solidFill>
                <a:effectLst/>
                <a:latin typeface="Menlo" panose="020B0609030804020204" pitchFamily="49" charset="0"/>
              </a:rPr>
              <a:t>UUID</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61AFEF"/>
                </a:solidFill>
                <a:effectLst/>
                <a:latin typeface="Menlo" panose="020B0609030804020204" pitchFamily="49" charset="0"/>
              </a:rPr>
              <a:t>Field</a:t>
            </a:r>
            <a:r>
              <a:rPr lang="en-GB" sz="800" b="0" dirty="0">
                <a:solidFill>
                  <a:srgbClr val="ABB2BF"/>
                </a:solidFill>
                <a:effectLst/>
                <a:latin typeface="Menlo" panose="020B0609030804020204" pitchFamily="49" charset="0"/>
              </a:rPr>
              <a:t>(</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E06C75"/>
                </a:solidFill>
                <a:effectLst/>
                <a:latin typeface="Menlo" panose="020B0609030804020204" pitchFamily="49" charset="0"/>
              </a:rPr>
              <a:t>alias</a:t>
            </a:r>
            <a:r>
              <a:rPr lang="en-GB" sz="800" b="0" dirty="0">
                <a:solidFill>
                  <a:srgbClr val="56B6C2"/>
                </a:solidFill>
                <a:effectLst/>
                <a:latin typeface="Menlo" panose="020B0609030804020204" pitchFamily="49" charset="0"/>
              </a:rPr>
              <a:t>=</a:t>
            </a:r>
            <a:r>
              <a:rPr lang="en-GB" sz="800" b="0" dirty="0">
                <a:solidFill>
                  <a:srgbClr val="98C379"/>
                </a:solidFill>
                <a:effectLst/>
                <a:latin typeface="Menlo" panose="020B0609030804020204" pitchFamily="49" charset="0"/>
              </a:rPr>
              <a:t>"</a:t>
            </a:r>
            <a:r>
              <a:rPr lang="en-GB" sz="800" b="0" dirty="0" err="1">
                <a:solidFill>
                  <a:srgbClr val="98C379"/>
                </a:solidFill>
                <a:effectLst/>
                <a:latin typeface="Menlo" panose="020B0609030804020204" pitchFamily="49" charset="0"/>
              </a:rPr>
              <a:t>logisticalSampleId</a:t>
            </a:r>
            <a:r>
              <a:rPr lang="en-GB" sz="800" b="0" dirty="0">
                <a:solidFill>
                  <a:srgbClr val="98C379"/>
                </a:solidFill>
                <a:effectLst/>
                <a:latin typeface="Menlo" panose="020B0609030804020204" pitchFamily="49" charset="0"/>
              </a:rPr>
              <a:t>"</a:t>
            </a:r>
            <a:r>
              <a:rPr lang="en-GB" sz="800" b="0" dirty="0">
                <a:solidFill>
                  <a:srgbClr val="ABB2BF"/>
                </a:solidFill>
                <a:effectLst/>
                <a:latin typeface="Menlo" panose="020B0609030804020204" pitchFamily="49" charset="0"/>
              </a:rPr>
              <a:t>)</a:t>
            </a:r>
          </a:p>
          <a:p>
            <a:r>
              <a:rPr lang="en-GB" sz="800" b="0" dirty="0" err="1">
                <a:solidFill>
                  <a:srgbClr val="ABB2BF"/>
                </a:solidFill>
                <a:effectLst/>
                <a:latin typeface="Menlo" panose="020B0609030804020204" pitchFamily="49" charset="0"/>
              </a:rPr>
              <a:t>mxlims_base_type</a:t>
            </a:r>
            <a:r>
              <a:rPr lang="en-GB" sz="800" b="0" dirty="0">
                <a:solidFill>
                  <a:srgbClr val="ABB2BF"/>
                </a:solidFill>
                <a:effectLst/>
                <a:latin typeface="Menlo" panose="020B0609030804020204" pitchFamily="49" charset="0"/>
              </a:rPr>
              <a:t>: Literal[</a:t>
            </a:r>
            <a:r>
              <a:rPr lang="en-GB" sz="800" b="0" dirty="0">
                <a:solidFill>
                  <a:srgbClr val="98C379"/>
                </a:solidFill>
                <a:effectLst/>
                <a:latin typeface="Menlo" panose="020B0609030804020204" pitchFamily="49" charset="0"/>
              </a:rPr>
              <a:t>'Job'</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61AFEF"/>
                </a:solidFill>
                <a:effectLst/>
                <a:latin typeface="Menlo" panose="020B0609030804020204" pitchFamily="49" charset="0"/>
              </a:rPr>
              <a:t>Field</a:t>
            </a:r>
            <a:r>
              <a:rPr lang="en-GB" sz="800" b="0" dirty="0">
                <a:solidFill>
                  <a:srgbClr val="ABB2BF"/>
                </a:solidFill>
                <a:effectLst/>
                <a:latin typeface="Menlo" panose="020B0609030804020204" pitchFamily="49" charset="0"/>
              </a:rPr>
              <a:t>(</a:t>
            </a:r>
            <a:r>
              <a:rPr lang="en-GB" sz="800" b="0" dirty="0">
                <a:solidFill>
                  <a:srgbClr val="98C379"/>
                </a:solidFill>
                <a:effectLst/>
                <a:latin typeface="Menlo" panose="020B0609030804020204" pitchFamily="49" charset="0"/>
              </a:rPr>
              <a:t>'Job'</a:t>
            </a:r>
            <a:r>
              <a:rPr lang="en-GB" sz="800" b="0" dirty="0">
                <a:solidFill>
                  <a:srgbClr val="ABB2BF"/>
                </a:solidFill>
                <a:effectLst/>
                <a:latin typeface="Menlo" panose="020B0609030804020204" pitchFamily="49" charset="0"/>
              </a:rPr>
              <a:t>, </a:t>
            </a:r>
            <a:r>
              <a:rPr lang="en-GB" sz="800" b="0" dirty="0">
                <a:solidFill>
                  <a:srgbClr val="E06C75"/>
                </a:solidFill>
                <a:effectLst/>
                <a:latin typeface="Menlo" panose="020B0609030804020204" pitchFamily="49" charset="0"/>
              </a:rPr>
              <a:t>alias</a:t>
            </a:r>
            <a:r>
              <a:rPr lang="en-GB" sz="800" b="0" dirty="0">
                <a:solidFill>
                  <a:srgbClr val="56B6C2"/>
                </a:solidFill>
                <a:effectLst/>
                <a:latin typeface="Menlo" panose="020B0609030804020204" pitchFamily="49" charset="0"/>
              </a:rPr>
              <a:t>=</a:t>
            </a:r>
            <a:r>
              <a:rPr lang="en-GB" sz="800" b="0" dirty="0">
                <a:solidFill>
                  <a:srgbClr val="98C379"/>
                </a:solidFill>
                <a:effectLst/>
                <a:latin typeface="Menlo" panose="020B0609030804020204" pitchFamily="49" charset="0"/>
              </a:rPr>
              <a:t>"</a:t>
            </a:r>
            <a:r>
              <a:rPr lang="en-GB" sz="800" b="0" dirty="0" err="1">
                <a:solidFill>
                  <a:srgbClr val="98C379"/>
                </a:solidFill>
                <a:effectLst/>
                <a:latin typeface="Menlo" panose="020B0609030804020204" pitchFamily="49" charset="0"/>
              </a:rPr>
              <a:t>mxlimsBaseType</a:t>
            </a:r>
            <a:r>
              <a:rPr lang="en-GB" sz="800" b="0" dirty="0">
                <a:solidFill>
                  <a:srgbClr val="98C379"/>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E06C75"/>
                </a:solidFill>
                <a:effectLst/>
                <a:latin typeface="Menlo" panose="020B0609030804020204" pitchFamily="49" charset="0"/>
              </a:rPr>
              <a:t>exclude</a:t>
            </a:r>
            <a:r>
              <a:rPr lang="en-GB" sz="800" b="0" dirty="0">
                <a:solidFill>
                  <a:srgbClr val="56B6C2"/>
                </a:solidFill>
                <a:effectLst/>
                <a:latin typeface="Menlo" panose="020B0609030804020204" pitchFamily="49" charset="0"/>
              </a:rPr>
              <a:t>=</a:t>
            </a:r>
            <a:r>
              <a:rPr lang="en-GB" sz="800" b="0" dirty="0">
                <a:solidFill>
                  <a:srgbClr val="D19A66"/>
                </a:solidFill>
                <a:effectLst/>
                <a:latin typeface="Menlo" panose="020B0609030804020204" pitchFamily="49" charset="0"/>
              </a:rPr>
              <a:t>True</a:t>
            </a:r>
            <a:r>
              <a:rPr lang="en-GB" sz="800" b="0" dirty="0">
                <a:solidFill>
                  <a:srgbClr val="ABB2BF"/>
                </a:solidFill>
                <a:effectLst/>
                <a:latin typeface="Menlo" panose="020B0609030804020204" pitchFamily="49" charset="0"/>
              </a:rPr>
              <a:t>, </a:t>
            </a:r>
            <a:r>
              <a:rPr lang="en-GB" sz="800" b="0" dirty="0">
                <a:solidFill>
                  <a:srgbClr val="E06C75"/>
                </a:solidFill>
                <a:effectLst/>
                <a:latin typeface="Menlo" panose="020B0609030804020204" pitchFamily="49" charset="0"/>
              </a:rPr>
              <a:t>frozen</a:t>
            </a:r>
            <a:r>
              <a:rPr lang="en-GB" sz="800" b="0" dirty="0">
                <a:solidFill>
                  <a:srgbClr val="56B6C2"/>
                </a:solidFill>
                <a:effectLst/>
                <a:latin typeface="Menlo" panose="020B0609030804020204" pitchFamily="49" charset="0"/>
              </a:rPr>
              <a:t>=</a:t>
            </a:r>
            <a:r>
              <a:rPr lang="en-GB" sz="800" b="0" dirty="0">
                <a:solidFill>
                  <a:srgbClr val="D19A66"/>
                </a:solidFill>
                <a:effectLst/>
                <a:latin typeface="Menlo" panose="020B0609030804020204" pitchFamily="49" charset="0"/>
              </a:rPr>
              <a:t>True</a:t>
            </a:r>
            <a:r>
              <a:rPr lang="en-GB" sz="800" b="0" dirty="0">
                <a:solidFill>
                  <a:srgbClr val="ABB2BF"/>
                </a:solidFill>
                <a:effectLst/>
                <a:latin typeface="Menlo" panose="020B0609030804020204" pitchFamily="49" charset="0"/>
              </a:rPr>
              <a:t>)</a:t>
            </a:r>
          </a:p>
          <a:p>
            <a:r>
              <a:rPr lang="en-GB" sz="800" b="0" dirty="0" err="1">
                <a:solidFill>
                  <a:srgbClr val="E06C75"/>
                </a:solidFill>
                <a:effectLst/>
                <a:latin typeface="Menlo" panose="020B0609030804020204" pitchFamily="49" charset="0"/>
              </a:rPr>
              <a:t>mxlims_type</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str</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61AFEF"/>
                </a:solidFill>
                <a:effectLst/>
                <a:latin typeface="Menlo" panose="020B0609030804020204" pitchFamily="49" charset="0"/>
              </a:rPr>
              <a:t>Field</a:t>
            </a:r>
            <a:r>
              <a:rPr lang="en-GB" sz="800" b="0" dirty="0">
                <a:solidFill>
                  <a:srgbClr val="ABB2BF"/>
                </a:solidFill>
                <a:effectLst/>
                <a:latin typeface="Menlo" panose="020B0609030804020204" pitchFamily="49" charset="0"/>
              </a:rPr>
              <a:t>(</a:t>
            </a:r>
            <a:r>
              <a:rPr lang="en-GB" sz="800" b="0" dirty="0">
                <a:solidFill>
                  <a:srgbClr val="98C379"/>
                </a:solidFill>
                <a:effectLst/>
                <a:latin typeface="Menlo" panose="020B0609030804020204" pitchFamily="49" charset="0"/>
              </a:rPr>
              <a:t>'Job'</a:t>
            </a:r>
            <a:r>
              <a:rPr lang="en-GB" sz="800" b="0" dirty="0">
                <a:solidFill>
                  <a:srgbClr val="ABB2BF"/>
                </a:solidFill>
                <a:effectLst/>
                <a:latin typeface="Menlo" panose="020B0609030804020204" pitchFamily="49" charset="0"/>
              </a:rPr>
              <a:t>, </a:t>
            </a:r>
            <a:r>
              <a:rPr lang="en-GB" sz="800" b="0" dirty="0">
                <a:solidFill>
                  <a:srgbClr val="E06C75"/>
                </a:solidFill>
                <a:effectLst/>
                <a:latin typeface="Menlo" panose="020B0609030804020204" pitchFamily="49" charset="0"/>
              </a:rPr>
              <a:t>alias</a:t>
            </a:r>
            <a:r>
              <a:rPr lang="en-GB" sz="800" b="0" dirty="0">
                <a:solidFill>
                  <a:srgbClr val="56B6C2"/>
                </a:solidFill>
                <a:effectLst/>
                <a:latin typeface="Menlo" panose="020B0609030804020204" pitchFamily="49" charset="0"/>
              </a:rPr>
              <a:t>=</a:t>
            </a:r>
            <a:r>
              <a:rPr lang="en-GB" sz="800" b="0" dirty="0">
                <a:solidFill>
                  <a:srgbClr val="98C379"/>
                </a:solidFill>
                <a:effectLst/>
                <a:latin typeface="Menlo" panose="020B0609030804020204" pitchFamily="49" charset="0"/>
              </a:rPr>
              <a:t>"</a:t>
            </a:r>
            <a:r>
              <a:rPr lang="en-GB" sz="800" b="0" dirty="0" err="1">
                <a:solidFill>
                  <a:srgbClr val="98C379"/>
                </a:solidFill>
                <a:effectLst/>
                <a:latin typeface="Menlo" panose="020B0609030804020204" pitchFamily="49" charset="0"/>
              </a:rPr>
              <a:t>mxlimsType</a:t>
            </a:r>
            <a:r>
              <a:rPr lang="en-GB" sz="800" b="0" dirty="0">
                <a:solidFill>
                  <a:srgbClr val="98C379"/>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E06C75"/>
                </a:solidFill>
                <a:effectLst/>
                <a:latin typeface="Menlo" panose="020B0609030804020204" pitchFamily="49" charset="0"/>
              </a:rPr>
              <a:t>frozen</a:t>
            </a:r>
            <a:r>
              <a:rPr lang="en-GB" sz="800" b="0" dirty="0">
                <a:solidFill>
                  <a:srgbClr val="56B6C2"/>
                </a:solidFill>
                <a:effectLst/>
                <a:latin typeface="Menlo" panose="020B0609030804020204" pitchFamily="49" charset="0"/>
              </a:rPr>
              <a:t>=</a:t>
            </a:r>
            <a:r>
              <a:rPr lang="en-GB" sz="800" b="0" dirty="0">
                <a:solidFill>
                  <a:srgbClr val="D19A66"/>
                </a:solidFill>
                <a:effectLst/>
                <a:latin typeface="Menlo" panose="020B0609030804020204" pitchFamily="49" charset="0"/>
              </a:rPr>
              <a:t>True</a:t>
            </a:r>
            <a:r>
              <a:rPr lang="en-GB" sz="800" b="0" dirty="0">
                <a:solidFill>
                  <a:srgbClr val="ABB2BF"/>
                </a:solidFill>
                <a:effectLst/>
                <a:latin typeface="Menlo" panose="020B0609030804020204" pitchFamily="49" charset="0"/>
              </a:rPr>
              <a:t>)</a:t>
            </a:r>
          </a:p>
          <a:p>
            <a:r>
              <a:rPr lang="en-GB" sz="800" b="0" dirty="0" err="1">
                <a:solidFill>
                  <a:srgbClr val="E06C75"/>
                </a:solidFill>
                <a:effectLst/>
                <a:latin typeface="Menlo" panose="020B0609030804020204" pitchFamily="49" charset="0"/>
              </a:rPr>
              <a:t>namespaced_extensions</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Optional</a:t>
            </a:r>
            <a:r>
              <a:rPr lang="en-GB" sz="800" b="0" dirty="0">
                <a:solidFill>
                  <a:srgbClr val="ABB2BF"/>
                </a:solidFill>
                <a:effectLst/>
                <a:latin typeface="Menlo" panose="020B0609030804020204" pitchFamily="49" charset="0"/>
              </a:rPr>
              <a:t>[</a:t>
            </a:r>
            <a:r>
              <a:rPr lang="en-GB" sz="800" b="0" dirty="0">
                <a:solidFill>
                  <a:srgbClr val="E5C07B"/>
                </a:solidFill>
                <a:effectLst/>
                <a:latin typeface="Menlo" panose="020B0609030804020204" pitchFamily="49" charset="0"/>
              </a:rPr>
              <a:t>List</a:t>
            </a:r>
            <a:r>
              <a:rPr lang="en-GB" sz="800" b="0" dirty="0">
                <a:solidFill>
                  <a:srgbClr val="ABB2BF"/>
                </a:solidFill>
                <a:effectLst/>
                <a:latin typeface="Menlo" panose="020B0609030804020204" pitchFamily="49" charset="0"/>
              </a:rPr>
              <a:t>[</a:t>
            </a:r>
            <a:r>
              <a:rPr lang="en-GB" sz="800" b="0" dirty="0" err="1">
                <a:solidFill>
                  <a:srgbClr val="ABB2BF"/>
                </a:solidFill>
                <a:effectLst/>
                <a:latin typeface="Menlo" panose="020B0609030804020204" pitchFamily="49" charset="0"/>
              </a:rPr>
              <a:t>NamespacedExtensionData</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61AFEF"/>
                </a:solidFill>
                <a:effectLst/>
                <a:latin typeface="Menlo" panose="020B0609030804020204" pitchFamily="49" charset="0"/>
              </a:rPr>
              <a:t>Field</a:t>
            </a:r>
            <a:r>
              <a:rPr lang="en-GB" sz="800" b="0" dirty="0">
                <a:solidFill>
                  <a:srgbClr val="ABB2BF"/>
                </a:solidFill>
                <a:effectLst/>
                <a:latin typeface="Menlo" panose="020B0609030804020204" pitchFamily="49" charset="0"/>
              </a:rPr>
              <a:t>(</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E06C75"/>
                </a:solidFill>
                <a:effectLst/>
                <a:latin typeface="Menlo" panose="020B0609030804020204" pitchFamily="49" charset="0"/>
              </a:rPr>
              <a:t>alias</a:t>
            </a:r>
            <a:r>
              <a:rPr lang="en-GB" sz="800" b="0" dirty="0">
                <a:solidFill>
                  <a:srgbClr val="56B6C2"/>
                </a:solidFill>
                <a:effectLst/>
                <a:latin typeface="Menlo" panose="020B0609030804020204" pitchFamily="49" charset="0"/>
              </a:rPr>
              <a:t>=</a:t>
            </a:r>
            <a:r>
              <a:rPr lang="en-GB" sz="800" b="0" dirty="0">
                <a:solidFill>
                  <a:srgbClr val="98C379"/>
                </a:solidFill>
                <a:effectLst/>
                <a:latin typeface="Menlo" panose="020B0609030804020204" pitchFamily="49" charset="0"/>
              </a:rPr>
              <a:t>"</a:t>
            </a:r>
            <a:r>
              <a:rPr lang="en-GB" sz="800" b="0" dirty="0" err="1">
                <a:solidFill>
                  <a:srgbClr val="98C379"/>
                </a:solidFill>
                <a:effectLst/>
                <a:latin typeface="Menlo" panose="020B0609030804020204" pitchFamily="49" charset="0"/>
              </a:rPr>
              <a:t>namespacedExtensions</a:t>
            </a:r>
            <a:r>
              <a:rPr lang="en-GB" sz="800" b="0" dirty="0">
                <a:solidFill>
                  <a:srgbClr val="98C379"/>
                </a:solidFill>
                <a:effectLst/>
                <a:latin typeface="Menlo" panose="020B0609030804020204" pitchFamily="49" charset="0"/>
              </a:rPr>
              <a:t>"</a:t>
            </a:r>
            <a:r>
              <a:rPr lang="en-GB" sz="800" b="0" dirty="0">
                <a:solidFill>
                  <a:srgbClr val="ABB2BF"/>
                </a:solidFill>
                <a:effectLst/>
                <a:latin typeface="Menlo" panose="020B0609030804020204" pitchFamily="49" charset="0"/>
              </a:rPr>
              <a:t>)</a:t>
            </a:r>
          </a:p>
          <a:p>
            <a:r>
              <a:rPr lang="en-GB" sz="800" b="0" dirty="0" err="1">
                <a:solidFill>
                  <a:srgbClr val="E06C75"/>
                </a:solidFill>
                <a:effectLst/>
                <a:latin typeface="Menlo" panose="020B0609030804020204" pitchFamily="49" charset="0"/>
              </a:rPr>
              <a:t>reference_data_ids</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Optional</a:t>
            </a:r>
            <a:r>
              <a:rPr lang="en-GB" sz="800" b="0" dirty="0">
                <a:solidFill>
                  <a:srgbClr val="ABB2BF"/>
                </a:solidFill>
                <a:effectLst/>
                <a:latin typeface="Menlo" panose="020B0609030804020204" pitchFamily="49" charset="0"/>
              </a:rPr>
              <a:t>[</a:t>
            </a:r>
            <a:r>
              <a:rPr lang="en-GB" sz="800" b="0" dirty="0">
                <a:solidFill>
                  <a:srgbClr val="E5C07B"/>
                </a:solidFill>
                <a:effectLst/>
                <a:latin typeface="Menlo" panose="020B0609030804020204" pitchFamily="49" charset="0"/>
              </a:rPr>
              <a:t>List</a:t>
            </a:r>
            <a:r>
              <a:rPr lang="en-GB" sz="800" b="0" dirty="0">
                <a:solidFill>
                  <a:srgbClr val="ABB2BF"/>
                </a:solidFill>
                <a:effectLst/>
                <a:latin typeface="Menlo" panose="020B0609030804020204" pitchFamily="49" charset="0"/>
              </a:rPr>
              <a:t>[</a:t>
            </a:r>
            <a:r>
              <a:rPr lang="en-GB" sz="800" b="0" dirty="0">
                <a:solidFill>
                  <a:srgbClr val="E5C07B"/>
                </a:solidFill>
                <a:effectLst/>
                <a:latin typeface="Menlo" panose="020B0609030804020204" pitchFamily="49" charset="0"/>
              </a:rPr>
              <a:t>UUID</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61AFEF"/>
                </a:solidFill>
                <a:effectLst/>
                <a:latin typeface="Menlo" panose="020B0609030804020204" pitchFamily="49" charset="0"/>
              </a:rPr>
              <a:t>Field</a:t>
            </a:r>
            <a:r>
              <a:rPr lang="en-GB" sz="800" b="0" dirty="0">
                <a:solidFill>
                  <a:srgbClr val="ABB2BF"/>
                </a:solidFill>
                <a:effectLst/>
                <a:latin typeface="Menlo" panose="020B0609030804020204" pitchFamily="49" charset="0"/>
              </a:rPr>
              <a:t>(</a:t>
            </a:r>
            <a:r>
              <a:rPr lang="en-GB" sz="800" b="0" dirty="0" err="1">
                <a:solidFill>
                  <a:srgbClr val="E06C75"/>
                </a:solidFill>
                <a:effectLst/>
                <a:latin typeface="Menlo" panose="020B0609030804020204" pitchFamily="49" charset="0"/>
              </a:rPr>
              <a:t>default_factory</a:t>
            </a:r>
            <a:r>
              <a:rPr lang="en-GB" sz="800" b="0" dirty="0">
                <a:solidFill>
                  <a:srgbClr val="56B6C2"/>
                </a:solidFill>
                <a:effectLst/>
                <a:latin typeface="Menlo" panose="020B0609030804020204" pitchFamily="49" charset="0"/>
              </a:rPr>
              <a:t>=</a:t>
            </a:r>
            <a:r>
              <a:rPr lang="en-GB" sz="800" b="0" dirty="0" err="1">
                <a:solidFill>
                  <a:srgbClr val="ABB2BF"/>
                </a:solidFill>
                <a:effectLst/>
                <a:latin typeface="Menlo" panose="020B0609030804020204" pitchFamily="49" charset="0"/>
              </a:rPr>
              <a:t>builtins.list</a:t>
            </a:r>
            <a:r>
              <a:rPr lang="en-GB" sz="800" b="0" dirty="0">
                <a:solidFill>
                  <a:srgbClr val="ABB2BF"/>
                </a:solidFill>
                <a:effectLst/>
                <a:latin typeface="Menlo" panose="020B0609030804020204" pitchFamily="49" charset="0"/>
              </a:rPr>
              <a:t>, </a:t>
            </a:r>
            <a:r>
              <a:rPr lang="en-GB" sz="800" b="0" dirty="0">
                <a:solidFill>
                  <a:srgbClr val="E06C75"/>
                </a:solidFill>
                <a:effectLst/>
                <a:latin typeface="Menlo" panose="020B0609030804020204" pitchFamily="49" charset="0"/>
              </a:rPr>
              <a:t>alias</a:t>
            </a:r>
            <a:r>
              <a:rPr lang="en-GB" sz="800" b="0" dirty="0">
                <a:solidFill>
                  <a:srgbClr val="56B6C2"/>
                </a:solidFill>
                <a:effectLst/>
                <a:latin typeface="Menlo" panose="020B0609030804020204" pitchFamily="49" charset="0"/>
              </a:rPr>
              <a:t>=</a:t>
            </a:r>
            <a:r>
              <a:rPr lang="en-GB" sz="800" b="0" dirty="0">
                <a:solidFill>
                  <a:srgbClr val="98C379"/>
                </a:solidFill>
                <a:effectLst/>
                <a:latin typeface="Menlo" panose="020B0609030804020204" pitchFamily="49" charset="0"/>
              </a:rPr>
              <a:t>"</a:t>
            </a:r>
            <a:r>
              <a:rPr lang="en-GB" sz="800" b="0" dirty="0" err="1">
                <a:solidFill>
                  <a:srgbClr val="98C379"/>
                </a:solidFill>
                <a:effectLst/>
                <a:latin typeface="Menlo" panose="020B0609030804020204" pitchFamily="49" charset="0"/>
              </a:rPr>
              <a:t>referenceDataIds</a:t>
            </a:r>
            <a:r>
              <a:rPr lang="en-GB" sz="800" b="0" dirty="0">
                <a:solidFill>
                  <a:srgbClr val="98C379"/>
                </a:solidFill>
                <a:effectLst/>
                <a:latin typeface="Menlo" panose="020B0609030804020204" pitchFamily="49" charset="0"/>
              </a:rPr>
              <a:t>"</a:t>
            </a:r>
            <a:r>
              <a:rPr lang="en-GB" sz="800" b="0" dirty="0">
                <a:solidFill>
                  <a:srgbClr val="ABB2BF"/>
                </a:solidFill>
                <a:effectLst/>
                <a:latin typeface="Menlo" panose="020B0609030804020204" pitchFamily="49" charset="0"/>
              </a:rPr>
              <a:t>)</a:t>
            </a:r>
          </a:p>
          <a:p>
            <a:r>
              <a:rPr lang="en-GB" sz="800" b="0" dirty="0" err="1">
                <a:solidFill>
                  <a:srgbClr val="E06C75"/>
                </a:solidFill>
                <a:effectLst/>
                <a:latin typeface="Menlo" panose="020B0609030804020204" pitchFamily="49" charset="0"/>
              </a:rPr>
              <a:t>sample_id</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Optional</a:t>
            </a:r>
            <a:r>
              <a:rPr lang="en-GB" sz="800" b="0" dirty="0">
                <a:solidFill>
                  <a:srgbClr val="ABB2BF"/>
                </a:solidFill>
                <a:effectLst/>
                <a:latin typeface="Menlo" panose="020B0609030804020204" pitchFamily="49" charset="0"/>
              </a:rPr>
              <a:t>[</a:t>
            </a:r>
            <a:r>
              <a:rPr lang="en-GB" sz="800" b="0" dirty="0">
                <a:solidFill>
                  <a:srgbClr val="E5C07B"/>
                </a:solidFill>
                <a:effectLst/>
                <a:latin typeface="Menlo" panose="020B0609030804020204" pitchFamily="49" charset="0"/>
              </a:rPr>
              <a:t>UUID</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61AFEF"/>
                </a:solidFill>
                <a:effectLst/>
                <a:latin typeface="Menlo" panose="020B0609030804020204" pitchFamily="49" charset="0"/>
              </a:rPr>
              <a:t>Field</a:t>
            </a:r>
            <a:r>
              <a:rPr lang="en-GB" sz="800" b="0" dirty="0">
                <a:solidFill>
                  <a:srgbClr val="ABB2BF"/>
                </a:solidFill>
                <a:effectLst/>
                <a:latin typeface="Menlo" panose="020B0609030804020204" pitchFamily="49" charset="0"/>
              </a:rPr>
              <a:t>(</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E06C75"/>
                </a:solidFill>
                <a:effectLst/>
                <a:latin typeface="Menlo" panose="020B0609030804020204" pitchFamily="49" charset="0"/>
              </a:rPr>
              <a:t>alias</a:t>
            </a:r>
            <a:r>
              <a:rPr lang="en-GB" sz="800" b="0" dirty="0">
                <a:solidFill>
                  <a:srgbClr val="56B6C2"/>
                </a:solidFill>
                <a:effectLst/>
                <a:latin typeface="Menlo" panose="020B0609030804020204" pitchFamily="49" charset="0"/>
              </a:rPr>
              <a:t>=</a:t>
            </a:r>
            <a:r>
              <a:rPr lang="en-GB" sz="800" b="0" dirty="0">
                <a:solidFill>
                  <a:srgbClr val="98C379"/>
                </a:solidFill>
                <a:effectLst/>
                <a:latin typeface="Menlo" panose="020B0609030804020204" pitchFamily="49" charset="0"/>
              </a:rPr>
              <a:t>"</a:t>
            </a:r>
            <a:r>
              <a:rPr lang="en-GB" sz="800" b="0" dirty="0" err="1">
                <a:solidFill>
                  <a:srgbClr val="98C379"/>
                </a:solidFill>
                <a:effectLst/>
                <a:latin typeface="Menlo" panose="020B0609030804020204" pitchFamily="49" charset="0"/>
              </a:rPr>
              <a:t>sampleId</a:t>
            </a:r>
            <a:r>
              <a:rPr lang="en-GB" sz="800" b="0" dirty="0">
                <a:solidFill>
                  <a:srgbClr val="98C379"/>
                </a:solidFill>
                <a:effectLst/>
                <a:latin typeface="Menlo" panose="020B0609030804020204" pitchFamily="49" charset="0"/>
              </a:rPr>
              <a:t>"</a:t>
            </a:r>
            <a:r>
              <a:rPr lang="en-GB" sz="800" b="0" dirty="0">
                <a:solidFill>
                  <a:srgbClr val="ABB2BF"/>
                </a:solidFill>
                <a:effectLst/>
                <a:latin typeface="Menlo" panose="020B0609030804020204" pitchFamily="49" charset="0"/>
              </a:rPr>
              <a:t>)</a:t>
            </a:r>
          </a:p>
          <a:p>
            <a:r>
              <a:rPr lang="en-GB" sz="800" b="0" dirty="0" err="1">
                <a:solidFill>
                  <a:srgbClr val="E06C75"/>
                </a:solidFill>
                <a:effectLst/>
                <a:latin typeface="Menlo" panose="020B0609030804020204" pitchFamily="49" charset="0"/>
              </a:rPr>
              <a:t>start_time</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Optional</a:t>
            </a:r>
            <a:r>
              <a:rPr lang="en-GB" sz="800" b="0" dirty="0">
                <a:solidFill>
                  <a:srgbClr val="ABB2BF"/>
                </a:solidFill>
                <a:effectLst/>
                <a:latin typeface="Menlo" panose="020B0609030804020204" pitchFamily="49" charset="0"/>
              </a:rPr>
              <a:t>[datetime]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61AFEF"/>
                </a:solidFill>
                <a:effectLst/>
                <a:latin typeface="Menlo" panose="020B0609030804020204" pitchFamily="49" charset="0"/>
              </a:rPr>
              <a:t>Field</a:t>
            </a:r>
            <a:r>
              <a:rPr lang="en-GB" sz="800" b="0" dirty="0">
                <a:solidFill>
                  <a:srgbClr val="ABB2BF"/>
                </a:solidFill>
                <a:effectLst/>
                <a:latin typeface="Menlo" panose="020B0609030804020204" pitchFamily="49" charset="0"/>
              </a:rPr>
              <a:t>(</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E06C75"/>
                </a:solidFill>
                <a:effectLst/>
                <a:latin typeface="Menlo" panose="020B0609030804020204" pitchFamily="49" charset="0"/>
              </a:rPr>
              <a:t>alias</a:t>
            </a:r>
            <a:r>
              <a:rPr lang="en-GB" sz="800" b="0" dirty="0">
                <a:solidFill>
                  <a:srgbClr val="56B6C2"/>
                </a:solidFill>
                <a:effectLst/>
                <a:latin typeface="Menlo" panose="020B0609030804020204" pitchFamily="49" charset="0"/>
              </a:rPr>
              <a:t>=</a:t>
            </a:r>
            <a:r>
              <a:rPr lang="en-GB" sz="800" b="0" dirty="0">
                <a:solidFill>
                  <a:srgbClr val="98C379"/>
                </a:solidFill>
                <a:effectLst/>
                <a:latin typeface="Menlo" panose="020B0609030804020204" pitchFamily="49" charset="0"/>
              </a:rPr>
              <a:t>"</a:t>
            </a:r>
            <a:r>
              <a:rPr lang="en-GB" sz="800" b="0" dirty="0" err="1">
                <a:solidFill>
                  <a:srgbClr val="98C379"/>
                </a:solidFill>
                <a:effectLst/>
                <a:latin typeface="Menlo" panose="020B0609030804020204" pitchFamily="49" charset="0"/>
              </a:rPr>
              <a:t>startTime</a:t>
            </a:r>
            <a:r>
              <a:rPr lang="en-GB" sz="800" b="0" dirty="0">
                <a:solidFill>
                  <a:srgbClr val="98C379"/>
                </a:solidFill>
                <a:effectLst/>
                <a:latin typeface="Menlo" panose="020B0609030804020204" pitchFamily="49" charset="0"/>
              </a:rPr>
              <a:t>"</a:t>
            </a:r>
            <a:r>
              <a:rPr lang="en-GB" sz="800" b="0" dirty="0">
                <a:solidFill>
                  <a:srgbClr val="ABB2BF"/>
                </a:solidFill>
                <a:effectLst/>
                <a:latin typeface="Menlo" panose="020B0609030804020204" pitchFamily="49" charset="0"/>
              </a:rPr>
              <a:t>)</a:t>
            </a:r>
          </a:p>
          <a:p>
            <a:r>
              <a:rPr lang="en-GB" sz="800" b="0" dirty="0" err="1">
                <a:solidFill>
                  <a:srgbClr val="E06C75"/>
                </a:solidFill>
                <a:effectLst/>
                <a:latin typeface="Menlo" panose="020B0609030804020204" pitchFamily="49" charset="0"/>
              </a:rPr>
              <a:t>started_from_id</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Optional</a:t>
            </a:r>
            <a:r>
              <a:rPr lang="en-GB" sz="800" b="0" dirty="0">
                <a:solidFill>
                  <a:srgbClr val="ABB2BF"/>
                </a:solidFill>
                <a:effectLst/>
                <a:latin typeface="Menlo" panose="020B0609030804020204" pitchFamily="49" charset="0"/>
              </a:rPr>
              <a:t>[</a:t>
            </a:r>
            <a:r>
              <a:rPr lang="en-GB" sz="800" b="0" dirty="0">
                <a:solidFill>
                  <a:srgbClr val="E5C07B"/>
                </a:solidFill>
                <a:effectLst/>
                <a:latin typeface="Menlo" panose="020B0609030804020204" pitchFamily="49" charset="0"/>
              </a:rPr>
              <a:t>UUID</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61AFEF"/>
                </a:solidFill>
                <a:effectLst/>
                <a:latin typeface="Menlo" panose="020B0609030804020204" pitchFamily="49" charset="0"/>
              </a:rPr>
              <a:t>Field</a:t>
            </a:r>
            <a:r>
              <a:rPr lang="en-GB" sz="800" b="0" dirty="0">
                <a:solidFill>
                  <a:srgbClr val="ABB2BF"/>
                </a:solidFill>
                <a:effectLst/>
                <a:latin typeface="Menlo" panose="020B0609030804020204" pitchFamily="49" charset="0"/>
              </a:rPr>
              <a:t>(</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E06C75"/>
                </a:solidFill>
                <a:effectLst/>
                <a:latin typeface="Menlo" panose="020B0609030804020204" pitchFamily="49" charset="0"/>
              </a:rPr>
              <a:t>alias</a:t>
            </a:r>
            <a:r>
              <a:rPr lang="en-GB" sz="800" b="0" dirty="0">
                <a:solidFill>
                  <a:srgbClr val="56B6C2"/>
                </a:solidFill>
                <a:effectLst/>
                <a:latin typeface="Menlo" panose="020B0609030804020204" pitchFamily="49" charset="0"/>
              </a:rPr>
              <a:t>=</a:t>
            </a:r>
            <a:r>
              <a:rPr lang="en-GB" sz="800" b="0" dirty="0">
                <a:solidFill>
                  <a:srgbClr val="98C379"/>
                </a:solidFill>
                <a:effectLst/>
                <a:latin typeface="Menlo" panose="020B0609030804020204" pitchFamily="49" charset="0"/>
              </a:rPr>
              <a:t>"</a:t>
            </a:r>
            <a:r>
              <a:rPr lang="en-GB" sz="800" b="0" dirty="0" err="1">
                <a:solidFill>
                  <a:srgbClr val="98C379"/>
                </a:solidFill>
                <a:effectLst/>
                <a:latin typeface="Menlo" panose="020B0609030804020204" pitchFamily="49" charset="0"/>
              </a:rPr>
              <a:t>startedFromId</a:t>
            </a:r>
            <a:r>
              <a:rPr lang="en-GB" sz="800" b="0" dirty="0">
                <a:solidFill>
                  <a:srgbClr val="98C379"/>
                </a:solidFill>
                <a:effectLst/>
                <a:latin typeface="Menlo" panose="020B0609030804020204" pitchFamily="49" charset="0"/>
              </a:rPr>
              <a:t>"</a:t>
            </a:r>
            <a:r>
              <a:rPr lang="en-GB" sz="800" b="0" dirty="0">
                <a:solidFill>
                  <a:srgbClr val="ABB2BF"/>
                </a:solidFill>
                <a:effectLst/>
                <a:latin typeface="Menlo" panose="020B0609030804020204" pitchFamily="49" charset="0"/>
              </a:rPr>
              <a:t>)</a:t>
            </a:r>
          </a:p>
          <a:p>
            <a:r>
              <a:rPr lang="en-GB" sz="800" b="0" dirty="0" err="1">
                <a:solidFill>
                  <a:srgbClr val="E06C75"/>
                </a:solidFill>
                <a:effectLst/>
                <a:latin typeface="Menlo" panose="020B0609030804020204" pitchFamily="49" charset="0"/>
              </a:rPr>
              <a:t>template_data_ids</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Optional</a:t>
            </a:r>
            <a:r>
              <a:rPr lang="en-GB" sz="800" b="0" dirty="0">
                <a:solidFill>
                  <a:srgbClr val="ABB2BF"/>
                </a:solidFill>
                <a:effectLst/>
                <a:latin typeface="Menlo" panose="020B0609030804020204" pitchFamily="49" charset="0"/>
              </a:rPr>
              <a:t>[</a:t>
            </a:r>
            <a:r>
              <a:rPr lang="en-GB" sz="800" b="0" dirty="0">
                <a:solidFill>
                  <a:srgbClr val="E5C07B"/>
                </a:solidFill>
                <a:effectLst/>
                <a:latin typeface="Menlo" panose="020B0609030804020204" pitchFamily="49" charset="0"/>
              </a:rPr>
              <a:t>List</a:t>
            </a:r>
            <a:r>
              <a:rPr lang="en-GB" sz="800" b="0" dirty="0">
                <a:solidFill>
                  <a:srgbClr val="ABB2BF"/>
                </a:solidFill>
                <a:effectLst/>
                <a:latin typeface="Menlo" panose="020B0609030804020204" pitchFamily="49" charset="0"/>
              </a:rPr>
              <a:t>[</a:t>
            </a:r>
            <a:r>
              <a:rPr lang="en-GB" sz="800" b="0" dirty="0">
                <a:solidFill>
                  <a:srgbClr val="E5C07B"/>
                </a:solidFill>
                <a:effectLst/>
                <a:latin typeface="Menlo" panose="020B0609030804020204" pitchFamily="49" charset="0"/>
              </a:rPr>
              <a:t>UUID</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61AFEF"/>
                </a:solidFill>
                <a:effectLst/>
                <a:latin typeface="Menlo" panose="020B0609030804020204" pitchFamily="49" charset="0"/>
              </a:rPr>
              <a:t>Field</a:t>
            </a:r>
            <a:r>
              <a:rPr lang="en-GB" sz="800" b="0" dirty="0">
                <a:solidFill>
                  <a:srgbClr val="ABB2BF"/>
                </a:solidFill>
                <a:effectLst/>
                <a:latin typeface="Menlo" panose="020B0609030804020204" pitchFamily="49" charset="0"/>
              </a:rPr>
              <a:t>(</a:t>
            </a:r>
            <a:r>
              <a:rPr lang="en-GB" sz="800" b="0" dirty="0" err="1">
                <a:solidFill>
                  <a:srgbClr val="E06C75"/>
                </a:solidFill>
                <a:effectLst/>
                <a:latin typeface="Menlo" panose="020B0609030804020204" pitchFamily="49" charset="0"/>
              </a:rPr>
              <a:t>default_factory</a:t>
            </a:r>
            <a:r>
              <a:rPr lang="en-GB" sz="800" b="0" dirty="0">
                <a:solidFill>
                  <a:srgbClr val="56B6C2"/>
                </a:solidFill>
                <a:effectLst/>
                <a:latin typeface="Menlo" panose="020B0609030804020204" pitchFamily="49" charset="0"/>
              </a:rPr>
              <a:t>=</a:t>
            </a:r>
            <a:r>
              <a:rPr lang="en-GB" sz="800" b="0" dirty="0" err="1">
                <a:solidFill>
                  <a:srgbClr val="ABB2BF"/>
                </a:solidFill>
                <a:effectLst/>
                <a:latin typeface="Menlo" panose="020B0609030804020204" pitchFamily="49" charset="0"/>
              </a:rPr>
              <a:t>builtins.list</a:t>
            </a:r>
            <a:r>
              <a:rPr lang="en-GB" sz="800" b="0" dirty="0">
                <a:solidFill>
                  <a:srgbClr val="ABB2BF"/>
                </a:solidFill>
                <a:effectLst/>
                <a:latin typeface="Menlo" panose="020B0609030804020204" pitchFamily="49" charset="0"/>
              </a:rPr>
              <a:t>, </a:t>
            </a:r>
            <a:r>
              <a:rPr lang="en-GB" sz="800" b="0" dirty="0">
                <a:solidFill>
                  <a:srgbClr val="E06C75"/>
                </a:solidFill>
                <a:effectLst/>
                <a:latin typeface="Menlo" panose="020B0609030804020204" pitchFamily="49" charset="0"/>
              </a:rPr>
              <a:t>alias</a:t>
            </a:r>
            <a:r>
              <a:rPr lang="en-GB" sz="800" b="0" dirty="0">
                <a:solidFill>
                  <a:srgbClr val="56B6C2"/>
                </a:solidFill>
                <a:effectLst/>
                <a:latin typeface="Menlo" panose="020B0609030804020204" pitchFamily="49" charset="0"/>
              </a:rPr>
              <a:t>=</a:t>
            </a:r>
            <a:r>
              <a:rPr lang="en-GB" sz="800" b="0" dirty="0">
                <a:solidFill>
                  <a:srgbClr val="98C379"/>
                </a:solidFill>
                <a:effectLst/>
                <a:latin typeface="Menlo" panose="020B0609030804020204" pitchFamily="49" charset="0"/>
              </a:rPr>
              <a:t>"</a:t>
            </a:r>
            <a:r>
              <a:rPr lang="en-GB" sz="800" b="0" dirty="0" err="1">
                <a:solidFill>
                  <a:srgbClr val="98C379"/>
                </a:solidFill>
                <a:effectLst/>
                <a:latin typeface="Menlo" panose="020B0609030804020204" pitchFamily="49" charset="0"/>
              </a:rPr>
              <a:t>templateDataIds</a:t>
            </a:r>
            <a:r>
              <a:rPr lang="en-GB" sz="800" b="0" dirty="0">
                <a:solidFill>
                  <a:srgbClr val="98C379"/>
                </a:solidFill>
                <a:effectLst/>
                <a:latin typeface="Menlo" panose="020B0609030804020204" pitchFamily="49" charset="0"/>
              </a:rPr>
              <a:t>"</a:t>
            </a:r>
            <a:r>
              <a:rPr lang="en-GB" sz="800" b="0" dirty="0">
                <a:solidFill>
                  <a:srgbClr val="ABB2BF"/>
                </a:solidFill>
                <a:effectLst/>
                <a:latin typeface="Menlo" panose="020B0609030804020204" pitchFamily="49" charset="0"/>
              </a:rPr>
              <a:t>)</a:t>
            </a:r>
          </a:p>
          <a:p>
            <a:r>
              <a:rPr lang="en-GB" sz="800" b="0" dirty="0" err="1">
                <a:solidFill>
                  <a:srgbClr val="E06C75"/>
                </a:solidFill>
                <a:effectLst/>
                <a:latin typeface="Menlo" panose="020B0609030804020204" pitchFamily="49" charset="0"/>
              </a:rPr>
              <a:t>uuid</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Optional</a:t>
            </a:r>
            <a:r>
              <a:rPr lang="en-GB" sz="800" b="0" dirty="0">
                <a:solidFill>
                  <a:srgbClr val="ABB2BF"/>
                </a:solidFill>
                <a:effectLst/>
                <a:latin typeface="Menlo" panose="020B0609030804020204" pitchFamily="49" charset="0"/>
              </a:rPr>
              <a:t>[</a:t>
            </a:r>
            <a:r>
              <a:rPr lang="en-GB" sz="800" b="0" dirty="0">
                <a:solidFill>
                  <a:srgbClr val="E5C07B"/>
                </a:solidFill>
                <a:effectLst/>
                <a:latin typeface="Menlo" panose="020B0609030804020204" pitchFamily="49" charset="0"/>
              </a:rPr>
              <a:t>UUID</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61AFEF"/>
                </a:solidFill>
                <a:effectLst/>
                <a:latin typeface="Menlo" panose="020B0609030804020204" pitchFamily="49" charset="0"/>
              </a:rPr>
              <a:t>Field</a:t>
            </a:r>
            <a:r>
              <a:rPr lang="en-GB" sz="800" b="0" dirty="0">
                <a:solidFill>
                  <a:srgbClr val="ABB2BF"/>
                </a:solidFill>
                <a:effectLst/>
                <a:latin typeface="Menlo" panose="020B0609030804020204" pitchFamily="49" charset="0"/>
              </a:rPr>
              <a:t>(</a:t>
            </a:r>
            <a:r>
              <a:rPr lang="en-GB" sz="800" b="0" dirty="0" err="1">
                <a:solidFill>
                  <a:srgbClr val="E06C75"/>
                </a:solidFill>
                <a:effectLst/>
                <a:latin typeface="Menlo" panose="020B0609030804020204" pitchFamily="49" charset="0"/>
              </a:rPr>
              <a:t>default_factory</a:t>
            </a:r>
            <a:r>
              <a:rPr lang="en-GB" sz="800" b="0" dirty="0">
                <a:solidFill>
                  <a:srgbClr val="56B6C2"/>
                </a:solidFill>
                <a:effectLst/>
                <a:latin typeface="Menlo" panose="020B0609030804020204" pitchFamily="49" charset="0"/>
              </a:rPr>
              <a:t>=</a:t>
            </a:r>
            <a:r>
              <a:rPr lang="en-GB" sz="800" b="0" dirty="0">
                <a:solidFill>
                  <a:srgbClr val="61AFEF"/>
                </a:solidFill>
                <a:effectLst/>
                <a:latin typeface="Menlo" panose="020B0609030804020204" pitchFamily="49" charset="0"/>
              </a:rPr>
              <a:t>uuid1</a:t>
            </a:r>
            <a:r>
              <a:rPr lang="en-GB" sz="800" b="0" dirty="0">
                <a:solidFill>
                  <a:srgbClr val="ABB2BF"/>
                </a:solidFill>
                <a:effectLst/>
                <a:latin typeface="Menlo" panose="020B0609030804020204" pitchFamily="49" charset="0"/>
              </a:rPr>
              <a:t>, </a:t>
            </a:r>
            <a:r>
              <a:rPr lang="en-GB" sz="800" b="0" dirty="0">
                <a:solidFill>
                  <a:srgbClr val="E06C75"/>
                </a:solidFill>
                <a:effectLst/>
                <a:latin typeface="Menlo" panose="020B0609030804020204" pitchFamily="49" charset="0"/>
              </a:rPr>
              <a:t>description</a:t>
            </a:r>
            <a:r>
              <a:rPr lang="en-GB" sz="800" b="0" dirty="0">
                <a:solidFill>
                  <a:srgbClr val="56B6C2"/>
                </a:solidFill>
                <a:effectLst/>
                <a:latin typeface="Menlo" panose="020B0609030804020204" pitchFamily="49" charset="0"/>
              </a:rPr>
              <a:t>=</a:t>
            </a:r>
            <a:r>
              <a:rPr lang="en-GB" sz="800" b="0" dirty="0">
                <a:solidFill>
                  <a:srgbClr val="98C379"/>
                </a:solidFill>
                <a:effectLst/>
                <a:latin typeface="Menlo" panose="020B0609030804020204" pitchFamily="49" charset="0"/>
              </a:rPr>
              <a:t>'Permanent unique identifier string'</a:t>
            </a:r>
            <a:r>
              <a:rPr lang="en-GB" sz="800" b="0" dirty="0">
                <a:solidFill>
                  <a:srgbClr val="ABB2BF"/>
                </a:solidFill>
                <a:effectLst/>
                <a:latin typeface="Menlo" panose="020B0609030804020204" pitchFamily="49" charset="0"/>
              </a:rPr>
              <a:t>, </a:t>
            </a:r>
            <a:r>
              <a:rPr lang="en-GB" sz="800" b="0" dirty="0">
                <a:solidFill>
                  <a:srgbClr val="E06C75"/>
                </a:solidFill>
                <a:effectLst/>
                <a:latin typeface="Menlo" panose="020B0609030804020204" pitchFamily="49" charset="0"/>
              </a:rPr>
              <a:t>title</a:t>
            </a:r>
            <a:r>
              <a:rPr lang="en-GB" sz="800" b="0" dirty="0">
                <a:solidFill>
                  <a:srgbClr val="56B6C2"/>
                </a:solidFill>
                <a:effectLst/>
                <a:latin typeface="Menlo" panose="020B0609030804020204" pitchFamily="49" charset="0"/>
              </a:rPr>
              <a:t>=</a:t>
            </a:r>
            <a:r>
              <a:rPr lang="en-GB" sz="800" b="0" dirty="0">
                <a:solidFill>
                  <a:srgbClr val="98C379"/>
                </a:solidFill>
                <a:effectLst/>
                <a:latin typeface="Menlo" panose="020B0609030804020204" pitchFamily="49" charset="0"/>
              </a:rPr>
              <a:t>'</a:t>
            </a:r>
            <a:r>
              <a:rPr lang="en-GB" sz="800" b="0" dirty="0" err="1">
                <a:solidFill>
                  <a:srgbClr val="98C379"/>
                </a:solidFill>
                <a:effectLst/>
                <a:latin typeface="Menlo" panose="020B0609030804020204" pitchFamily="49" charset="0"/>
              </a:rPr>
              <a:t>Uuid</a:t>
            </a:r>
            <a:r>
              <a:rPr lang="en-GB" sz="800" b="0" dirty="0">
                <a:solidFill>
                  <a:srgbClr val="98C379"/>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E06C75"/>
                </a:solidFill>
                <a:effectLst/>
                <a:latin typeface="Menlo" panose="020B0609030804020204" pitchFamily="49" charset="0"/>
              </a:rPr>
              <a:t>frozen</a:t>
            </a:r>
            <a:r>
              <a:rPr lang="en-GB" sz="800" b="0" dirty="0">
                <a:solidFill>
                  <a:srgbClr val="56B6C2"/>
                </a:solidFill>
                <a:effectLst/>
                <a:latin typeface="Menlo" panose="020B0609030804020204" pitchFamily="49" charset="0"/>
              </a:rPr>
              <a:t>=</a:t>
            </a:r>
            <a:r>
              <a:rPr lang="en-GB" sz="800" b="0" dirty="0">
                <a:solidFill>
                  <a:srgbClr val="D19A66"/>
                </a:solidFill>
                <a:effectLst/>
                <a:latin typeface="Menlo" panose="020B0609030804020204" pitchFamily="49" charset="0"/>
              </a:rPr>
              <a:t>True</a:t>
            </a:r>
            <a:r>
              <a:rPr lang="en-GB" sz="800" b="0" dirty="0">
                <a:solidFill>
                  <a:srgbClr val="ABB2BF"/>
                </a:solidFill>
                <a:effectLst/>
                <a:latin typeface="Menlo" panose="020B0609030804020204" pitchFamily="49" charset="0"/>
              </a:rPr>
              <a:t>)</a:t>
            </a:r>
          </a:p>
          <a:p>
            <a:r>
              <a:rPr lang="en-GB" sz="800" b="0" dirty="0">
                <a:solidFill>
                  <a:srgbClr val="ABB2BF"/>
                </a:solidFill>
                <a:effectLst/>
                <a:latin typeface="Menlo" panose="020B0609030804020204" pitchFamily="49" charset="0"/>
              </a:rPr>
              <a:t>version: Literal[</a:t>
            </a:r>
            <a:r>
              <a:rPr lang="en-GB" sz="800" b="0" dirty="0">
                <a:solidFill>
                  <a:srgbClr val="98C379"/>
                </a:solidFill>
                <a:effectLst/>
                <a:latin typeface="Menlo" panose="020B0609030804020204" pitchFamily="49" charset="0"/>
              </a:rPr>
              <a:t>'0.6.8'</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61AFEF"/>
                </a:solidFill>
                <a:effectLst/>
                <a:latin typeface="Menlo" panose="020B0609030804020204" pitchFamily="49" charset="0"/>
              </a:rPr>
              <a:t>Field</a:t>
            </a:r>
            <a:r>
              <a:rPr lang="en-GB" sz="800" b="0" dirty="0">
                <a:solidFill>
                  <a:srgbClr val="ABB2BF"/>
                </a:solidFill>
                <a:effectLst/>
                <a:latin typeface="Menlo" panose="020B0609030804020204" pitchFamily="49" charset="0"/>
              </a:rPr>
              <a:t>(</a:t>
            </a:r>
            <a:r>
              <a:rPr lang="en-GB" sz="800" b="0" dirty="0">
                <a:solidFill>
                  <a:srgbClr val="98C379"/>
                </a:solidFill>
                <a:effectLst/>
                <a:latin typeface="Menlo" panose="020B0609030804020204" pitchFamily="49" charset="0"/>
              </a:rPr>
              <a:t>'0.6.8'</a:t>
            </a:r>
            <a:r>
              <a:rPr lang="en-GB" sz="800" b="0" dirty="0">
                <a:solidFill>
                  <a:srgbClr val="ABB2BF"/>
                </a:solidFill>
                <a:effectLst/>
                <a:latin typeface="Menlo" panose="020B0609030804020204" pitchFamily="49" charset="0"/>
              </a:rPr>
              <a:t>, </a:t>
            </a:r>
            <a:r>
              <a:rPr lang="en-GB" sz="800" b="0" dirty="0">
                <a:solidFill>
                  <a:srgbClr val="E06C75"/>
                </a:solidFill>
                <a:effectLst/>
                <a:latin typeface="Menlo" panose="020B0609030804020204" pitchFamily="49" charset="0"/>
              </a:rPr>
              <a:t>description</a:t>
            </a:r>
            <a:r>
              <a:rPr lang="en-GB" sz="800" b="0" dirty="0">
                <a:solidFill>
                  <a:srgbClr val="56B6C2"/>
                </a:solidFill>
                <a:effectLst/>
                <a:latin typeface="Menlo" panose="020B0609030804020204" pitchFamily="49" charset="0"/>
              </a:rPr>
              <a:t>=</a:t>
            </a:r>
            <a:r>
              <a:rPr lang="en-GB" sz="800" b="0" dirty="0">
                <a:solidFill>
                  <a:srgbClr val="98C379"/>
                </a:solidFill>
                <a:effectLst/>
                <a:latin typeface="Menlo" panose="020B0609030804020204" pitchFamily="49" charset="0"/>
              </a:rPr>
              <a:t>'MXLIMS version for current model'</a:t>
            </a:r>
            <a:r>
              <a:rPr lang="en-GB" sz="800" b="0" dirty="0">
                <a:solidFill>
                  <a:srgbClr val="ABB2BF"/>
                </a:solidFill>
                <a:effectLst/>
                <a:latin typeface="Menlo" panose="020B0609030804020204" pitchFamily="49" charset="0"/>
              </a:rPr>
              <a:t>, </a:t>
            </a:r>
            <a:r>
              <a:rPr lang="en-GB" sz="800" b="0" dirty="0">
                <a:solidFill>
                  <a:srgbClr val="E06C75"/>
                </a:solidFill>
                <a:effectLst/>
                <a:latin typeface="Menlo" panose="020B0609030804020204" pitchFamily="49" charset="0"/>
              </a:rPr>
              <a:t>title</a:t>
            </a:r>
            <a:r>
              <a:rPr lang="en-GB" sz="800" b="0" dirty="0">
                <a:solidFill>
                  <a:srgbClr val="56B6C2"/>
                </a:solidFill>
                <a:effectLst/>
                <a:latin typeface="Menlo" panose="020B0609030804020204" pitchFamily="49" charset="0"/>
              </a:rPr>
              <a:t>=</a:t>
            </a:r>
            <a:r>
              <a:rPr lang="en-GB" sz="800" b="0" dirty="0">
                <a:solidFill>
                  <a:srgbClr val="98C379"/>
                </a:solidFill>
                <a:effectLst/>
                <a:latin typeface="Menlo" panose="020B0609030804020204" pitchFamily="49" charset="0"/>
              </a:rPr>
              <a:t>'Version'</a:t>
            </a:r>
            <a:r>
              <a:rPr lang="en-GB" sz="800" b="0" dirty="0">
                <a:solidFill>
                  <a:srgbClr val="ABB2BF"/>
                </a:solidFill>
                <a:effectLst/>
                <a:latin typeface="Menlo" panose="020B0609030804020204" pitchFamily="49" charset="0"/>
              </a:rPr>
              <a:t>)</a:t>
            </a:r>
          </a:p>
          <a:p>
            <a:br>
              <a:rPr lang="en-GB" sz="800" b="0" dirty="0">
                <a:solidFill>
                  <a:srgbClr val="ABB2BF"/>
                </a:solidFill>
                <a:effectLst/>
                <a:latin typeface="Menlo" panose="020B0609030804020204" pitchFamily="49" charset="0"/>
              </a:rPr>
            </a:br>
            <a:endParaRPr lang="en-GB" sz="800" b="0" dirty="0">
              <a:solidFill>
                <a:srgbClr val="ABB2BF"/>
              </a:solidFill>
              <a:effectLst/>
              <a:latin typeface="Menlo" panose="020B0609030804020204" pitchFamily="49" charset="0"/>
            </a:endParaRPr>
          </a:p>
        </p:txBody>
      </p:sp>
    </p:spTree>
    <p:extLst>
      <p:ext uri="{BB962C8B-B14F-4D97-AF65-F5344CB8AC3E}">
        <p14:creationId xmlns:p14="http://schemas.microsoft.com/office/powerpoint/2010/main" val="3753029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50"/>
                                        <p:tgtEl>
                                          <p:spTgt spid="42"/>
                                        </p:tgtEl>
                                      </p:cBhvr>
                                    </p:animEffect>
                                  </p:childTnLst>
                                </p:cTn>
                              </p:par>
                            </p:childTnLst>
                          </p:cTn>
                        </p:par>
                        <p:par>
                          <p:cTn id="8" fill="hold">
                            <p:stCondLst>
                              <p:cond delay="150"/>
                            </p:stCondLst>
                            <p:childTnLst>
                              <p:par>
                                <p:cTn id="9" presetID="10" presetClass="entr" presetSubtype="0"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150"/>
                                        <p:tgtEl>
                                          <p:spTgt spid="27"/>
                                        </p:tgtEl>
                                      </p:cBhvr>
                                    </p:animEffect>
                                  </p:childTnLst>
                                </p:cTn>
                              </p:par>
                            </p:childTnLst>
                          </p:cTn>
                        </p:par>
                        <p:par>
                          <p:cTn id="12" fill="hold">
                            <p:stCondLst>
                              <p:cond delay="3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50"/>
                                        <p:tgtEl>
                                          <p:spTgt spid="7"/>
                                        </p:tgtEl>
                                      </p:cBhvr>
                                    </p:animEffect>
                                  </p:childTnLst>
                                </p:cTn>
                              </p:par>
                            </p:childTnLst>
                          </p:cTn>
                        </p:par>
                        <p:par>
                          <p:cTn id="16" fill="hold">
                            <p:stCondLst>
                              <p:cond delay="450"/>
                            </p:stCondLst>
                            <p:childTnLst>
                              <p:par>
                                <p:cTn id="17" presetID="10"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7" grpId="0"/>
      <p:bldP spid="14" grpId="0"/>
      <p:bldP spid="2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2" name="Triangle 1101">
            <a:extLst>
              <a:ext uri="{FF2B5EF4-FFF2-40B4-BE49-F238E27FC236}">
                <a16:creationId xmlns:a16="http://schemas.microsoft.com/office/drawing/2014/main" id="{4020BD9C-84E3-D230-E482-B31E7B3376A7}"/>
              </a:ext>
            </a:extLst>
          </p:cNvPr>
          <p:cNvSpPr/>
          <p:nvPr/>
        </p:nvSpPr>
        <p:spPr>
          <a:xfrm>
            <a:off x="0" y="908720"/>
            <a:ext cx="8040216" cy="3744416"/>
          </a:xfrm>
          <a:prstGeom prst="triangle">
            <a:avLst>
              <a:gd name="adj" fmla="val 50397"/>
            </a:avLst>
          </a:prstGeom>
          <a:solidFill>
            <a:srgbClr val="A0C783">
              <a:alpha val="1398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err="1"/>
          </a:p>
        </p:txBody>
      </p:sp>
      <p:sp>
        <p:nvSpPr>
          <p:cNvPr id="3" name="Date Placeholder 2">
            <a:extLst>
              <a:ext uri="{FF2B5EF4-FFF2-40B4-BE49-F238E27FC236}">
                <a16:creationId xmlns:a16="http://schemas.microsoft.com/office/drawing/2014/main" id="{E960071C-4BC6-2C9D-08BE-B01EB9106BF4}"/>
              </a:ext>
            </a:extLst>
          </p:cNvPr>
          <p:cNvSpPr>
            <a:spLocks noGrp="1"/>
          </p:cNvSpPr>
          <p:nvPr>
            <p:ph type="dt" sz="half" idx="10"/>
          </p:nvPr>
        </p:nvSpPr>
        <p:spPr>
          <a:xfrm>
            <a:off x="10107077" y="6404573"/>
            <a:ext cx="1620837" cy="144016"/>
          </a:xfrm>
        </p:spPr>
        <p:txBody>
          <a:bodyPr/>
          <a:lstStyle/>
          <a:p>
            <a:fld id="{2AE79E96-FFC2-4A0C-AF60-FB50CB155CB3}" type="datetime1">
              <a:rPr lang="de-CH" noProof="0" smtClean="0"/>
              <a:t>17.11.25</a:t>
            </a:fld>
            <a:endParaRPr lang="en-GB" noProof="0" dirty="0"/>
          </a:p>
        </p:txBody>
      </p:sp>
      <p:sp>
        <p:nvSpPr>
          <p:cNvPr id="4" name="Footer Placeholder 3">
            <a:extLst>
              <a:ext uri="{FF2B5EF4-FFF2-40B4-BE49-F238E27FC236}">
                <a16:creationId xmlns:a16="http://schemas.microsoft.com/office/drawing/2014/main" id="{6955C829-9C55-C415-B64B-75682E34D2CA}"/>
              </a:ext>
            </a:extLst>
          </p:cNvPr>
          <p:cNvSpPr>
            <a:spLocks noGrp="1"/>
          </p:cNvSpPr>
          <p:nvPr>
            <p:ph type="ftr" sz="quarter" idx="11"/>
          </p:nvPr>
        </p:nvSpPr>
        <p:spPr/>
        <p:txBody>
          <a:bodyPr/>
          <a:lstStyle/>
          <a:p>
            <a:r>
              <a:rPr lang="en-GB" noProof="0"/>
              <a:t>PSI Center for Photon Science</a:t>
            </a:r>
            <a:endParaRPr lang="en-GB" noProof="0" dirty="0"/>
          </a:p>
        </p:txBody>
      </p:sp>
      <p:sp>
        <p:nvSpPr>
          <p:cNvPr id="5" name="Slide Number Placeholder 4">
            <a:extLst>
              <a:ext uri="{FF2B5EF4-FFF2-40B4-BE49-F238E27FC236}">
                <a16:creationId xmlns:a16="http://schemas.microsoft.com/office/drawing/2014/main" id="{EA1FF5B4-5847-68E1-A256-877542FD072C}"/>
              </a:ext>
            </a:extLst>
          </p:cNvPr>
          <p:cNvSpPr>
            <a:spLocks noGrp="1"/>
          </p:cNvSpPr>
          <p:nvPr>
            <p:ph type="sldNum" sz="quarter" idx="12"/>
          </p:nvPr>
        </p:nvSpPr>
        <p:spPr/>
        <p:txBody>
          <a:bodyPr/>
          <a:lstStyle/>
          <a:p>
            <a:fld id="{442AD375-037F-43D0-B059-5172DA06796A}" type="slidenum">
              <a:rPr lang="en-GB" noProof="0" smtClean="0"/>
              <a:pPr/>
              <a:t>21</a:t>
            </a:fld>
            <a:endParaRPr lang="en-GB" noProof="0" dirty="0"/>
          </a:p>
        </p:txBody>
      </p:sp>
      <p:sp>
        <p:nvSpPr>
          <p:cNvPr id="6" name="Title 5">
            <a:extLst>
              <a:ext uri="{FF2B5EF4-FFF2-40B4-BE49-F238E27FC236}">
                <a16:creationId xmlns:a16="http://schemas.microsoft.com/office/drawing/2014/main" id="{2E4E689B-A7A7-A378-DD88-14B4FAC9DB4A}"/>
              </a:ext>
            </a:extLst>
          </p:cNvPr>
          <p:cNvSpPr>
            <a:spLocks noGrp="1"/>
          </p:cNvSpPr>
          <p:nvPr>
            <p:ph type="title"/>
          </p:nvPr>
        </p:nvSpPr>
        <p:spPr/>
        <p:txBody>
          <a:bodyPr/>
          <a:lstStyle/>
          <a:p>
            <a:r>
              <a:rPr lang="en-CH" dirty="0"/>
              <a:t>T</a:t>
            </a:r>
            <a:r>
              <a:rPr lang="en-GB" dirty="0"/>
              <a:t>h</a:t>
            </a:r>
            <a:r>
              <a:rPr lang="en-CH" dirty="0"/>
              <a:t>e sample pyramide flattened into dictionaries</a:t>
            </a:r>
          </a:p>
        </p:txBody>
      </p:sp>
      <p:sp>
        <p:nvSpPr>
          <p:cNvPr id="8" name="Right Arrow 7">
            <a:extLst>
              <a:ext uri="{FF2B5EF4-FFF2-40B4-BE49-F238E27FC236}">
                <a16:creationId xmlns:a16="http://schemas.microsoft.com/office/drawing/2014/main" id="{A258F744-1AEA-198D-DBEB-CD8403B7F97F}"/>
              </a:ext>
            </a:extLst>
          </p:cNvPr>
          <p:cNvSpPr/>
          <p:nvPr/>
        </p:nvSpPr>
        <p:spPr>
          <a:xfrm>
            <a:off x="6528048" y="2564904"/>
            <a:ext cx="1152128" cy="504056"/>
          </a:xfrm>
          <a:prstGeom prst="rightArrow">
            <a:avLst>
              <a:gd name="adj1" fmla="val 50000"/>
              <a:gd name="adj2" fmla="val 69401"/>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err="1"/>
          </a:p>
        </p:txBody>
      </p:sp>
      <p:grpSp>
        <p:nvGrpSpPr>
          <p:cNvPr id="43" name="Group 42">
            <a:extLst>
              <a:ext uri="{FF2B5EF4-FFF2-40B4-BE49-F238E27FC236}">
                <a16:creationId xmlns:a16="http://schemas.microsoft.com/office/drawing/2014/main" id="{1E3F96B1-9D1F-FF5C-0A03-E3D55933F131}"/>
              </a:ext>
            </a:extLst>
          </p:cNvPr>
          <p:cNvGrpSpPr/>
          <p:nvPr/>
        </p:nvGrpSpPr>
        <p:grpSpPr>
          <a:xfrm>
            <a:off x="8112224" y="116632"/>
            <a:ext cx="4032448" cy="6523929"/>
            <a:chOff x="1317951" y="-432048"/>
            <a:chExt cx="10667489" cy="6523929"/>
          </a:xfrm>
        </p:grpSpPr>
        <p:sp>
          <p:nvSpPr>
            <p:cNvPr id="10" name="Rounded Rectangle 9">
              <a:extLst>
                <a:ext uri="{FF2B5EF4-FFF2-40B4-BE49-F238E27FC236}">
                  <a16:creationId xmlns:a16="http://schemas.microsoft.com/office/drawing/2014/main" id="{91DF2843-2460-A26E-8078-9B520991895E}"/>
                </a:ext>
              </a:extLst>
            </p:cNvPr>
            <p:cNvSpPr/>
            <p:nvPr/>
          </p:nvSpPr>
          <p:spPr>
            <a:xfrm>
              <a:off x="1317951" y="-432048"/>
              <a:ext cx="10667489" cy="6523929"/>
            </a:xfrm>
            <a:prstGeom prst="roundRect">
              <a:avLst>
                <a:gd name="adj" fmla="val 2070"/>
              </a:avLst>
            </a:prstGeom>
            <a:solidFill>
              <a:schemeClr val="bg1">
                <a:lumMod val="85000"/>
              </a:scheme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1" name="Rounded Rectangle 10">
              <a:extLst>
                <a:ext uri="{FF2B5EF4-FFF2-40B4-BE49-F238E27FC236}">
                  <a16:creationId xmlns:a16="http://schemas.microsoft.com/office/drawing/2014/main" id="{AF2CB330-0CE7-41AE-4DE0-DD2C53B9516C}"/>
                </a:ext>
              </a:extLst>
            </p:cNvPr>
            <p:cNvSpPr/>
            <p:nvPr/>
          </p:nvSpPr>
          <p:spPr>
            <a:xfrm>
              <a:off x="1660570" y="196483"/>
              <a:ext cx="8527575" cy="392965"/>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H" dirty="0">
                  <a:solidFill>
                    <a:sysClr val="windowText" lastClr="000000"/>
                  </a:solidFill>
                </a:rPr>
                <a:t>Shipments: {}</a:t>
              </a:r>
            </a:p>
          </p:txBody>
        </p:sp>
        <p:sp>
          <p:nvSpPr>
            <p:cNvPr id="12" name="TextBox 11">
              <a:extLst>
                <a:ext uri="{FF2B5EF4-FFF2-40B4-BE49-F238E27FC236}">
                  <a16:creationId xmlns:a16="http://schemas.microsoft.com/office/drawing/2014/main" id="{5D85552F-EDDB-51ED-D106-3F65CFCB843F}"/>
                </a:ext>
              </a:extLst>
            </p:cNvPr>
            <p:cNvSpPr txBox="1"/>
            <p:nvPr/>
          </p:nvSpPr>
          <p:spPr>
            <a:xfrm>
              <a:off x="1700724" y="244463"/>
              <a:ext cx="1492076" cy="307777"/>
            </a:xfrm>
            <a:prstGeom prst="rect">
              <a:avLst/>
            </a:prstGeom>
            <a:noFill/>
          </p:spPr>
          <p:txBody>
            <a:bodyPr wrap="square" rtlCol="0">
              <a:spAutoFit/>
            </a:bodyPr>
            <a:lstStyle/>
            <a:p>
              <a:r>
                <a:rPr lang="en-CH" sz="1400" dirty="0"/>
                <a:t>uuid</a:t>
              </a:r>
            </a:p>
          </p:txBody>
        </p:sp>
        <p:sp>
          <p:nvSpPr>
            <p:cNvPr id="13" name="Rounded Rectangle 12">
              <a:extLst>
                <a:ext uri="{FF2B5EF4-FFF2-40B4-BE49-F238E27FC236}">
                  <a16:creationId xmlns:a16="http://schemas.microsoft.com/office/drawing/2014/main" id="{3CCD44EB-49F4-CEE0-99B2-B0F09754B947}"/>
                </a:ext>
              </a:extLst>
            </p:cNvPr>
            <p:cNvSpPr/>
            <p:nvPr/>
          </p:nvSpPr>
          <p:spPr>
            <a:xfrm>
              <a:off x="1660570" y="1097029"/>
              <a:ext cx="8527575" cy="392965"/>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H" dirty="0">
                  <a:solidFill>
                    <a:sysClr val="windowText" lastClr="000000"/>
                  </a:solidFill>
                </a:rPr>
                <a:t>Dewars: {}</a:t>
              </a:r>
            </a:p>
          </p:txBody>
        </p:sp>
        <p:sp>
          <p:nvSpPr>
            <p:cNvPr id="15" name="TextBox 14">
              <a:extLst>
                <a:ext uri="{FF2B5EF4-FFF2-40B4-BE49-F238E27FC236}">
                  <a16:creationId xmlns:a16="http://schemas.microsoft.com/office/drawing/2014/main" id="{7CD5A860-D28B-7C98-93D7-3A070552A800}"/>
                </a:ext>
              </a:extLst>
            </p:cNvPr>
            <p:cNvSpPr txBox="1"/>
            <p:nvPr/>
          </p:nvSpPr>
          <p:spPr>
            <a:xfrm>
              <a:off x="1700724" y="1152566"/>
              <a:ext cx="1492076" cy="307777"/>
            </a:xfrm>
            <a:prstGeom prst="rect">
              <a:avLst/>
            </a:prstGeom>
            <a:noFill/>
          </p:spPr>
          <p:txBody>
            <a:bodyPr wrap="square" rtlCol="0">
              <a:spAutoFit/>
            </a:bodyPr>
            <a:lstStyle/>
            <a:p>
              <a:r>
                <a:rPr lang="en-CH" sz="1400" dirty="0"/>
                <a:t>uuid</a:t>
              </a:r>
            </a:p>
          </p:txBody>
        </p:sp>
        <p:sp>
          <p:nvSpPr>
            <p:cNvPr id="16" name="Rounded Rectangle 15">
              <a:extLst>
                <a:ext uri="{FF2B5EF4-FFF2-40B4-BE49-F238E27FC236}">
                  <a16:creationId xmlns:a16="http://schemas.microsoft.com/office/drawing/2014/main" id="{DF12002D-82B5-45AE-6E28-2C768FFD4F71}"/>
                </a:ext>
              </a:extLst>
            </p:cNvPr>
            <p:cNvSpPr/>
            <p:nvPr/>
          </p:nvSpPr>
          <p:spPr>
            <a:xfrm>
              <a:off x="1660570" y="2027802"/>
              <a:ext cx="8527575" cy="392965"/>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H" dirty="0">
                  <a:solidFill>
                    <a:sysClr val="windowText" lastClr="000000"/>
                  </a:solidFill>
                </a:rPr>
                <a:t>Pucks: {}</a:t>
              </a:r>
            </a:p>
          </p:txBody>
        </p:sp>
        <p:sp>
          <p:nvSpPr>
            <p:cNvPr id="18" name="TextBox 17">
              <a:extLst>
                <a:ext uri="{FF2B5EF4-FFF2-40B4-BE49-F238E27FC236}">
                  <a16:creationId xmlns:a16="http://schemas.microsoft.com/office/drawing/2014/main" id="{40326AA7-7661-BF97-7A66-ECCD30C9EA30}"/>
                </a:ext>
              </a:extLst>
            </p:cNvPr>
            <p:cNvSpPr txBox="1"/>
            <p:nvPr/>
          </p:nvSpPr>
          <p:spPr>
            <a:xfrm>
              <a:off x="1700724" y="2083339"/>
              <a:ext cx="1492076" cy="307777"/>
            </a:xfrm>
            <a:prstGeom prst="rect">
              <a:avLst/>
            </a:prstGeom>
            <a:noFill/>
          </p:spPr>
          <p:txBody>
            <a:bodyPr wrap="square" rtlCol="0">
              <a:spAutoFit/>
            </a:bodyPr>
            <a:lstStyle/>
            <a:p>
              <a:r>
                <a:rPr lang="en-CH" sz="1400" dirty="0"/>
                <a:t>uuid</a:t>
              </a:r>
            </a:p>
          </p:txBody>
        </p:sp>
        <p:sp>
          <p:nvSpPr>
            <p:cNvPr id="19" name="Rounded Rectangle 18">
              <a:extLst>
                <a:ext uri="{FF2B5EF4-FFF2-40B4-BE49-F238E27FC236}">
                  <a16:creationId xmlns:a16="http://schemas.microsoft.com/office/drawing/2014/main" id="{B1BF6F9F-B54C-8A1D-1C33-DC521B940C98}"/>
                </a:ext>
              </a:extLst>
            </p:cNvPr>
            <p:cNvSpPr/>
            <p:nvPr/>
          </p:nvSpPr>
          <p:spPr>
            <a:xfrm>
              <a:off x="1660570" y="2949759"/>
              <a:ext cx="8527575" cy="392965"/>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H" dirty="0">
                  <a:solidFill>
                    <a:sysClr val="windowText" lastClr="000000"/>
                  </a:solidFill>
                </a:rPr>
                <a:t>Pins: {}</a:t>
              </a:r>
            </a:p>
          </p:txBody>
        </p:sp>
        <p:sp>
          <p:nvSpPr>
            <p:cNvPr id="21" name="TextBox 20">
              <a:extLst>
                <a:ext uri="{FF2B5EF4-FFF2-40B4-BE49-F238E27FC236}">
                  <a16:creationId xmlns:a16="http://schemas.microsoft.com/office/drawing/2014/main" id="{69681F21-94EE-B089-B1D4-6E34226C8402}"/>
                </a:ext>
              </a:extLst>
            </p:cNvPr>
            <p:cNvSpPr txBox="1"/>
            <p:nvPr/>
          </p:nvSpPr>
          <p:spPr>
            <a:xfrm>
              <a:off x="1700724" y="3005296"/>
              <a:ext cx="1492076" cy="307777"/>
            </a:xfrm>
            <a:prstGeom prst="rect">
              <a:avLst/>
            </a:prstGeom>
            <a:noFill/>
          </p:spPr>
          <p:txBody>
            <a:bodyPr wrap="square" rtlCol="0">
              <a:spAutoFit/>
            </a:bodyPr>
            <a:lstStyle/>
            <a:p>
              <a:r>
                <a:rPr lang="en-CH" sz="1400" dirty="0"/>
                <a:t>uuid</a:t>
              </a:r>
            </a:p>
          </p:txBody>
        </p:sp>
        <p:sp>
          <p:nvSpPr>
            <p:cNvPr id="22" name="Rounded Rectangle 21">
              <a:extLst>
                <a:ext uri="{FF2B5EF4-FFF2-40B4-BE49-F238E27FC236}">
                  <a16:creationId xmlns:a16="http://schemas.microsoft.com/office/drawing/2014/main" id="{7CBDD05B-B17B-280A-34CA-906DCAC73A46}"/>
                </a:ext>
              </a:extLst>
            </p:cNvPr>
            <p:cNvSpPr/>
            <p:nvPr/>
          </p:nvSpPr>
          <p:spPr>
            <a:xfrm>
              <a:off x="1660570" y="3849046"/>
              <a:ext cx="8527575" cy="392965"/>
            </a:xfrm>
            <a:prstGeom prst="round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H" dirty="0">
                  <a:solidFill>
                    <a:sysClr val="windowText" lastClr="000000"/>
                  </a:solidFill>
                </a:rPr>
                <a:t>         MacromoleculeSample: {}</a:t>
              </a:r>
            </a:p>
          </p:txBody>
        </p:sp>
        <p:sp>
          <p:nvSpPr>
            <p:cNvPr id="24" name="TextBox 23">
              <a:extLst>
                <a:ext uri="{FF2B5EF4-FFF2-40B4-BE49-F238E27FC236}">
                  <a16:creationId xmlns:a16="http://schemas.microsoft.com/office/drawing/2014/main" id="{F913ED51-F2E4-457A-FF58-D6E9457F7A81}"/>
                </a:ext>
              </a:extLst>
            </p:cNvPr>
            <p:cNvSpPr txBox="1"/>
            <p:nvPr/>
          </p:nvSpPr>
          <p:spPr>
            <a:xfrm>
              <a:off x="1700724" y="3904583"/>
              <a:ext cx="1492076" cy="307777"/>
            </a:xfrm>
            <a:prstGeom prst="rect">
              <a:avLst/>
            </a:prstGeom>
            <a:noFill/>
          </p:spPr>
          <p:txBody>
            <a:bodyPr wrap="square" rtlCol="0">
              <a:spAutoFit/>
            </a:bodyPr>
            <a:lstStyle/>
            <a:p>
              <a:r>
                <a:rPr lang="en-CH" sz="1400" dirty="0"/>
                <a:t>uuid</a:t>
              </a:r>
            </a:p>
          </p:txBody>
        </p:sp>
        <p:cxnSp>
          <p:nvCxnSpPr>
            <p:cNvPr id="25" name="Straight Arrow Connector 24">
              <a:extLst>
                <a:ext uri="{FF2B5EF4-FFF2-40B4-BE49-F238E27FC236}">
                  <a16:creationId xmlns:a16="http://schemas.microsoft.com/office/drawing/2014/main" id="{8405B538-A628-EF68-995D-2FB6B4A9F39B}"/>
                </a:ext>
              </a:extLst>
            </p:cNvPr>
            <p:cNvCxnSpPr>
              <a:cxnSpLocks/>
            </p:cNvCxnSpPr>
            <p:nvPr/>
          </p:nvCxnSpPr>
          <p:spPr>
            <a:xfrm flipH="1" flipV="1">
              <a:off x="2588863" y="3285143"/>
              <a:ext cx="6184434" cy="60105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26" name="Rounded Rectangle 25">
              <a:extLst>
                <a:ext uri="{FF2B5EF4-FFF2-40B4-BE49-F238E27FC236}">
                  <a16:creationId xmlns:a16="http://schemas.microsoft.com/office/drawing/2014/main" id="{DAD09FAE-4A0A-64C5-789A-0707AD164D2E}"/>
                </a:ext>
              </a:extLst>
            </p:cNvPr>
            <p:cNvSpPr/>
            <p:nvPr/>
          </p:nvSpPr>
          <p:spPr>
            <a:xfrm>
              <a:off x="3072622" y="5040560"/>
              <a:ext cx="7613175" cy="392965"/>
            </a:xfrm>
            <a:prstGeom prst="roundRect">
              <a:avLst/>
            </a:prstGeom>
            <a:solidFill>
              <a:srgbClr val="E4CFF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H" dirty="0">
                  <a:solidFill>
                    <a:sysClr val="windowText" lastClr="000000"/>
                  </a:solidFill>
                </a:rPr>
                <a:t>Macromolecule</a:t>
              </a:r>
            </a:p>
          </p:txBody>
        </p:sp>
        <p:sp>
          <p:nvSpPr>
            <p:cNvPr id="27" name="TextBox 26">
              <a:extLst>
                <a:ext uri="{FF2B5EF4-FFF2-40B4-BE49-F238E27FC236}">
                  <a16:creationId xmlns:a16="http://schemas.microsoft.com/office/drawing/2014/main" id="{B6952B35-ABCF-451D-1293-272AA23B57AD}"/>
                </a:ext>
              </a:extLst>
            </p:cNvPr>
            <p:cNvSpPr txBox="1"/>
            <p:nvPr/>
          </p:nvSpPr>
          <p:spPr>
            <a:xfrm>
              <a:off x="3263113" y="5112568"/>
              <a:ext cx="1492076" cy="307777"/>
            </a:xfrm>
            <a:prstGeom prst="rect">
              <a:avLst/>
            </a:prstGeom>
            <a:noFill/>
          </p:spPr>
          <p:txBody>
            <a:bodyPr wrap="square" rtlCol="0">
              <a:spAutoFit/>
            </a:bodyPr>
            <a:lstStyle/>
            <a:p>
              <a:r>
                <a:rPr lang="en-CH" sz="1400" dirty="0"/>
                <a:t>uuid</a:t>
              </a:r>
            </a:p>
          </p:txBody>
        </p:sp>
        <p:cxnSp>
          <p:nvCxnSpPr>
            <p:cNvPr id="28" name="Straight Arrow Connector 27">
              <a:extLst>
                <a:ext uri="{FF2B5EF4-FFF2-40B4-BE49-F238E27FC236}">
                  <a16:creationId xmlns:a16="http://schemas.microsoft.com/office/drawing/2014/main" id="{81068550-734B-343D-1F69-F836E438BCCB}"/>
                </a:ext>
              </a:extLst>
            </p:cNvPr>
            <p:cNvCxnSpPr>
              <a:cxnSpLocks/>
            </p:cNvCxnSpPr>
            <p:nvPr/>
          </p:nvCxnSpPr>
          <p:spPr>
            <a:xfrm flipH="1" flipV="1">
              <a:off x="2588863" y="2368684"/>
              <a:ext cx="6184434" cy="60105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9" name="Straight Arrow Connector 28">
              <a:extLst>
                <a:ext uri="{FF2B5EF4-FFF2-40B4-BE49-F238E27FC236}">
                  <a16:creationId xmlns:a16="http://schemas.microsoft.com/office/drawing/2014/main" id="{CB919272-C4FC-21BA-8094-A33C8FB0F81E}"/>
                </a:ext>
              </a:extLst>
            </p:cNvPr>
            <p:cNvCxnSpPr>
              <a:cxnSpLocks/>
            </p:cNvCxnSpPr>
            <p:nvPr/>
          </p:nvCxnSpPr>
          <p:spPr>
            <a:xfrm flipH="1" flipV="1">
              <a:off x="2588863" y="1435752"/>
              <a:ext cx="6184434" cy="60105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0" name="Straight Arrow Connector 29">
              <a:extLst>
                <a:ext uri="{FF2B5EF4-FFF2-40B4-BE49-F238E27FC236}">
                  <a16:creationId xmlns:a16="http://schemas.microsoft.com/office/drawing/2014/main" id="{B59A61E1-7EBC-E53A-B804-E0A0F724A03B}"/>
                </a:ext>
              </a:extLst>
            </p:cNvPr>
            <p:cNvCxnSpPr>
              <a:cxnSpLocks/>
            </p:cNvCxnSpPr>
            <p:nvPr/>
          </p:nvCxnSpPr>
          <p:spPr>
            <a:xfrm flipH="1" flipV="1">
              <a:off x="2588863" y="527528"/>
              <a:ext cx="6184434" cy="60105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1" name="Straight Arrow Connector 30">
              <a:extLst>
                <a:ext uri="{FF2B5EF4-FFF2-40B4-BE49-F238E27FC236}">
                  <a16:creationId xmlns:a16="http://schemas.microsoft.com/office/drawing/2014/main" id="{F29EDC7C-1487-0FB5-51AB-1E110192A563}"/>
                </a:ext>
              </a:extLst>
            </p:cNvPr>
            <p:cNvCxnSpPr>
              <a:cxnSpLocks/>
            </p:cNvCxnSpPr>
            <p:nvPr/>
          </p:nvCxnSpPr>
          <p:spPr>
            <a:xfrm>
              <a:off x="10470293" y="4139514"/>
              <a:ext cx="0" cy="90104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2" name="Straight Arrow Connector 31">
              <a:extLst>
                <a:ext uri="{FF2B5EF4-FFF2-40B4-BE49-F238E27FC236}">
                  <a16:creationId xmlns:a16="http://schemas.microsoft.com/office/drawing/2014/main" id="{DE083C70-4BBB-6ACB-813A-3F9C9A76AC2A}"/>
                </a:ext>
              </a:extLst>
            </p:cNvPr>
            <p:cNvCxnSpPr>
              <a:cxnSpLocks/>
            </p:cNvCxnSpPr>
            <p:nvPr/>
          </p:nvCxnSpPr>
          <p:spPr>
            <a:xfrm>
              <a:off x="10159313" y="4147751"/>
              <a:ext cx="311211" cy="0"/>
            </a:xfrm>
            <a:prstGeom prst="straightConnector1">
              <a:avLst/>
            </a:prstGeom>
            <a:ln>
              <a:tailEnd type="none"/>
            </a:ln>
          </p:spPr>
          <p:style>
            <a:lnRef idx="2">
              <a:schemeClr val="dk1"/>
            </a:lnRef>
            <a:fillRef idx="0">
              <a:schemeClr val="dk1"/>
            </a:fillRef>
            <a:effectRef idx="1">
              <a:schemeClr val="dk1"/>
            </a:effectRef>
            <a:fontRef idx="minor">
              <a:schemeClr val="tx1"/>
            </a:fontRef>
          </p:style>
        </p:cxnSp>
        <p:cxnSp>
          <p:nvCxnSpPr>
            <p:cNvPr id="33" name="Straight Arrow Connector 32">
              <a:extLst>
                <a:ext uri="{FF2B5EF4-FFF2-40B4-BE49-F238E27FC236}">
                  <a16:creationId xmlns:a16="http://schemas.microsoft.com/office/drawing/2014/main" id="{729A6152-E10F-8E1C-74BF-D4F660F82714}"/>
                </a:ext>
              </a:extLst>
            </p:cNvPr>
            <p:cNvCxnSpPr>
              <a:cxnSpLocks/>
            </p:cNvCxnSpPr>
            <p:nvPr/>
          </p:nvCxnSpPr>
          <p:spPr>
            <a:xfrm>
              <a:off x="11406462" y="4139513"/>
              <a:ext cx="0" cy="126108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4" name="Straight Arrow Connector 33">
              <a:extLst>
                <a:ext uri="{FF2B5EF4-FFF2-40B4-BE49-F238E27FC236}">
                  <a16:creationId xmlns:a16="http://schemas.microsoft.com/office/drawing/2014/main" id="{CC3EB9B2-DE40-EAB7-1060-CE2684F09A3B}"/>
                </a:ext>
              </a:extLst>
            </p:cNvPr>
            <p:cNvCxnSpPr>
              <a:cxnSpLocks/>
            </p:cNvCxnSpPr>
            <p:nvPr/>
          </p:nvCxnSpPr>
          <p:spPr>
            <a:xfrm>
              <a:off x="10461171" y="4147750"/>
              <a:ext cx="945524" cy="0"/>
            </a:xfrm>
            <a:prstGeom prst="straightConnector1">
              <a:avLst/>
            </a:prstGeom>
            <a:ln>
              <a:tailEnd type="none"/>
            </a:ln>
          </p:spPr>
          <p:style>
            <a:lnRef idx="2">
              <a:schemeClr val="dk1"/>
            </a:lnRef>
            <a:fillRef idx="0">
              <a:schemeClr val="dk1"/>
            </a:fillRef>
            <a:effectRef idx="1">
              <a:schemeClr val="dk1"/>
            </a:effectRef>
            <a:fontRef idx="minor">
              <a:schemeClr val="tx1"/>
            </a:fontRef>
          </p:style>
        </p:cxnSp>
      </p:grpSp>
      <p:sp>
        <p:nvSpPr>
          <p:cNvPr id="45" name="Rounded Rectangle 44">
            <a:extLst>
              <a:ext uri="{FF2B5EF4-FFF2-40B4-BE49-F238E27FC236}">
                <a16:creationId xmlns:a16="http://schemas.microsoft.com/office/drawing/2014/main" id="{4C42C1F8-C404-AFFA-7C1B-12521B4258F1}"/>
              </a:ext>
            </a:extLst>
          </p:cNvPr>
          <p:cNvSpPr/>
          <p:nvPr/>
        </p:nvSpPr>
        <p:spPr>
          <a:xfrm>
            <a:off x="9495592" y="6093296"/>
            <a:ext cx="2542456" cy="392965"/>
          </a:xfrm>
          <a:prstGeom prst="roundRec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H" dirty="0">
                <a:solidFill>
                  <a:sysClr val="windowText" lastClr="000000"/>
                </a:solidFill>
              </a:rPr>
              <a:t>Job</a:t>
            </a:r>
          </a:p>
        </p:txBody>
      </p:sp>
      <p:sp>
        <p:nvSpPr>
          <p:cNvPr id="47" name="TextBox 46">
            <a:extLst>
              <a:ext uri="{FF2B5EF4-FFF2-40B4-BE49-F238E27FC236}">
                <a16:creationId xmlns:a16="http://schemas.microsoft.com/office/drawing/2014/main" id="{05A2AD31-3021-1EC7-C3AC-88063A2C9BAD}"/>
              </a:ext>
            </a:extLst>
          </p:cNvPr>
          <p:cNvSpPr txBox="1"/>
          <p:nvPr/>
        </p:nvSpPr>
        <p:spPr>
          <a:xfrm>
            <a:off x="9639608" y="6145559"/>
            <a:ext cx="564024" cy="307777"/>
          </a:xfrm>
          <a:prstGeom prst="rect">
            <a:avLst/>
          </a:prstGeom>
          <a:noFill/>
        </p:spPr>
        <p:txBody>
          <a:bodyPr wrap="square" rtlCol="0">
            <a:spAutoFit/>
          </a:bodyPr>
          <a:lstStyle/>
          <a:p>
            <a:r>
              <a:rPr lang="en-CH" sz="1400" dirty="0"/>
              <a:t>uuid</a:t>
            </a:r>
          </a:p>
        </p:txBody>
      </p:sp>
      <p:sp>
        <p:nvSpPr>
          <p:cNvPr id="49" name="TextBox 48">
            <a:extLst>
              <a:ext uri="{FF2B5EF4-FFF2-40B4-BE49-F238E27FC236}">
                <a16:creationId xmlns:a16="http://schemas.microsoft.com/office/drawing/2014/main" id="{AB378C12-BD8E-06FF-29DB-ADF0447A1201}"/>
              </a:ext>
            </a:extLst>
          </p:cNvPr>
          <p:cNvSpPr txBox="1"/>
          <p:nvPr/>
        </p:nvSpPr>
        <p:spPr>
          <a:xfrm>
            <a:off x="8127440" y="188640"/>
            <a:ext cx="3984104" cy="369332"/>
          </a:xfrm>
          <a:prstGeom prst="rect">
            <a:avLst/>
          </a:prstGeom>
          <a:noFill/>
        </p:spPr>
        <p:txBody>
          <a:bodyPr wrap="square">
            <a:spAutoFit/>
          </a:bodyPr>
          <a:lstStyle/>
          <a:p>
            <a:pPr algn="ctr"/>
            <a:r>
              <a:rPr lang="en-GB" dirty="0">
                <a:solidFill>
                  <a:sysClr val="windowText" lastClr="000000"/>
                </a:solidFill>
              </a:rPr>
              <a:t>f</a:t>
            </a:r>
            <a:r>
              <a:rPr lang="en-CH" dirty="0">
                <a:solidFill>
                  <a:sysClr val="windowText" lastClr="000000"/>
                </a:solidFill>
              </a:rPr>
              <a:t>ull json message</a:t>
            </a:r>
          </a:p>
        </p:txBody>
      </p:sp>
      <p:sp>
        <p:nvSpPr>
          <p:cNvPr id="59" name="TextBox 58">
            <a:extLst>
              <a:ext uri="{FF2B5EF4-FFF2-40B4-BE49-F238E27FC236}">
                <a16:creationId xmlns:a16="http://schemas.microsoft.com/office/drawing/2014/main" id="{A5AF8E48-53EC-CF65-4E2B-D3FFF775D444}"/>
              </a:ext>
            </a:extLst>
          </p:cNvPr>
          <p:cNvSpPr txBox="1"/>
          <p:nvPr/>
        </p:nvSpPr>
        <p:spPr>
          <a:xfrm>
            <a:off x="5303912" y="2627620"/>
            <a:ext cx="720080" cy="369332"/>
          </a:xfrm>
          <a:prstGeom prst="rect">
            <a:avLst/>
          </a:prstGeom>
          <a:noFill/>
        </p:spPr>
        <p:txBody>
          <a:bodyPr wrap="square">
            <a:spAutoFit/>
          </a:bodyPr>
          <a:lstStyle/>
          <a:p>
            <a:pPr algn="ctr"/>
            <a:r>
              <a:rPr lang="en-CH" dirty="0">
                <a:solidFill>
                  <a:sysClr val="windowText" lastClr="000000"/>
                </a:solidFill>
              </a:rPr>
              <a:t>…</a:t>
            </a:r>
          </a:p>
        </p:txBody>
      </p:sp>
      <p:grpSp>
        <p:nvGrpSpPr>
          <p:cNvPr id="72" name="Group 71">
            <a:extLst>
              <a:ext uri="{FF2B5EF4-FFF2-40B4-BE49-F238E27FC236}">
                <a16:creationId xmlns:a16="http://schemas.microsoft.com/office/drawing/2014/main" id="{D25FAA64-A3E8-A2F3-6179-29A237E3EDA3}"/>
              </a:ext>
            </a:extLst>
          </p:cNvPr>
          <p:cNvGrpSpPr/>
          <p:nvPr/>
        </p:nvGrpSpPr>
        <p:grpSpPr>
          <a:xfrm>
            <a:off x="263352" y="7029400"/>
            <a:ext cx="2808312" cy="369332"/>
            <a:chOff x="-240704" y="3068960"/>
            <a:chExt cx="2808312" cy="369332"/>
          </a:xfrm>
        </p:grpSpPr>
        <p:sp>
          <p:nvSpPr>
            <p:cNvPr id="61" name="TextBox 60">
              <a:extLst>
                <a:ext uri="{FF2B5EF4-FFF2-40B4-BE49-F238E27FC236}">
                  <a16:creationId xmlns:a16="http://schemas.microsoft.com/office/drawing/2014/main" id="{54357A7C-B26D-7094-C95D-1E95798A86BA}"/>
                </a:ext>
              </a:extLst>
            </p:cNvPr>
            <p:cNvSpPr txBox="1"/>
            <p:nvPr/>
          </p:nvSpPr>
          <p:spPr>
            <a:xfrm>
              <a:off x="767408" y="3068960"/>
              <a:ext cx="1152128" cy="369332"/>
            </a:xfrm>
            <a:prstGeom prst="rect">
              <a:avLst/>
            </a:prstGeom>
            <a:noFill/>
          </p:spPr>
          <p:txBody>
            <a:bodyPr wrap="square">
              <a:spAutoFit/>
            </a:bodyPr>
            <a:lstStyle/>
            <a:p>
              <a:pPr algn="ctr"/>
              <a:r>
                <a:rPr lang="en-CH" dirty="0">
                  <a:solidFill>
                    <a:sysClr val="windowText" lastClr="000000"/>
                  </a:solidFill>
                </a:rPr>
                <a:t>Crystal2</a:t>
              </a:r>
            </a:p>
          </p:txBody>
        </p:sp>
        <p:sp>
          <p:nvSpPr>
            <p:cNvPr id="62" name="TextBox 61">
              <a:extLst>
                <a:ext uri="{FF2B5EF4-FFF2-40B4-BE49-F238E27FC236}">
                  <a16:creationId xmlns:a16="http://schemas.microsoft.com/office/drawing/2014/main" id="{415A3B8B-A0E2-01C8-4770-CE9046BC294B}"/>
                </a:ext>
              </a:extLst>
            </p:cNvPr>
            <p:cNvSpPr txBox="1"/>
            <p:nvPr/>
          </p:nvSpPr>
          <p:spPr>
            <a:xfrm>
              <a:off x="-240704" y="3068960"/>
              <a:ext cx="1152128" cy="369332"/>
            </a:xfrm>
            <a:prstGeom prst="rect">
              <a:avLst/>
            </a:prstGeom>
            <a:noFill/>
          </p:spPr>
          <p:txBody>
            <a:bodyPr wrap="square">
              <a:spAutoFit/>
            </a:bodyPr>
            <a:lstStyle/>
            <a:p>
              <a:pPr algn="ctr"/>
              <a:r>
                <a:rPr lang="en-CH" dirty="0">
                  <a:solidFill>
                    <a:sysClr val="windowText" lastClr="000000"/>
                  </a:solidFill>
                </a:rPr>
                <a:t>Crystal1</a:t>
              </a:r>
            </a:p>
          </p:txBody>
        </p:sp>
        <p:sp>
          <p:nvSpPr>
            <p:cNvPr id="63" name="TextBox 62">
              <a:extLst>
                <a:ext uri="{FF2B5EF4-FFF2-40B4-BE49-F238E27FC236}">
                  <a16:creationId xmlns:a16="http://schemas.microsoft.com/office/drawing/2014/main" id="{19F878A7-8F62-7852-26B5-D9E73DD2F2ED}"/>
                </a:ext>
              </a:extLst>
            </p:cNvPr>
            <p:cNvSpPr txBox="1"/>
            <p:nvPr/>
          </p:nvSpPr>
          <p:spPr>
            <a:xfrm>
              <a:off x="1415480" y="3068960"/>
              <a:ext cx="1152128" cy="369332"/>
            </a:xfrm>
            <a:prstGeom prst="rect">
              <a:avLst/>
            </a:prstGeom>
            <a:noFill/>
          </p:spPr>
          <p:txBody>
            <a:bodyPr wrap="square">
              <a:spAutoFit/>
            </a:bodyPr>
            <a:lstStyle/>
            <a:p>
              <a:pPr algn="ctr"/>
              <a:r>
                <a:rPr lang="en-CH" dirty="0">
                  <a:solidFill>
                    <a:sysClr val="windowText" lastClr="000000"/>
                  </a:solidFill>
                </a:rPr>
                <a:t>…</a:t>
              </a:r>
            </a:p>
          </p:txBody>
        </p:sp>
      </p:grpSp>
      <p:cxnSp>
        <p:nvCxnSpPr>
          <p:cNvPr id="78" name="Straight Connector 77">
            <a:extLst>
              <a:ext uri="{FF2B5EF4-FFF2-40B4-BE49-F238E27FC236}">
                <a16:creationId xmlns:a16="http://schemas.microsoft.com/office/drawing/2014/main" id="{B51C6441-EC44-7E16-641B-76B9C8F687D3}"/>
              </a:ext>
            </a:extLst>
          </p:cNvPr>
          <p:cNvCxnSpPr>
            <a:cxnSpLocks/>
          </p:cNvCxnSpPr>
          <p:nvPr/>
        </p:nvCxnSpPr>
        <p:spPr>
          <a:xfrm flipV="1">
            <a:off x="1775520" y="2060848"/>
            <a:ext cx="1944216" cy="576064"/>
          </a:xfrm>
          <a:prstGeom prst="line">
            <a:avLst/>
          </a:prstGeom>
          <a:ln w="12700"/>
        </p:spPr>
        <p:style>
          <a:lnRef idx="1">
            <a:schemeClr val="dk1"/>
          </a:lnRef>
          <a:fillRef idx="0">
            <a:schemeClr val="dk1"/>
          </a:fillRef>
          <a:effectRef idx="0">
            <a:schemeClr val="dk1"/>
          </a:effectRef>
          <a:fontRef idx="minor">
            <a:schemeClr val="tx1"/>
          </a:fontRef>
        </p:style>
      </p:cxnSp>
      <p:cxnSp>
        <p:nvCxnSpPr>
          <p:cNvPr id="79" name="Straight Connector 78">
            <a:extLst>
              <a:ext uri="{FF2B5EF4-FFF2-40B4-BE49-F238E27FC236}">
                <a16:creationId xmlns:a16="http://schemas.microsoft.com/office/drawing/2014/main" id="{3EA75DCD-E1D0-54F3-693F-FBF791094AC7}"/>
              </a:ext>
            </a:extLst>
          </p:cNvPr>
          <p:cNvCxnSpPr>
            <a:cxnSpLocks/>
          </p:cNvCxnSpPr>
          <p:nvPr/>
        </p:nvCxnSpPr>
        <p:spPr>
          <a:xfrm flipV="1">
            <a:off x="4043772" y="2132856"/>
            <a:ext cx="0" cy="351656"/>
          </a:xfrm>
          <a:prstGeom prst="line">
            <a:avLst/>
          </a:prstGeom>
          <a:ln w="12700"/>
        </p:spPr>
        <p:style>
          <a:lnRef idx="1">
            <a:schemeClr val="dk1"/>
          </a:lnRef>
          <a:fillRef idx="0">
            <a:schemeClr val="dk1"/>
          </a:fillRef>
          <a:effectRef idx="0">
            <a:schemeClr val="dk1"/>
          </a:effectRef>
          <a:fontRef idx="minor">
            <a:schemeClr val="tx1"/>
          </a:fontRef>
        </p:style>
      </p:cxnSp>
      <p:grpSp>
        <p:nvGrpSpPr>
          <p:cNvPr id="89" name="Group 88">
            <a:extLst>
              <a:ext uri="{FF2B5EF4-FFF2-40B4-BE49-F238E27FC236}">
                <a16:creationId xmlns:a16="http://schemas.microsoft.com/office/drawing/2014/main" id="{C70029A5-6C52-41B6-4591-B505978E7E39}"/>
              </a:ext>
            </a:extLst>
          </p:cNvPr>
          <p:cNvGrpSpPr/>
          <p:nvPr/>
        </p:nvGrpSpPr>
        <p:grpSpPr>
          <a:xfrm>
            <a:off x="407368" y="3068960"/>
            <a:ext cx="1800200" cy="1080120"/>
            <a:chOff x="407368" y="3068960"/>
            <a:chExt cx="1800200" cy="1080120"/>
          </a:xfrm>
        </p:grpSpPr>
        <p:cxnSp>
          <p:nvCxnSpPr>
            <p:cNvPr id="82" name="Straight Connector 81">
              <a:extLst>
                <a:ext uri="{FF2B5EF4-FFF2-40B4-BE49-F238E27FC236}">
                  <a16:creationId xmlns:a16="http://schemas.microsoft.com/office/drawing/2014/main" id="{78FFFBBD-D2E9-303C-4777-AD292C4AB8B1}"/>
                </a:ext>
              </a:extLst>
            </p:cNvPr>
            <p:cNvCxnSpPr>
              <a:cxnSpLocks/>
            </p:cNvCxnSpPr>
            <p:nvPr/>
          </p:nvCxnSpPr>
          <p:spPr>
            <a:xfrm flipV="1">
              <a:off x="407368" y="3068960"/>
              <a:ext cx="576064" cy="1080120"/>
            </a:xfrm>
            <a:prstGeom prst="line">
              <a:avLst/>
            </a:prstGeom>
            <a:ln w="12700"/>
          </p:spPr>
          <p:style>
            <a:lnRef idx="1">
              <a:schemeClr val="dk1"/>
            </a:lnRef>
            <a:fillRef idx="0">
              <a:schemeClr val="dk1"/>
            </a:fillRef>
            <a:effectRef idx="0">
              <a:schemeClr val="dk1"/>
            </a:effectRef>
            <a:fontRef idx="minor">
              <a:schemeClr val="tx1"/>
            </a:fontRef>
          </p:style>
        </p:cxnSp>
        <p:cxnSp>
          <p:nvCxnSpPr>
            <p:cNvPr id="84" name="Straight Connector 83">
              <a:extLst>
                <a:ext uri="{FF2B5EF4-FFF2-40B4-BE49-F238E27FC236}">
                  <a16:creationId xmlns:a16="http://schemas.microsoft.com/office/drawing/2014/main" id="{90B8535A-0C04-0E55-8DE8-A50F827F76DA}"/>
                </a:ext>
              </a:extLst>
            </p:cNvPr>
            <p:cNvCxnSpPr>
              <a:cxnSpLocks/>
            </p:cNvCxnSpPr>
            <p:nvPr/>
          </p:nvCxnSpPr>
          <p:spPr>
            <a:xfrm flipH="1" flipV="1">
              <a:off x="1631504" y="3068960"/>
              <a:ext cx="576064" cy="1080120"/>
            </a:xfrm>
            <a:prstGeom prst="line">
              <a:avLst/>
            </a:prstGeom>
            <a:ln w="12700"/>
          </p:spPr>
          <p:style>
            <a:lnRef idx="1">
              <a:schemeClr val="dk1"/>
            </a:lnRef>
            <a:fillRef idx="0">
              <a:schemeClr val="dk1"/>
            </a:fillRef>
            <a:effectRef idx="0">
              <a:schemeClr val="dk1"/>
            </a:effectRef>
            <a:fontRef idx="minor">
              <a:schemeClr val="tx1"/>
            </a:fontRef>
          </p:style>
        </p:cxnSp>
        <p:cxnSp>
          <p:nvCxnSpPr>
            <p:cNvPr id="85" name="Straight Connector 84">
              <a:extLst>
                <a:ext uri="{FF2B5EF4-FFF2-40B4-BE49-F238E27FC236}">
                  <a16:creationId xmlns:a16="http://schemas.microsoft.com/office/drawing/2014/main" id="{4CC1781F-9F1E-E75D-A112-ECEAF0D09087}"/>
                </a:ext>
              </a:extLst>
            </p:cNvPr>
            <p:cNvCxnSpPr>
              <a:cxnSpLocks/>
            </p:cNvCxnSpPr>
            <p:nvPr/>
          </p:nvCxnSpPr>
          <p:spPr>
            <a:xfrm flipV="1">
              <a:off x="1307468" y="3068960"/>
              <a:ext cx="0" cy="1080120"/>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90" name="Group 89">
            <a:extLst>
              <a:ext uri="{FF2B5EF4-FFF2-40B4-BE49-F238E27FC236}">
                <a16:creationId xmlns:a16="http://schemas.microsoft.com/office/drawing/2014/main" id="{4AF17372-B7E5-5A55-F871-42D6FDAC0370}"/>
              </a:ext>
            </a:extLst>
          </p:cNvPr>
          <p:cNvGrpSpPr/>
          <p:nvPr/>
        </p:nvGrpSpPr>
        <p:grpSpPr>
          <a:xfrm>
            <a:off x="3143672" y="3068960"/>
            <a:ext cx="1800200" cy="1080120"/>
            <a:chOff x="407368" y="3068960"/>
            <a:chExt cx="1800200" cy="1080120"/>
          </a:xfrm>
        </p:grpSpPr>
        <p:cxnSp>
          <p:nvCxnSpPr>
            <p:cNvPr id="91" name="Straight Connector 90">
              <a:extLst>
                <a:ext uri="{FF2B5EF4-FFF2-40B4-BE49-F238E27FC236}">
                  <a16:creationId xmlns:a16="http://schemas.microsoft.com/office/drawing/2014/main" id="{08FEE649-5CD5-ABA0-FA0F-B330DA231E5F}"/>
                </a:ext>
              </a:extLst>
            </p:cNvPr>
            <p:cNvCxnSpPr>
              <a:cxnSpLocks/>
            </p:cNvCxnSpPr>
            <p:nvPr/>
          </p:nvCxnSpPr>
          <p:spPr>
            <a:xfrm flipV="1">
              <a:off x="407368" y="3068960"/>
              <a:ext cx="576064" cy="1080120"/>
            </a:xfrm>
            <a:prstGeom prst="line">
              <a:avLst/>
            </a:prstGeom>
            <a:ln w="12700"/>
          </p:spPr>
          <p:style>
            <a:lnRef idx="1">
              <a:schemeClr val="dk1"/>
            </a:lnRef>
            <a:fillRef idx="0">
              <a:schemeClr val="dk1"/>
            </a:fillRef>
            <a:effectRef idx="0">
              <a:schemeClr val="dk1"/>
            </a:effectRef>
            <a:fontRef idx="minor">
              <a:schemeClr val="tx1"/>
            </a:fontRef>
          </p:style>
        </p:cxnSp>
        <p:cxnSp>
          <p:nvCxnSpPr>
            <p:cNvPr id="92" name="Straight Connector 91">
              <a:extLst>
                <a:ext uri="{FF2B5EF4-FFF2-40B4-BE49-F238E27FC236}">
                  <a16:creationId xmlns:a16="http://schemas.microsoft.com/office/drawing/2014/main" id="{680009E8-C962-9952-7BA6-397527369A5D}"/>
                </a:ext>
              </a:extLst>
            </p:cNvPr>
            <p:cNvCxnSpPr>
              <a:cxnSpLocks/>
            </p:cNvCxnSpPr>
            <p:nvPr/>
          </p:nvCxnSpPr>
          <p:spPr>
            <a:xfrm flipH="1" flipV="1">
              <a:off x="1631504" y="3068960"/>
              <a:ext cx="576064" cy="1080120"/>
            </a:xfrm>
            <a:prstGeom prst="line">
              <a:avLst/>
            </a:prstGeom>
            <a:ln w="12700"/>
          </p:spPr>
          <p:style>
            <a:lnRef idx="1">
              <a:schemeClr val="dk1"/>
            </a:lnRef>
            <a:fillRef idx="0">
              <a:schemeClr val="dk1"/>
            </a:fillRef>
            <a:effectRef idx="0">
              <a:schemeClr val="dk1"/>
            </a:effectRef>
            <a:fontRef idx="minor">
              <a:schemeClr val="tx1"/>
            </a:fontRef>
          </p:style>
        </p:cxnSp>
        <p:cxnSp>
          <p:nvCxnSpPr>
            <p:cNvPr id="93" name="Straight Connector 92">
              <a:extLst>
                <a:ext uri="{FF2B5EF4-FFF2-40B4-BE49-F238E27FC236}">
                  <a16:creationId xmlns:a16="http://schemas.microsoft.com/office/drawing/2014/main" id="{1B04393D-02D0-31E9-5C01-FA4B3C6B05C2}"/>
                </a:ext>
              </a:extLst>
            </p:cNvPr>
            <p:cNvCxnSpPr>
              <a:cxnSpLocks/>
            </p:cNvCxnSpPr>
            <p:nvPr/>
          </p:nvCxnSpPr>
          <p:spPr>
            <a:xfrm flipV="1">
              <a:off x="1307468" y="3068960"/>
              <a:ext cx="0" cy="1080120"/>
            </a:xfrm>
            <a:prstGeom prst="line">
              <a:avLst/>
            </a:prstGeom>
            <a:ln w="12700"/>
          </p:spPr>
          <p:style>
            <a:lnRef idx="1">
              <a:schemeClr val="dk1"/>
            </a:lnRef>
            <a:fillRef idx="0">
              <a:schemeClr val="dk1"/>
            </a:fillRef>
            <a:effectRef idx="0">
              <a:schemeClr val="dk1"/>
            </a:effectRef>
            <a:fontRef idx="minor">
              <a:schemeClr val="tx1"/>
            </a:fontRef>
          </p:style>
        </p:cxnSp>
      </p:grpSp>
      <p:cxnSp>
        <p:nvCxnSpPr>
          <p:cNvPr id="94" name="Straight Connector 93">
            <a:extLst>
              <a:ext uri="{FF2B5EF4-FFF2-40B4-BE49-F238E27FC236}">
                <a16:creationId xmlns:a16="http://schemas.microsoft.com/office/drawing/2014/main" id="{DE21A32F-B0C1-AA98-ACBF-C206CEF5807B}"/>
              </a:ext>
            </a:extLst>
          </p:cNvPr>
          <p:cNvCxnSpPr>
            <a:cxnSpLocks/>
          </p:cNvCxnSpPr>
          <p:nvPr/>
        </p:nvCxnSpPr>
        <p:spPr>
          <a:xfrm flipH="1" flipV="1">
            <a:off x="4367808" y="2060848"/>
            <a:ext cx="1944216" cy="576064"/>
          </a:xfrm>
          <a:prstGeom prst="line">
            <a:avLst/>
          </a:prstGeom>
          <a:ln w="12700"/>
        </p:spPr>
        <p:style>
          <a:lnRef idx="1">
            <a:schemeClr val="dk1"/>
          </a:lnRef>
          <a:fillRef idx="0">
            <a:schemeClr val="dk1"/>
          </a:fillRef>
          <a:effectRef idx="0">
            <a:schemeClr val="dk1"/>
          </a:effectRef>
          <a:fontRef idx="minor">
            <a:schemeClr val="tx1"/>
          </a:fontRef>
        </p:style>
      </p:cxnSp>
      <p:grpSp>
        <p:nvGrpSpPr>
          <p:cNvPr id="154" name="Group 153">
            <a:extLst>
              <a:ext uri="{FF2B5EF4-FFF2-40B4-BE49-F238E27FC236}">
                <a16:creationId xmlns:a16="http://schemas.microsoft.com/office/drawing/2014/main" id="{98719D19-00A0-FE77-30CF-F0029A2F57AE}"/>
              </a:ext>
            </a:extLst>
          </p:cNvPr>
          <p:cNvGrpSpPr/>
          <p:nvPr/>
        </p:nvGrpSpPr>
        <p:grpSpPr>
          <a:xfrm>
            <a:off x="3823836" y="1196752"/>
            <a:ext cx="439872" cy="888282"/>
            <a:chOff x="2279576" y="1124744"/>
            <a:chExt cx="582504" cy="1176314"/>
          </a:xfrm>
        </p:grpSpPr>
        <p:grpSp>
          <p:nvGrpSpPr>
            <p:cNvPr id="148" name="Group 147">
              <a:extLst>
                <a:ext uri="{FF2B5EF4-FFF2-40B4-BE49-F238E27FC236}">
                  <a16:creationId xmlns:a16="http://schemas.microsoft.com/office/drawing/2014/main" id="{21B6B267-BD62-7FFF-31A0-612FA39C15C5}"/>
                </a:ext>
              </a:extLst>
            </p:cNvPr>
            <p:cNvGrpSpPr/>
            <p:nvPr/>
          </p:nvGrpSpPr>
          <p:grpSpPr>
            <a:xfrm>
              <a:off x="2279576" y="1124744"/>
              <a:ext cx="576064" cy="1176314"/>
              <a:chOff x="5879975" y="4932387"/>
              <a:chExt cx="576064" cy="1176314"/>
            </a:xfrm>
          </p:grpSpPr>
          <p:sp>
            <p:nvSpPr>
              <p:cNvPr id="116" name="Freeform 115">
                <a:extLst>
                  <a:ext uri="{FF2B5EF4-FFF2-40B4-BE49-F238E27FC236}">
                    <a16:creationId xmlns:a16="http://schemas.microsoft.com/office/drawing/2014/main" id="{E1B3ACEB-64A3-C3DD-4975-1159BE0BBE36}"/>
                  </a:ext>
                </a:extLst>
              </p:cNvPr>
              <p:cNvSpPr/>
              <p:nvPr/>
            </p:nvSpPr>
            <p:spPr>
              <a:xfrm>
                <a:off x="5879975" y="5085184"/>
                <a:ext cx="576064" cy="1023517"/>
              </a:xfrm>
              <a:custGeom>
                <a:avLst/>
                <a:gdLst>
                  <a:gd name="connsiteX0" fmla="*/ 145119 w 576064"/>
                  <a:gd name="connsiteY0" fmla="*/ 0 h 1023517"/>
                  <a:gd name="connsiteX1" fmla="*/ 433448 w 576064"/>
                  <a:gd name="connsiteY1" fmla="*/ 0 h 1023517"/>
                  <a:gd name="connsiteX2" fmla="*/ 576064 w 576064"/>
                  <a:gd name="connsiteY2" fmla="*/ 286722 h 1023517"/>
                  <a:gd name="connsiteX3" fmla="*/ 576064 w 576064"/>
                  <a:gd name="connsiteY3" fmla="*/ 951640 h 1023517"/>
                  <a:gd name="connsiteX4" fmla="*/ 571626 w 576064"/>
                  <a:gd name="connsiteY4" fmla="*/ 973622 h 1023517"/>
                  <a:gd name="connsiteX5" fmla="*/ 562682 w 576064"/>
                  <a:gd name="connsiteY5" fmla="*/ 986888 h 1023517"/>
                  <a:gd name="connsiteX6" fmla="*/ 563812 w 576064"/>
                  <a:gd name="connsiteY6" fmla="*/ 988318 h 1023517"/>
                  <a:gd name="connsiteX7" fmla="*/ 542140 w 576064"/>
                  <a:gd name="connsiteY7" fmla="*/ 1002019 h 1023517"/>
                  <a:gd name="connsiteX8" fmla="*/ 524008 w 576064"/>
                  <a:gd name="connsiteY8" fmla="*/ 1006283 h 1023517"/>
                  <a:gd name="connsiteX9" fmla="*/ 519592 w 576064"/>
                  <a:gd name="connsiteY9" fmla="*/ 1008112 h 1023517"/>
                  <a:gd name="connsiteX10" fmla="*/ 515978 w 576064"/>
                  <a:gd name="connsiteY10" fmla="*/ 1008112 h 1023517"/>
                  <a:gd name="connsiteX11" fmla="*/ 483039 w 576064"/>
                  <a:gd name="connsiteY11" fmla="*/ 1013208 h 1023517"/>
                  <a:gd name="connsiteX12" fmla="*/ 288033 w 576064"/>
                  <a:gd name="connsiteY12" fmla="*/ 1023517 h 1023517"/>
                  <a:gd name="connsiteX13" fmla="*/ 93028 w 576064"/>
                  <a:gd name="connsiteY13" fmla="*/ 1013208 h 1023517"/>
                  <a:gd name="connsiteX14" fmla="*/ 60089 w 576064"/>
                  <a:gd name="connsiteY14" fmla="*/ 1008112 h 1023517"/>
                  <a:gd name="connsiteX15" fmla="*/ 56472 w 576064"/>
                  <a:gd name="connsiteY15" fmla="*/ 1008112 h 1023517"/>
                  <a:gd name="connsiteX16" fmla="*/ 52053 w 576064"/>
                  <a:gd name="connsiteY16" fmla="*/ 1006282 h 1023517"/>
                  <a:gd name="connsiteX17" fmla="*/ 33926 w 576064"/>
                  <a:gd name="connsiteY17" fmla="*/ 1002019 h 1023517"/>
                  <a:gd name="connsiteX18" fmla="*/ 12254 w 576064"/>
                  <a:gd name="connsiteY18" fmla="*/ 988318 h 1023517"/>
                  <a:gd name="connsiteX19" fmla="*/ 13383 w 576064"/>
                  <a:gd name="connsiteY19" fmla="*/ 986889 h 1023517"/>
                  <a:gd name="connsiteX20" fmla="*/ 4438 w 576064"/>
                  <a:gd name="connsiteY20" fmla="*/ 973622 h 1023517"/>
                  <a:gd name="connsiteX21" fmla="*/ 0 w 576064"/>
                  <a:gd name="connsiteY21" fmla="*/ 951640 h 1023517"/>
                  <a:gd name="connsiteX22" fmla="*/ 0 w 576064"/>
                  <a:gd name="connsiteY22" fmla="*/ 291754 h 1023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76064" h="1023517">
                    <a:moveTo>
                      <a:pt x="145119" y="0"/>
                    </a:moveTo>
                    <a:lnTo>
                      <a:pt x="433448" y="0"/>
                    </a:lnTo>
                    <a:lnTo>
                      <a:pt x="576064" y="286722"/>
                    </a:lnTo>
                    <a:lnTo>
                      <a:pt x="576064" y="951640"/>
                    </a:lnTo>
                    <a:cubicBezTo>
                      <a:pt x="576064" y="959438"/>
                      <a:pt x="574484" y="966866"/>
                      <a:pt x="571626" y="973622"/>
                    </a:cubicBezTo>
                    <a:lnTo>
                      <a:pt x="562682" y="986888"/>
                    </a:lnTo>
                    <a:lnTo>
                      <a:pt x="563812" y="988318"/>
                    </a:lnTo>
                    <a:cubicBezTo>
                      <a:pt x="563812" y="993178"/>
                      <a:pt x="556095" y="997808"/>
                      <a:pt x="542140" y="1002019"/>
                    </a:cubicBezTo>
                    <a:lnTo>
                      <a:pt x="524008" y="1006283"/>
                    </a:lnTo>
                    <a:lnTo>
                      <a:pt x="519592" y="1008112"/>
                    </a:lnTo>
                    <a:lnTo>
                      <a:pt x="515978" y="1008112"/>
                    </a:lnTo>
                    <a:lnTo>
                      <a:pt x="483039" y="1013208"/>
                    </a:lnTo>
                    <a:cubicBezTo>
                      <a:pt x="433133" y="1019578"/>
                      <a:pt x="364188" y="1023517"/>
                      <a:pt x="288033" y="1023517"/>
                    </a:cubicBezTo>
                    <a:cubicBezTo>
                      <a:pt x="211879" y="1023517"/>
                      <a:pt x="142934" y="1019578"/>
                      <a:pt x="93028" y="1013208"/>
                    </a:cubicBezTo>
                    <a:lnTo>
                      <a:pt x="60089" y="1008112"/>
                    </a:lnTo>
                    <a:lnTo>
                      <a:pt x="56472" y="1008112"/>
                    </a:lnTo>
                    <a:lnTo>
                      <a:pt x="52053" y="1006282"/>
                    </a:lnTo>
                    <a:lnTo>
                      <a:pt x="33926" y="1002019"/>
                    </a:lnTo>
                    <a:cubicBezTo>
                      <a:pt x="19971" y="997808"/>
                      <a:pt x="12254" y="993178"/>
                      <a:pt x="12254" y="988318"/>
                    </a:cubicBezTo>
                    <a:lnTo>
                      <a:pt x="13383" y="986889"/>
                    </a:lnTo>
                    <a:lnTo>
                      <a:pt x="4438" y="973622"/>
                    </a:lnTo>
                    <a:cubicBezTo>
                      <a:pt x="1580" y="966866"/>
                      <a:pt x="0" y="959438"/>
                      <a:pt x="0" y="951640"/>
                    </a:cubicBezTo>
                    <a:lnTo>
                      <a:pt x="0" y="291754"/>
                    </a:lnTo>
                    <a:close/>
                  </a:path>
                </a:pathLst>
              </a:custGeom>
              <a:solidFill>
                <a:schemeClr val="bg1">
                  <a:lumMod val="75000"/>
                </a:schemeClr>
              </a:solidFill>
              <a:ln w="6350">
                <a:solidFill>
                  <a:schemeClr val="tx1"/>
                </a:solidFill>
              </a:ln>
              <a:effectLst>
                <a:innerShdw blurRad="114300" dist="38100" dir="3394508">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CH" sz="2000" dirty="0" err="1"/>
              </a:p>
            </p:txBody>
          </p:sp>
          <p:sp>
            <p:nvSpPr>
              <p:cNvPr id="145" name="Freeform 144">
                <a:extLst>
                  <a:ext uri="{FF2B5EF4-FFF2-40B4-BE49-F238E27FC236}">
                    <a16:creationId xmlns:a16="http://schemas.microsoft.com/office/drawing/2014/main" id="{BB65A31B-6656-021F-2B65-E7629F16FBF5}"/>
                  </a:ext>
                </a:extLst>
              </p:cNvPr>
              <p:cNvSpPr/>
              <p:nvPr/>
            </p:nvSpPr>
            <p:spPr>
              <a:xfrm>
                <a:off x="6028209" y="4932387"/>
                <a:ext cx="288032" cy="167635"/>
              </a:xfrm>
              <a:custGeom>
                <a:avLst/>
                <a:gdLst>
                  <a:gd name="connsiteX0" fmla="*/ 79628 w 288032"/>
                  <a:gd name="connsiteY0" fmla="*/ 0 h 167635"/>
                  <a:gd name="connsiteX1" fmla="*/ 208403 w 288032"/>
                  <a:gd name="connsiteY1" fmla="*/ 0 h 167635"/>
                  <a:gd name="connsiteX2" fmla="*/ 288032 w 288032"/>
                  <a:gd name="connsiteY2" fmla="*/ 65430 h 167635"/>
                  <a:gd name="connsiteX3" fmla="*/ 288032 w 288032"/>
                  <a:gd name="connsiteY3" fmla="*/ 144016 h 167635"/>
                  <a:gd name="connsiteX4" fmla="*/ 287051 w 288032"/>
                  <a:gd name="connsiteY4" fmla="*/ 144016 h 167635"/>
                  <a:gd name="connsiteX5" fmla="*/ 288016 w 288032"/>
                  <a:gd name="connsiteY5" fmla="*/ 144775 h 167635"/>
                  <a:gd name="connsiteX6" fmla="*/ 144016 w 288032"/>
                  <a:gd name="connsiteY6" fmla="*/ 167635 h 167635"/>
                  <a:gd name="connsiteX7" fmla="*/ 16 w 288032"/>
                  <a:gd name="connsiteY7" fmla="*/ 144775 h 167635"/>
                  <a:gd name="connsiteX8" fmla="*/ 981 w 288032"/>
                  <a:gd name="connsiteY8" fmla="*/ 144016 h 167635"/>
                  <a:gd name="connsiteX9" fmla="*/ 0 w 288032"/>
                  <a:gd name="connsiteY9" fmla="*/ 144016 h 167635"/>
                  <a:gd name="connsiteX10" fmla="*/ 0 w 288032"/>
                  <a:gd name="connsiteY10" fmla="*/ 65429 h 16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8032" h="167635">
                    <a:moveTo>
                      <a:pt x="79628" y="0"/>
                    </a:moveTo>
                    <a:lnTo>
                      <a:pt x="208403" y="0"/>
                    </a:lnTo>
                    <a:lnTo>
                      <a:pt x="288032" y="65430"/>
                    </a:lnTo>
                    <a:lnTo>
                      <a:pt x="288032" y="144016"/>
                    </a:lnTo>
                    <a:lnTo>
                      <a:pt x="287051" y="144016"/>
                    </a:lnTo>
                    <a:lnTo>
                      <a:pt x="288016" y="144775"/>
                    </a:lnTo>
                    <a:cubicBezTo>
                      <a:pt x="288016" y="157400"/>
                      <a:pt x="223545" y="167635"/>
                      <a:pt x="144016" y="167635"/>
                    </a:cubicBezTo>
                    <a:cubicBezTo>
                      <a:pt x="64487" y="167635"/>
                      <a:pt x="16" y="157400"/>
                      <a:pt x="16" y="144775"/>
                    </a:cubicBezTo>
                    <a:lnTo>
                      <a:pt x="981" y="144016"/>
                    </a:lnTo>
                    <a:lnTo>
                      <a:pt x="0" y="144016"/>
                    </a:lnTo>
                    <a:lnTo>
                      <a:pt x="0" y="65429"/>
                    </a:lnTo>
                    <a:close/>
                  </a:path>
                </a:pathLst>
              </a:custGeom>
              <a:solidFill>
                <a:schemeClr val="accent1"/>
              </a:solidFill>
              <a:ln w="6350">
                <a:noFill/>
              </a:ln>
              <a:effectLst>
                <a:outerShdw blurRad="38100" dist="254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CH" sz="2000" dirty="0" err="1"/>
              </a:p>
            </p:txBody>
          </p:sp>
        </p:grpSp>
        <p:sp>
          <p:nvSpPr>
            <p:cNvPr id="153" name="Freeform 152">
              <a:extLst>
                <a:ext uri="{FF2B5EF4-FFF2-40B4-BE49-F238E27FC236}">
                  <a16:creationId xmlns:a16="http://schemas.microsoft.com/office/drawing/2014/main" id="{ACB38E68-F74C-F9E3-E219-38A478D26805}"/>
                </a:ext>
              </a:extLst>
            </p:cNvPr>
            <p:cNvSpPr/>
            <p:nvPr/>
          </p:nvSpPr>
          <p:spPr>
            <a:xfrm>
              <a:off x="2426546" y="1125919"/>
              <a:ext cx="288032" cy="167635"/>
            </a:xfrm>
            <a:custGeom>
              <a:avLst/>
              <a:gdLst>
                <a:gd name="connsiteX0" fmla="*/ 79628 w 288032"/>
                <a:gd name="connsiteY0" fmla="*/ 0 h 167635"/>
                <a:gd name="connsiteX1" fmla="*/ 208403 w 288032"/>
                <a:gd name="connsiteY1" fmla="*/ 0 h 167635"/>
                <a:gd name="connsiteX2" fmla="*/ 288032 w 288032"/>
                <a:gd name="connsiteY2" fmla="*/ 65430 h 167635"/>
                <a:gd name="connsiteX3" fmla="*/ 288032 w 288032"/>
                <a:gd name="connsiteY3" fmla="*/ 144016 h 167635"/>
                <a:gd name="connsiteX4" fmla="*/ 287051 w 288032"/>
                <a:gd name="connsiteY4" fmla="*/ 144016 h 167635"/>
                <a:gd name="connsiteX5" fmla="*/ 288016 w 288032"/>
                <a:gd name="connsiteY5" fmla="*/ 144775 h 167635"/>
                <a:gd name="connsiteX6" fmla="*/ 144016 w 288032"/>
                <a:gd name="connsiteY6" fmla="*/ 167635 h 167635"/>
                <a:gd name="connsiteX7" fmla="*/ 16 w 288032"/>
                <a:gd name="connsiteY7" fmla="*/ 144775 h 167635"/>
                <a:gd name="connsiteX8" fmla="*/ 981 w 288032"/>
                <a:gd name="connsiteY8" fmla="*/ 144016 h 167635"/>
                <a:gd name="connsiteX9" fmla="*/ 0 w 288032"/>
                <a:gd name="connsiteY9" fmla="*/ 144016 h 167635"/>
                <a:gd name="connsiteX10" fmla="*/ 0 w 288032"/>
                <a:gd name="connsiteY10" fmla="*/ 65429 h 16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8032" h="167635">
                  <a:moveTo>
                    <a:pt x="79628" y="0"/>
                  </a:moveTo>
                  <a:lnTo>
                    <a:pt x="208403" y="0"/>
                  </a:lnTo>
                  <a:lnTo>
                    <a:pt x="288032" y="65430"/>
                  </a:lnTo>
                  <a:lnTo>
                    <a:pt x="288032" y="144016"/>
                  </a:lnTo>
                  <a:lnTo>
                    <a:pt x="287051" y="144016"/>
                  </a:lnTo>
                  <a:lnTo>
                    <a:pt x="288016" y="144775"/>
                  </a:lnTo>
                  <a:cubicBezTo>
                    <a:pt x="288016" y="157400"/>
                    <a:pt x="223545" y="167635"/>
                    <a:pt x="144016" y="167635"/>
                  </a:cubicBezTo>
                  <a:cubicBezTo>
                    <a:pt x="64487" y="167635"/>
                    <a:pt x="16" y="157400"/>
                    <a:pt x="16" y="144775"/>
                  </a:cubicBezTo>
                  <a:lnTo>
                    <a:pt x="981" y="144016"/>
                  </a:lnTo>
                  <a:lnTo>
                    <a:pt x="0" y="144016"/>
                  </a:lnTo>
                  <a:lnTo>
                    <a:pt x="0" y="65429"/>
                  </a:lnTo>
                  <a:close/>
                </a:path>
              </a:pathLst>
            </a:custGeom>
            <a:solidFill>
              <a:schemeClr val="accent1"/>
            </a:solidFill>
            <a:ln w="6350">
              <a:solidFill>
                <a:schemeClr val="tx1"/>
              </a:solidFill>
            </a:ln>
            <a:effectLst>
              <a:innerShdw blurRad="63500" dist="38100" dir="3780000">
                <a:prstClr val="black">
                  <a:alpha val="39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CH" sz="2000" dirty="0" err="1"/>
            </a:p>
          </p:txBody>
        </p:sp>
        <p:sp>
          <p:nvSpPr>
            <p:cNvPr id="155" name="Arc 154">
              <a:extLst>
                <a:ext uri="{FF2B5EF4-FFF2-40B4-BE49-F238E27FC236}">
                  <a16:creationId xmlns:a16="http://schemas.microsoft.com/office/drawing/2014/main" id="{F204F01B-D9E1-5403-5809-318135E185D1}"/>
                </a:ext>
              </a:extLst>
            </p:cNvPr>
            <p:cNvSpPr/>
            <p:nvPr/>
          </p:nvSpPr>
          <p:spPr>
            <a:xfrm rot="10800000">
              <a:off x="2279576" y="1513760"/>
              <a:ext cx="576064" cy="115417"/>
            </a:xfrm>
            <a:prstGeom prst="arc">
              <a:avLst>
                <a:gd name="adj1" fmla="val 10967784"/>
                <a:gd name="adj2" fmla="val 0"/>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H"/>
            </a:p>
          </p:txBody>
        </p:sp>
        <p:sp>
          <p:nvSpPr>
            <p:cNvPr id="156" name="Arc 155">
              <a:extLst>
                <a:ext uri="{FF2B5EF4-FFF2-40B4-BE49-F238E27FC236}">
                  <a16:creationId xmlns:a16="http://schemas.microsoft.com/office/drawing/2014/main" id="{F568A6FD-9C31-164B-1E97-0AF539F21EB1}"/>
                </a:ext>
              </a:extLst>
            </p:cNvPr>
            <p:cNvSpPr/>
            <p:nvPr/>
          </p:nvSpPr>
          <p:spPr>
            <a:xfrm rot="10800000">
              <a:off x="2286016" y="1681185"/>
              <a:ext cx="576064" cy="115417"/>
            </a:xfrm>
            <a:prstGeom prst="arc">
              <a:avLst>
                <a:gd name="adj1" fmla="val 10967784"/>
                <a:gd name="adj2" fmla="val 0"/>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H"/>
            </a:p>
          </p:txBody>
        </p:sp>
      </p:grpSp>
      <p:grpSp>
        <p:nvGrpSpPr>
          <p:cNvPr id="984" name="Group 983">
            <a:extLst>
              <a:ext uri="{FF2B5EF4-FFF2-40B4-BE49-F238E27FC236}">
                <a16:creationId xmlns:a16="http://schemas.microsoft.com/office/drawing/2014/main" id="{C5C8C665-F71D-E473-0E8D-CAEEEE45152B}"/>
              </a:ext>
            </a:extLst>
          </p:cNvPr>
          <p:cNvGrpSpPr/>
          <p:nvPr/>
        </p:nvGrpSpPr>
        <p:grpSpPr>
          <a:xfrm>
            <a:off x="1006947" y="2470942"/>
            <a:ext cx="601043" cy="598018"/>
            <a:chOff x="-960784" y="1340768"/>
            <a:chExt cx="1758998" cy="1750146"/>
          </a:xfrm>
        </p:grpSpPr>
        <p:sp>
          <p:nvSpPr>
            <p:cNvPr id="983" name="Freeform 982">
              <a:extLst>
                <a:ext uri="{FF2B5EF4-FFF2-40B4-BE49-F238E27FC236}">
                  <a16:creationId xmlns:a16="http://schemas.microsoft.com/office/drawing/2014/main" id="{24561BC1-3D36-712E-FC49-A50ED4D4CC9A}"/>
                </a:ext>
              </a:extLst>
            </p:cNvPr>
            <p:cNvSpPr/>
            <p:nvPr/>
          </p:nvSpPr>
          <p:spPr>
            <a:xfrm>
              <a:off x="-960784" y="1340768"/>
              <a:ext cx="1758998" cy="1750146"/>
            </a:xfrm>
            <a:custGeom>
              <a:avLst/>
              <a:gdLst>
                <a:gd name="connsiteX0" fmla="*/ 879500 w 1758998"/>
                <a:gd name="connsiteY0" fmla="*/ 808856 h 1750146"/>
                <a:gd name="connsiteX1" fmla="*/ 807019 w 1758998"/>
                <a:gd name="connsiteY1" fmla="*/ 883294 h 1750146"/>
                <a:gd name="connsiteX2" fmla="*/ 808481 w 1758998"/>
                <a:gd name="connsiteY2" fmla="*/ 898182 h 1750146"/>
                <a:gd name="connsiteX3" fmla="*/ 950519 w 1758998"/>
                <a:gd name="connsiteY3" fmla="*/ 898182 h 1750146"/>
                <a:gd name="connsiteX4" fmla="*/ 951980 w 1758998"/>
                <a:gd name="connsiteY4" fmla="*/ 883294 h 1750146"/>
                <a:gd name="connsiteX5" fmla="*/ 879500 w 1758998"/>
                <a:gd name="connsiteY5" fmla="*/ 808856 h 1750146"/>
                <a:gd name="connsiteX6" fmla="*/ 879499 w 1758998"/>
                <a:gd name="connsiteY6" fmla="*/ 0 h 1750146"/>
                <a:gd name="connsiteX7" fmla="*/ 1758998 w 1758998"/>
                <a:gd name="connsiteY7" fmla="*/ 879499 h 1750146"/>
                <a:gd name="connsiteX8" fmla="*/ 1056749 w 1758998"/>
                <a:gd name="connsiteY8" fmla="*/ 1741130 h 1750146"/>
                <a:gd name="connsiteX9" fmla="*/ 997672 w 1758998"/>
                <a:gd name="connsiteY9" fmla="*/ 1750146 h 1750146"/>
                <a:gd name="connsiteX10" fmla="*/ 990082 w 1758998"/>
                <a:gd name="connsiteY10" fmla="*/ 1712550 h 1750146"/>
                <a:gd name="connsiteX11" fmla="*/ 879500 w 1758998"/>
                <a:gd name="connsiteY11" fmla="*/ 1639251 h 1750146"/>
                <a:gd name="connsiteX12" fmla="*/ 768917 w 1758998"/>
                <a:gd name="connsiteY12" fmla="*/ 1712550 h 1750146"/>
                <a:gd name="connsiteX13" fmla="*/ 761327 w 1758998"/>
                <a:gd name="connsiteY13" fmla="*/ 1750146 h 1750146"/>
                <a:gd name="connsiteX14" fmla="*/ 702249 w 1758998"/>
                <a:gd name="connsiteY14" fmla="*/ 1741130 h 1750146"/>
                <a:gd name="connsiteX15" fmla="*/ 0 w 1758998"/>
                <a:gd name="connsiteY15" fmla="*/ 879499 h 1750146"/>
                <a:gd name="connsiteX16" fmla="*/ 879499 w 1758998"/>
                <a:gd name="connsiteY16" fmla="*/ 0 h 1750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58998" h="1750146">
                  <a:moveTo>
                    <a:pt x="879500" y="808856"/>
                  </a:moveTo>
                  <a:cubicBezTo>
                    <a:pt x="839470" y="808856"/>
                    <a:pt x="807019" y="842183"/>
                    <a:pt x="807019" y="883294"/>
                  </a:cubicBezTo>
                  <a:lnTo>
                    <a:pt x="808481" y="898182"/>
                  </a:lnTo>
                  <a:lnTo>
                    <a:pt x="950519" y="898182"/>
                  </a:lnTo>
                  <a:lnTo>
                    <a:pt x="951980" y="883294"/>
                  </a:lnTo>
                  <a:cubicBezTo>
                    <a:pt x="951980" y="842183"/>
                    <a:pt x="919529" y="808856"/>
                    <a:pt x="879500" y="808856"/>
                  </a:cubicBezTo>
                  <a:close/>
                  <a:moveTo>
                    <a:pt x="879499" y="0"/>
                  </a:moveTo>
                  <a:cubicBezTo>
                    <a:pt x="1365233" y="0"/>
                    <a:pt x="1758998" y="393765"/>
                    <a:pt x="1758998" y="879499"/>
                  </a:cubicBezTo>
                  <a:cubicBezTo>
                    <a:pt x="1758998" y="1304516"/>
                    <a:pt x="1457522" y="1659120"/>
                    <a:pt x="1056749" y="1741130"/>
                  </a:cubicBezTo>
                  <a:lnTo>
                    <a:pt x="997672" y="1750146"/>
                  </a:lnTo>
                  <a:lnTo>
                    <a:pt x="990082" y="1712550"/>
                  </a:lnTo>
                  <a:cubicBezTo>
                    <a:pt x="971863" y="1669475"/>
                    <a:pt x="929211" y="1639251"/>
                    <a:pt x="879500" y="1639251"/>
                  </a:cubicBezTo>
                  <a:cubicBezTo>
                    <a:pt x="829788" y="1639251"/>
                    <a:pt x="787136" y="1669475"/>
                    <a:pt x="768917" y="1712550"/>
                  </a:cubicBezTo>
                  <a:lnTo>
                    <a:pt x="761327" y="1750146"/>
                  </a:lnTo>
                  <a:lnTo>
                    <a:pt x="702249" y="1741130"/>
                  </a:lnTo>
                  <a:cubicBezTo>
                    <a:pt x="301476" y="1659120"/>
                    <a:pt x="0" y="1304516"/>
                    <a:pt x="0" y="879499"/>
                  </a:cubicBezTo>
                  <a:cubicBezTo>
                    <a:pt x="0" y="393765"/>
                    <a:pt x="393765" y="0"/>
                    <a:pt x="879499" y="0"/>
                  </a:cubicBezTo>
                  <a:close/>
                </a:path>
              </a:pathLst>
            </a:custGeom>
            <a:solidFill>
              <a:schemeClr val="tx1">
                <a:lumMod val="50000"/>
                <a:lumOff val="50000"/>
              </a:schemeClr>
            </a:solidFill>
            <a:ln>
              <a:solidFill>
                <a:schemeClr val="tx1"/>
              </a:solidFill>
            </a:ln>
            <a:effectLst>
              <a:innerShdw blurRad="562833" dist="889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CH" sz="2000" dirty="0" err="1"/>
            </a:p>
          </p:txBody>
        </p:sp>
        <p:sp>
          <p:nvSpPr>
            <p:cNvPr id="935" name="Oval 934">
              <a:extLst>
                <a:ext uri="{FF2B5EF4-FFF2-40B4-BE49-F238E27FC236}">
                  <a16:creationId xmlns:a16="http://schemas.microsoft.com/office/drawing/2014/main" id="{BE0B85EF-58F7-DA6C-7117-1BC56F5270FD}"/>
                </a:ext>
              </a:extLst>
            </p:cNvPr>
            <p:cNvSpPr/>
            <p:nvPr/>
          </p:nvSpPr>
          <p:spPr>
            <a:xfrm>
              <a:off x="-209121" y="1805226"/>
              <a:ext cx="258266" cy="258266"/>
            </a:xfrm>
            <a:prstGeom prst="ellipse">
              <a:avLst/>
            </a:prstGeom>
            <a:solidFill>
              <a:srgbClr val="F2F2F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err="1"/>
            </a:p>
          </p:txBody>
        </p:sp>
        <p:sp>
          <p:nvSpPr>
            <p:cNvPr id="936" name="Oval 935">
              <a:extLst>
                <a:ext uri="{FF2B5EF4-FFF2-40B4-BE49-F238E27FC236}">
                  <a16:creationId xmlns:a16="http://schemas.microsoft.com/office/drawing/2014/main" id="{C06FF13A-0633-1DBB-C704-076F7A7E8354}"/>
                </a:ext>
              </a:extLst>
            </p:cNvPr>
            <p:cNvSpPr/>
            <p:nvPr/>
          </p:nvSpPr>
          <p:spPr>
            <a:xfrm>
              <a:off x="-480644" y="2018532"/>
              <a:ext cx="258266" cy="258266"/>
            </a:xfrm>
            <a:prstGeom prst="ellipse">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err="1"/>
            </a:p>
          </p:txBody>
        </p:sp>
        <p:sp>
          <p:nvSpPr>
            <p:cNvPr id="937" name="Oval 936">
              <a:extLst>
                <a:ext uri="{FF2B5EF4-FFF2-40B4-BE49-F238E27FC236}">
                  <a16:creationId xmlns:a16="http://schemas.microsoft.com/office/drawing/2014/main" id="{27DEF2D3-13D4-F0BB-AA9F-9D947A6FB855}"/>
                </a:ext>
              </a:extLst>
            </p:cNvPr>
            <p:cNvSpPr/>
            <p:nvPr/>
          </p:nvSpPr>
          <p:spPr>
            <a:xfrm>
              <a:off x="-375215" y="2319431"/>
              <a:ext cx="258266" cy="258266"/>
            </a:xfrm>
            <a:prstGeom prst="ellipse">
              <a:avLst/>
            </a:prstGeom>
            <a:solidFill>
              <a:srgbClr val="F2F2F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err="1"/>
            </a:p>
          </p:txBody>
        </p:sp>
        <p:sp>
          <p:nvSpPr>
            <p:cNvPr id="938" name="Oval 937">
              <a:extLst>
                <a:ext uri="{FF2B5EF4-FFF2-40B4-BE49-F238E27FC236}">
                  <a16:creationId xmlns:a16="http://schemas.microsoft.com/office/drawing/2014/main" id="{34BB0371-39C9-79D3-4137-CBC82ACD40E4}"/>
                </a:ext>
              </a:extLst>
            </p:cNvPr>
            <p:cNvSpPr/>
            <p:nvPr/>
          </p:nvSpPr>
          <p:spPr>
            <a:xfrm>
              <a:off x="-48311" y="2320788"/>
              <a:ext cx="258266" cy="258266"/>
            </a:xfrm>
            <a:prstGeom prst="ellipse">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err="1"/>
            </a:p>
          </p:txBody>
        </p:sp>
        <p:sp>
          <p:nvSpPr>
            <p:cNvPr id="939" name="Oval 938">
              <a:extLst>
                <a:ext uri="{FF2B5EF4-FFF2-40B4-BE49-F238E27FC236}">
                  <a16:creationId xmlns:a16="http://schemas.microsoft.com/office/drawing/2014/main" id="{11D71750-7CD1-E8A4-4840-BCC20E4748B6}"/>
                </a:ext>
              </a:extLst>
            </p:cNvPr>
            <p:cNvSpPr/>
            <p:nvPr/>
          </p:nvSpPr>
          <p:spPr>
            <a:xfrm>
              <a:off x="63517" y="2014412"/>
              <a:ext cx="258266" cy="258266"/>
            </a:xfrm>
            <a:prstGeom prst="ellipse">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err="1"/>
            </a:p>
          </p:txBody>
        </p:sp>
        <p:sp>
          <p:nvSpPr>
            <p:cNvPr id="940" name="Oval 939">
              <a:extLst>
                <a:ext uri="{FF2B5EF4-FFF2-40B4-BE49-F238E27FC236}">
                  <a16:creationId xmlns:a16="http://schemas.microsoft.com/office/drawing/2014/main" id="{C76D4BAD-32DD-0192-1DE9-0129A8C49442}"/>
                </a:ext>
              </a:extLst>
            </p:cNvPr>
            <p:cNvSpPr/>
            <p:nvPr/>
          </p:nvSpPr>
          <p:spPr>
            <a:xfrm>
              <a:off x="-206697" y="1371075"/>
              <a:ext cx="258266" cy="258266"/>
            </a:xfrm>
            <a:prstGeom prst="ellipse">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err="1"/>
            </a:p>
          </p:txBody>
        </p:sp>
        <p:sp>
          <p:nvSpPr>
            <p:cNvPr id="941" name="Oval 940">
              <a:extLst>
                <a:ext uri="{FF2B5EF4-FFF2-40B4-BE49-F238E27FC236}">
                  <a16:creationId xmlns:a16="http://schemas.microsoft.com/office/drawing/2014/main" id="{558CF7EE-670F-1970-F07D-6C183FC35C2F}"/>
                </a:ext>
              </a:extLst>
            </p:cNvPr>
            <p:cNvSpPr/>
            <p:nvPr/>
          </p:nvSpPr>
          <p:spPr>
            <a:xfrm>
              <a:off x="-563849" y="1472070"/>
              <a:ext cx="258266" cy="258266"/>
            </a:xfrm>
            <a:prstGeom prst="ellipse">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err="1"/>
            </a:p>
          </p:txBody>
        </p:sp>
        <p:sp>
          <p:nvSpPr>
            <p:cNvPr id="942" name="Oval 941">
              <a:extLst>
                <a:ext uri="{FF2B5EF4-FFF2-40B4-BE49-F238E27FC236}">
                  <a16:creationId xmlns:a16="http://schemas.microsoft.com/office/drawing/2014/main" id="{93037B10-F7B4-AA72-ED4F-3B49883B2C48}"/>
                </a:ext>
              </a:extLst>
            </p:cNvPr>
            <p:cNvSpPr/>
            <p:nvPr/>
          </p:nvSpPr>
          <p:spPr>
            <a:xfrm>
              <a:off x="-839152" y="1762691"/>
              <a:ext cx="258266" cy="258266"/>
            </a:xfrm>
            <a:prstGeom prst="ellipse">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err="1"/>
            </a:p>
          </p:txBody>
        </p:sp>
        <p:sp>
          <p:nvSpPr>
            <p:cNvPr id="943" name="Oval 942">
              <a:extLst>
                <a:ext uri="{FF2B5EF4-FFF2-40B4-BE49-F238E27FC236}">
                  <a16:creationId xmlns:a16="http://schemas.microsoft.com/office/drawing/2014/main" id="{91B18562-7ACD-5DBC-574F-827A6EF4600B}"/>
                </a:ext>
              </a:extLst>
            </p:cNvPr>
            <p:cNvSpPr/>
            <p:nvPr/>
          </p:nvSpPr>
          <p:spPr>
            <a:xfrm>
              <a:off x="-914552" y="2161456"/>
              <a:ext cx="258266" cy="258266"/>
            </a:xfrm>
            <a:prstGeom prst="ellipse">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err="1"/>
            </a:p>
          </p:txBody>
        </p:sp>
        <p:sp>
          <p:nvSpPr>
            <p:cNvPr id="944" name="Oval 943">
              <a:extLst>
                <a:ext uri="{FF2B5EF4-FFF2-40B4-BE49-F238E27FC236}">
                  <a16:creationId xmlns:a16="http://schemas.microsoft.com/office/drawing/2014/main" id="{1D471FF5-6552-DBDA-2BD0-86987F11F966}"/>
                </a:ext>
              </a:extLst>
            </p:cNvPr>
            <p:cNvSpPr/>
            <p:nvPr/>
          </p:nvSpPr>
          <p:spPr>
            <a:xfrm>
              <a:off x="-756407" y="2539136"/>
              <a:ext cx="258266" cy="258266"/>
            </a:xfrm>
            <a:prstGeom prst="ellipse">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err="1"/>
            </a:p>
          </p:txBody>
        </p:sp>
        <p:sp>
          <p:nvSpPr>
            <p:cNvPr id="945" name="Oval 944">
              <a:extLst>
                <a:ext uri="{FF2B5EF4-FFF2-40B4-BE49-F238E27FC236}">
                  <a16:creationId xmlns:a16="http://schemas.microsoft.com/office/drawing/2014/main" id="{50AAD735-745C-2BBD-D023-0428D246C729}"/>
                </a:ext>
              </a:extLst>
            </p:cNvPr>
            <p:cNvSpPr/>
            <p:nvPr/>
          </p:nvSpPr>
          <p:spPr>
            <a:xfrm>
              <a:off x="-432704" y="2759397"/>
              <a:ext cx="258266" cy="258266"/>
            </a:xfrm>
            <a:prstGeom prst="ellipse">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err="1"/>
            </a:p>
          </p:txBody>
        </p:sp>
        <p:sp>
          <p:nvSpPr>
            <p:cNvPr id="946" name="Oval 945">
              <a:extLst>
                <a:ext uri="{FF2B5EF4-FFF2-40B4-BE49-F238E27FC236}">
                  <a16:creationId xmlns:a16="http://schemas.microsoft.com/office/drawing/2014/main" id="{5D514211-D441-8B0A-345E-C243841D09B7}"/>
                </a:ext>
              </a:extLst>
            </p:cNvPr>
            <p:cNvSpPr/>
            <p:nvPr/>
          </p:nvSpPr>
          <p:spPr>
            <a:xfrm>
              <a:off x="19236" y="2760926"/>
              <a:ext cx="258266" cy="258266"/>
            </a:xfrm>
            <a:prstGeom prst="ellipse">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err="1"/>
            </a:p>
          </p:txBody>
        </p:sp>
        <p:sp>
          <p:nvSpPr>
            <p:cNvPr id="947" name="Oval 946">
              <a:extLst>
                <a:ext uri="{FF2B5EF4-FFF2-40B4-BE49-F238E27FC236}">
                  <a16:creationId xmlns:a16="http://schemas.microsoft.com/office/drawing/2014/main" id="{245C6E00-1D26-ACAC-C889-181BAF53873A}"/>
                </a:ext>
              </a:extLst>
            </p:cNvPr>
            <p:cNvSpPr/>
            <p:nvPr/>
          </p:nvSpPr>
          <p:spPr>
            <a:xfrm>
              <a:off x="339791" y="2537726"/>
              <a:ext cx="258266" cy="258266"/>
            </a:xfrm>
            <a:prstGeom prst="ellipse">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err="1"/>
            </a:p>
          </p:txBody>
        </p:sp>
        <p:sp>
          <p:nvSpPr>
            <p:cNvPr id="948" name="Oval 947">
              <a:extLst>
                <a:ext uri="{FF2B5EF4-FFF2-40B4-BE49-F238E27FC236}">
                  <a16:creationId xmlns:a16="http://schemas.microsoft.com/office/drawing/2014/main" id="{BE272C0F-C260-7B88-A6D5-DD01A43FDCD7}"/>
                </a:ext>
              </a:extLst>
            </p:cNvPr>
            <p:cNvSpPr/>
            <p:nvPr/>
          </p:nvSpPr>
          <p:spPr>
            <a:xfrm>
              <a:off x="499825" y="2159726"/>
              <a:ext cx="258266" cy="258266"/>
            </a:xfrm>
            <a:prstGeom prst="ellipse">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err="1"/>
            </a:p>
          </p:txBody>
        </p:sp>
        <p:sp>
          <p:nvSpPr>
            <p:cNvPr id="949" name="Oval 948">
              <a:extLst>
                <a:ext uri="{FF2B5EF4-FFF2-40B4-BE49-F238E27FC236}">
                  <a16:creationId xmlns:a16="http://schemas.microsoft.com/office/drawing/2014/main" id="{2FD80192-902B-94B3-3A76-608BCF45006A}"/>
                </a:ext>
              </a:extLst>
            </p:cNvPr>
            <p:cNvSpPr/>
            <p:nvPr/>
          </p:nvSpPr>
          <p:spPr>
            <a:xfrm>
              <a:off x="424400" y="1763726"/>
              <a:ext cx="258266" cy="258266"/>
            </a:xfrm>
            <a:prstGeom prst="ellipse">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err="1"/>
            </a:p>
          </p:txBody>
        </p:sp>
        <p:sp>
          <p:nvSpPr>
            <p:cNvPr id="950" name="Oval 949">
              <a:extLst>
                <a:ext uri="{FF2B5EF4-FFF2-40B4-BE49-F238E27FC236}">
                  <a16:creationId xmlns:a16="http://schemas.microsoft.com/office/drawing/2014/main" id="{2814DD3A-2CED-566D-2129-7CEE4B7F9632}"/>
                </a:ext>
              </a:extLst>
            </p:cNvPr>
            <p:cNvSpPr/>
            <p:nvPr/>
          </p:nvSpPr>
          <p:spPr>
            <a:xfrm>
              <a:off x="141486" y="1472126"/>
              <a:ext cx="258266" cy="258266"/>
            </a:xfrm>
            <a:prstGeom prst="ellipse">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err="1"/>
            </a:p>
          </p:txBody>
        </p:sp>
        <p:sp>
          <p:nvSpPr>
            <p:cNvPr id="951" name="Oval 950">
              <a:extLst>
                <a:ext uri="{FF2B5EF4-FFF2-40B4-BE49-F238E27FC236}">
                  <a16:creationId xmlns:a16="http://schemas.microsoft.com/office/drawing/2014/main" id="{2D1AA2D5-F3A4-584F-994C-6A4F98084E1E}"/>
                </a:ext>
              </a:extLst>
            </p:cNvPr>
            <p:cNvSpPr/>
            <p:nvPr/>
          </p:nvSpPr>
          <p:spPr>
            <a:xfrm>
              <a:off x="-210565" y="1805803"/>
              <a:ext cx="258266" cy="258266"/>
            </a:xfrm>
            <a:prstGeom prst="ellipse">
              <a:avLst/>
            </a:prstGeom>
            <a:solidFill>
              <a:schemeClr val="tx2">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err="1"/>
            </a:p>
          </p:txBody>
        </p:sp>
        <p:sp>
          <p:nvSpPr>
            <p:cNvPr id="952" name="Oval 951">
              <a:extLst>
                <a:ext uri="{FF2B5EF4-FFF2-40B4-BE49-F238E27FC236}">
                  <a16:creationId xmlns:a16="http://schemas.microsoft.com/office/drawing/2014/main" id="{1383FD0C-896A-4809-B6CC-27E491A9D6E4}"/>
                </a:ext>
              </a:extLst>
            </p:cNvPr>
            <p:cNvSpPr/>
            <p:nvPr/>
          </p:nvSpPr>
          <p:spPr>
            <a:xfrm>
              <a:off x="-483615" y="2018528"/>
              <a:ext cx="258266" cy="258266"/>
            </a:xfrm>
            <a:prstGeom prst="ellipse">
              <a:avLst/>
            </a:prstGeom>
            <a:solidFill>
              <a:srgbClr val="26262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err="1"/>
            </a:p>
          </p:txBody>
        </p:sp>
        <p:sp>
          <p:nvSpPr>
            <p:cNvPr id="955" name="Oval 954">
              <a:extLst>
                <a:ext uri="{FF2B5EF4-FFF2-40B4-BE49-F238E27FC236}">
                  <a16:creationId xmlns:a16="http://schemas.microsoft.com/office/drawing/2014/main" id="{193B71A9-489D-4FBA-CA6F-42BCA4289426}"/>
                </a:ext>
              </a:extLst>
            </p:cNvPr>
            <p:cNvSpPr/>
            <p:nvPr/>
          </p:nvSpPr>
          <p:spPr>
            <a:xfrm>
              <a:off x="-211362" y="1807178"/>
              <a:ext cx="258266" cy="258266"/>
            </a:xfrm>
            <a:prstGeom prst="ellipse">
              <a:avLst/>
            </a:prstGeom>
            <a:solidFill>
              <a:srgbClr val="26262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err="1"/>
            </a:p>
          </p:txBody>
        </p:sp>
        <p:sp>
          <p:nvSpPr>
            <p:cNvPr id="956" name="Oval 955">
              <a:extLst>
                <a:ext uri="{FF2B5EF4-FFF2-40B4-BE49-F238E27FC236}">
                  <a16:creationId xmlns:a16="http://schemas.microsoft.com/office/drawing/2014/main" id="{8431CFDA-214D-3743-2599-A5085EAC0A67}"/>
                </a:ext>
              </a:extLst>
            </p:cNvPr>
            <p:cNvSpPr/>
            <p:nvPr/>
          </p:nvSpPr>
          <p:spPr>
            <a:xfrm>
              <a:off x="-482885" y="2020484"/>
              <a:ext cx="258266" cy="258266"/>
            </a:xfrm>
            <a:prstGeom prst="ellipse">
              <a:avLst/>
            </a:prstGeom>
            <a:solidFill>
              <a:srgbClr val="26262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err="1"/>
            </a:p>
          </p:txBody>
        </p:sp>
        <p:sp>
          <p:nvSpPr>
            <p:cNvPr id="957" name="Oval 956">
              <a:extLst>
                <a:ext uri="{FF2B5EF4-FFF2-40B4-BE49-F238E27FC236}">
                  <a16:creationId xmlns:a16="http://schemas.microsoft.com/office/drawing/2014/main" id="{6A9597CA-DF22-C47C-FB7E-54314748FC02}"/>
                </a:ext>
              </a:extLst>
            </p:cNvPr>
            <p:cNvSpPr/>
            <p:nvPr/>
          </p:nvSpPr>
          <p:spPr>
            <a:xfrm>
              <a:off x="-374281" y="2321383"/>
              <a:ext cx="258266" cy="258266"/>
            </a:xfrm>
            <a:prstGeom prst="ellipse">
              <a:avLst/>
            </a:prstGeom>
            <a:solidFill>
              <a:srgbClr val="26262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err="1"/>
            </a:p>
          </p:txBody>
        </p:sp>
        <p:sp>
          <p:nvSpPr>
            <p:cNvPr id="958" name="Oval 957">
              <a:extLst>
                <a:ext uri="{FF2B5EF4-FFF2-40B4-BE49-F238E27FC236}">
                  <a16:creationId xmlns:a16="http://schemas.microsoft.com/office/drawing/2014/main" id="{92A13C35-9AFF-F638-E419-58AD1DFA7CDF}"/>
                </a:ext>
              </a:extLst>
            </p:cNvPr>
            <p:cNvSpPr/>
            <p:nvPr/>
          </p:nvSpPr>
          <p:spPr>
            <a:xfrm>
              <a:off x="-50552" y="2322740"/>
              <a:ext cx="258266" cy="258266"/>
            </a:xfrm>
            <a:prstGeom prst="ellipse">
              <a:avLst/>
            </a:prstGeom>
            <a:solidFill>
              <a:srgbClr val="26262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err="1"/>
            </a:p>
          </p:txBody>
        </p:sp>
        <p:sp>
          <p:nvSpPr>
            <p:cNvPr id="959" name="Oval 958">
              <a:extLst>
                <a:ext uri="{FF2B5EF4-FFF2-40B4-BE49-F238E27FC236}">
                  <a16:creationId xmlns:a16="http://schemas.microsoft.com/office/drawing/2014/main" id="{EEB39EC4-10F4-1A14-4A86-7C7F7118591A}"/>
                </a:ext>
              </a:extLst>
            </p:cNvPr>
            <p:cNvSpPr/>
            <p:nvPr/>
          </p:nvSpPr>
          <p:spPr>
            <a:xfrm>
              <a:off x="61276" y="2016364"/>
              <a:ext cx="258266" cy="258266"/>
            </a:xfrm>
            <a:prstGeom prst="ellipse">
              <a:avLst/>
            </a:prstGeom>
            <a:solidFill>
              <a:srgbClr val="26262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err="1"/>
            </a:p>
          </p:txBody>
        </p:sp>
        <p:sp>
          <p:nvSpPr>
            <p:cNvPr id="960" name="Oval 959">
              <a:extLst>
                <a:ext uri="{FF2B5EF4-FFF2-40B4-BE49-F238E27FC236}">
                  <a16:creationId xmlns:a16="http://schemas.microsoft.com/office/drawing/2014/main" id="{34F7DBD3-0097-ABCE-F235-419397029430}"/>
                </a:ext>
              </a:extLst>
            </p:cNvPr>
            <p:cNvSpPr/>
            <p:nvPr/>
          </p:nvSpPr>
          <p:spPr>
            <a:xfrm>
              <a:off x="-208938" y="1373027"/>
              <a:ext cx="258266" cy="258266"/>
            </a:xfrm>
            <a:prstGeom prst="ellipse">
              <a:avLst/>
            </a:prstGeom>
            <a:solidFill>
              <a:srgbClr val="26262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err="1"/>
            </a:p>
          </p:txBody>
        </p:sp>
        <p:sp>
          <p:nvSpPr>
            <p:cNvPr id="961" name="Oval 960">
              <a:extLst>
                <a:ext uri="{FF2B5EF4-FFF2-40B4-BE49-F238E27FC236}">
                  <a16:creationId xmlns:a16="http://schemas.microsoft.com/office/drawing/2014/main" id="{061016B1-B5E2-4095-380C-08017D372AEB}"/>
                </a:ext>
              </a:extLst>
            </p:cNvPr>
            <p:cNvSpPr/>
            <p:nvPr/>
          </p:nvSpPr>
          <p:spPr>
            <a:xfrm>
              <a:off x="-566090" y="1474022"/>
              <a:ext cx="258266" cy="258266"/>
            </a:xfrm>
            <a:prstGeom prst="ellipse">
              <a:avLst/>
            </a:prstGeom>
            <a:solidFill>
              <a:srgbClr val="26262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err="1"/>
            </a:p>
          </p:txBody>
        </p:sp>
        <p:sp>
          <p:nvSpPr>
            <p:cNvPr id="962" name="Oval 961">
              <a:extLst>
                <a:ext uri="{FF2B5EF4-FFF2-40B4-BE49-F238E27FC236}">
                  <a16:creationId xmlns:a16="http://schemas.microsoft.com/office/drawing/2014/main" id="{61B24D50-BD27-5127-8E60-7227089FB774}"/>
                </a:ext>
              </a:extLst>
            </p:cNvPr>
            <p:cNvSpPr/>
            <p:nvPr/>
          </p:nvSpPr>
          <p:spPr>
            <a:xfrm>
              <a:off x="-841393" y="1764643"/>
              <a:ext cx="258266" cy="258266"/>
            </a:xfrm>
            <a:prstGeom prst="ellipse">
              <a:avLst/>
            </a:prstGeom>
            <a:solidFill>
              <a:srgbClr val="26262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err="1"/>
            </a:p>
          </p:txBody>
        </p:sp>
        <p:sp>
          <p:nvSpPr>
            <p:cNvPr id="963" name="Oval 962">
              <a:extLst>
                <a:ext uri="{FF2B5EF4-FFF2-40B4-BE49-F238E27FC236}">
                  <a16:creationId xmlns:a16="http://schemas.microsoft.com/office/drawing/2014/main" id="{9791D105-649F-4CE3-8892-D8E2A3081A13}"/>
                </a:ext>
              </a:extLst>
            </p:cNvPr>
            <p:cNvSpPr/>
            <p:nvPr/>
          </p:nvSpPr>
          <p:spPr>
            <a:xfrm>
              <a:off x="-916793" y="2163408"/>
              <a:ext cx="258266" cy="258266"/>
            </a:xfrm>
            <a:prstGeom prst="ellipse">
              <a:avLst/>
            </a:prstGeom>
            <a:solidFill>
              <a:srgbClr val="26262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err="1"/>
            </a:p>
          </p:txBody>
        </p:sp>
        <p:sp>
          <p:nvSpPr>
            <p:cNvPr id="964" name="Oval 963">
              <a:extLst>
                <a:ext uri="{FF2B5EF4-FFF2-40B4-BE49-F238E27FC236}">
                  <a16:creationId xmlns:a16="http://schemas.microsoft.com/office/drawing/2014/main" id="{B408BFF7-3ADA-0DD4-8F21-EA33E0877FF4}"/>
                </a:ext>
              </a:extLst>
            </p:cNvPr>
            <p:cNvSpPr/>
            <p:nvPr/>
          </p:nvSpPr>
          <p:spPr>
            <a:xfrm>
              <a:off x="-758648" y="2541088"/>
              <a:ext cx="258266" cy="258266"/>
            </a:xfrm>
            <a:prstGeom prst="ellipse">
              <a:avLst/>
            </a:prstGeom>
            <a:solidFill>
              <a:srgbClr val="26262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err="1"/>
            </a:p>
          </p:txBody>
        </p:sp>
        <p:sp>
          <p:nvSpPr>
            <p:cNvPr id="965" name="Oval 964">
              <a:extLst>
                <a:ext uri="{FF2B5EF4-FFF2-40B4-BE49-F238E27FC236}">
                  <a16:creationId xmlns:a16="http://schemas.microsoft.com/office/drawing/2014/main" id="{1C4D0A2D-D9F2-1CD4-D65F-D22AA2147F94}"/>
                </a:ext>
              </a:extLst>
            </p:cNvPr>
            <p:cNvSpPr/>
            <p:nvPr/>
          </p:nvSpPr>
          <p:spPr>
            <a:xfrm>
              <a:off x="-434945" y="2761349"/>
              <a:ext cx="258266" cy="258266"/>
            </a:xfrm>
            <a:prstGeom prst="ellipse">
              <a:avLst/>
            </a:prstGeom>
            <a:solidFill>
              <a:srgbClr val="26262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err="1"/>
            </a:p>
          </p:txBody>
        </p:sp>
        <p:sp>
          <p:nvSpPr>
            <p:cNvPr id="966" name="Oval 965">
              <a:extLst>
                <a:ext uri="{FF2B5EF4-FFF2-40B4-BE49-F238E27FC236}">
                  <a16:creationId xmlns:a16="http://schemas.microsoft.com/office/drawing/2014/main" id="{D4F7B30C-657F-B38C-1B61-E51A634DD8F6}"/>
                </a:ext>
              </a:extLst>
            </p:cNvPr>
            <p:cNvSpPr/>
            <p:nvPr/>
          </p:nvSpPr>
          <p:spPr>
            <a:xfrm>
              <a:off x="16995" y="2762878"/>
              <a:ext cx="258266" cy="258266"/>
            </a:xfrm>
            <a:prstGeom prst="ellipse">
              <a:avLst/>
            </a:prstGeom>
            <a:solidFill>
              <a:srgbClr val="26262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err="1"/>
            </a:p>
          </p:txBody>
        </p:sp>
        <p:sp>
          <p:nvSpPr>
            <p:cNvPr id="967" name="Oval 966">
              <a:extLst>
                <a:ext uri="{FF2B5EF4-FFF2-40B4-BE49-F238E27FC236}">
                  <a16:creationId xmlns:a16="http://schemas.microsoft.com/office/drawing/2014/main" id="{D3420ED7-6019-F8C9-CEE2-4535EDFC9247}"/>
                </a:ext>
              </a:extLst>
            </p:cNvPr>
            <p:cNvSpPr/>
            <p:nvPr/>
          </p:nvSpPr>
          <p:spPr>
            <a:xfrm>
              <a:off x="337550" y="2539678"/>
              <a:ext cx="258266" cy="258266"/>
            </a:xfrm>
            <a:prstGeom prst="ellipse">
              <a:avLst/>
            </a:prstGeom>
            <a:solidFill>
              <a:srgbClr val="26262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err="1"/>
            </a:p>
          </p:txBody>
        </p:sp>
        <p:sp>
          <p:nvSpPr>
            <p:cNvPr id="968" name="Oval 967">
              <a:extLst>
                <a:ext uri="{FF2B5EF4-FFF2-40B4-BE49-F238E27FC236}">
                  <a16:creationId xmlns:a16="http://schemas.microsoft.com/office/drawing/2014/main" id="{C3827A6C-9B2F-2302-5525-7A2A90F73133}"/>
                </a:ext>
              </a:extLst>
            </p:cNvPr>
            <p:cNvSpPr/>
            <p:nvPr/>
          </p:nvSpPr>
          <p:spPr>
            <a:xfrm>
              <a:off x="497584" y="2161678"/>
              <a:ext cx="258266" cy="258266"/>
            </a:xfrm>
            <a:prstGeom prst="ellipse">
              <a:avLst/>
            </a:prstGeom>
            <a:solidFill>
              <a:srgbClr val="26262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err="1"/>
            </a:p>
          </p:txBody>
        </p:sp>
        <p:sp>
          <p:nvSpPr>
            <p:cNvPr id="969" name="Oval 968">
              <a:extLst>
                <a:ext uri="{FF2B5EF4-FFF2-40B4-BE49-F238E27FC236}">
                  <a16:creationId xmlns:a16="http://schemas.microsoft.com/office/drawing/2014/main" id="{836B2AFF-C7E2-442C-F5E9-0E04CCC9C075}"/>
                </a:ext>
              </a:extLst>
            </p:cNvPr>
            <p:cNvSpPr/>
            <p:nvPr/>
          </p:nvSpPr>
          <p:spPr>
            <a:xfrm>
              <a:off x="422159" y="1765678"/>
              <a:ext cx="258266" cy="258266"/>
            </a:xfrm>
            <a:prstGeom prst="ellipse">
              <a:avLst/>
            </a:prstGeom>
            <a:solidFill>
              <a:srgbClr val="26262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err="1"/>
            </a:p>
          </p:txBody>
        </p:sp>
        <p:sp>
          <p:nvSpPr>
            <p:cNvPr id="970" name="Oval 969">
              <a:extLst>
                <a:ext uri="{FF2B5EF4-FFF2-40B4-BE49-F238E27FC236}">
                  <a16:creationId xmlns:a16="http://schemas.microsoft.com/office/drawing/2014/main" id="{8D7C590B-1EAF-7902-8254-9B3D44227B03}"/>
                </a:ext>
              </a:extLst>
            </p:cNvPr>
            <p:cNvSpPr/>
            <p:nvPr/>
          </p:nvSpPr>
          <p:spPr>
            <a:xfrm>
              <a:off x="139245" y="1474078"/>
              <a:ext cx="258266" cy="258266"/>
            </a:xfrm>
            <a:prstGeom prst="ellipse">
              <a:avLst/>
            </a:prstGeom>
            <a:solidFill>
              <a:srgbClr val="26262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err="1"/>
            </a:p>
          </p:txBody>
        </p:sp>
        <p:sp>
          <p:nvSpPr>
            <p:cNvPr id="971" name="Oval 970">
              <a:extLst>
                <a:ext uri="{FF2B5EF4-FFF2-40B4-BE49-F238E27FC236}">
                  <a16:creationId xmlns:a16="http://schemas.microsoft.com/office/drawing/2014/main" id="{F65C21F1-B02F-BDD8-C58C-62F961B08FDE}"/>
                </a:ext>
              </a:extLst>
            </p:cNvPr>
            <p:cNvSpPr/>
            <p:nvPr/>
          </p:nvSpPr>
          <p:spPr>
            <a:xfrm>
              <a:off x="-375665" y="2320153"/>
              <a:ext cx="258266" cy="258266"/>
            </a:xfrm>
            <a:prstGeom prst="ellipse">
              <a:avLst/>
            </a:prstGeom>
            <a:solidFill>
              <a:srgbClr val="26262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err="1"/>
            </a:p>
          </p:txBody>
        </p:sp>
      </p:grpSp>
      <p:grpSp>
        <p:nvGrpSpPr>
          <p:cNvPr id="986" name="Group 985">
            <a:extLst>
              <a:ext uri="{FF2B5EF4-FFF2-40B4-BE49-F238E27FC236}">
                <a16:creationId xmlns:a16="http://schemas.microsoft.com/office/drawing/2014/main" id="{54985624-D95F-1610-2D1F-06F348FE600B}"/>
              </a:ext>
            </a:extLst>
          </p:cNvPr>
          <p:cNvGrpSpPr/>
          <p:nvPr/>
        </p:nvGrpSpPr>
        <p:grpSpPr>
          <a:xfrm>
            <a:off x="3743251" y="2470942"/>
            <a:ext cx="601043" cy="598018"/>
            <a:chOff x="-960784" y="1340768"/>
            <a:chExt cx="1758998" cy="1750146"/>
          </a:xfrm>
        </p:grpSpPr>
        <p:sp>
          <p:nvSpPr>
            <p:cNvPr id="987" name="Freeform 986">
              <a:extLst>
                <a:ext uri="{FF2B5EF4-FFF2-40B4-BE49-F238E27FC236}">
                  <a16:creationId xmlns:a16="http://schemas.microsoft.com/office/drawing/2014/main" id="{7B7CB085-E5C2-104C-47CA-E2CF6E517F0C}"/>
                </a:ext>
              </a:extLst>
            </p:cNvPr>
            <p:cNvSpPr/>
            <p:nvPr/>
          </p:nvSpPr>
          <p:spPr>
            <a:xfrm>
              <a:off x="-960784" y="1340768"/>
              <a:ext cx="1758998" cy="1750146"/>
            </a:xfrm>
            <a:custGeom>
              <a:avLst/>
              <a:gdLst>
                <a:gd name="connsiteX0" fmla="*/ 879500 w 1758998"/>
                <a:gd name="connsiteY0" fmla="*/ 808856 h 1750146"/>
                <a:gd name="connsiteX1" fmla="*/ 807019 w 1758998"/>
                <a:gd name="connsiteY1" fmla="*/ 883294 h 1750146"/>
                <a:gd name="connsiteX2" fmla="*/ 808481 w 1758998"/>
                <a:gd name="connsiteY2" fmla="*/ 898182 h 1750146"/>
                <a:gd name="connsiteX3" fmla="*/ 950519 w 1758998"/>
                <a:gd name="connsiteY3" fmla="*/ 898182 h 1750146"/>
                <a:gd name="connsiteX4" fmla="*/ 951980 w 1758998"/>
                <a:gd name="connsiteY4" fmla="*/ 883294 h 1750146"/>
                <a:gd name="connsiteX5" fmla="*/ 879500 w 1758998"/>
                <a:gd name="connsiteY5" fmla="*/ 808856 h 1750146"/>
                <a:gd name="connsiteX6" fmla="*/ 879499 w 1758998"/>
                <a:gd name="connsiteY6" fmla="*/ 0 h 1750146"/>
                <a:gd name="connsiteX7" fmla="*/ 1758998 w 1758998"/>
                <a:gd name="connsiteY7" fmla="*/ 879499 h 1750146"/>
                <a:gd name="connsiteX8" fmla="*/ 1056749 w 1758998"/>
                <a:gd name="connsiteY8" fmla="*/ 1741130 h 1750146"/>
                <a:gd name="connsiteX9" fmla="*/ 997672 w 1758998"/>
                <a:gd name="connsiteY9" fmla="*/ 1750146 h 1750146"/>
                <a:gd name="connsiteX10" fmla="*/ 990082 w 1758998"/>
                <a:gd name="connsiteY10" fmla="*/ 1712550 h 1750146"/>
                <a:gd name="connsiteX11" fmla="*/ 879500 w 1758998"/>
                <a:gd name="connsiteY11" fmla="*/ 1639251 h 1750146"/>
                <a:gd name="connsiteX12" fmla="*/ 768917 w 1758998"/>
                <a:gd name="connsiteY12" fmla="*/ 1712550 h 1750146"/>
                <a:gd name="connsiteX13" fmla="*/ 761327 w 1758998"/>
                <a:gd name="connsiteY13" fmla="*/ 1750146 h 1750146"/>
                <a:gd name="connsiteX14" fmla="*/ 702249 w 1758998"/>
                <a:gd name="connsiteY14" fmla="*/ 1741130 h 1750146"/>
                <a:gd name="connsiteX15" fmla="*/ 0 w 1758998"/>
                <a:gd name="connsiteY15" fmla="*/ 879499 h 1750146"/>
                <a:gd name="connsiteX16" fmla="*/ 879499 w 1758998"/>
                <a:gd name="connsiteY16" fmla="*/ 0 h 1750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58998" h="1750146">
                  <a:moveTo>
                    <a:pt x="879500" y="808856"/>
                  </a:moveTo>
                  <a:cubicBezTo>
                    <a:pt x="839470" y="808856"/>
                    <a:pt x="807019" y="842183"/>
                    <a:pt x="807019" y="883294"/>
                  </a:cubicBezTo>
                  <a:lnTo>
                    <a:pt x="808481" y="898182"/>
                  </a:lnTo>
                  <a:lnTo>
                    <a:pt x="950519" y="898182"/>
                  </a:lnTo>
                  <a:lnTo>
                    <a:pt x="951980" y="883294"/>
                  </a:lnTo>
                  <a:cubicBezTo>
                    <a:pt x="951980" y="842183"/>
                    <a:pt x="919529" y="808856"/>
                    <a:pt x="879500" y="808856"/>
                  </a:cubicBezTo>
                  <a:close/>
                  <a:moveTo>
                    <a:pt x="879499" y="0"/>
                  </a:moveTo>
                  <a:cubicBezTo>
                    <a:pt x="1365233" y="0"/>
                    <a:pt x="1758998" y="393765"/>
                    <a:pt x="1758998" y="879499"/>
                  </a:cubicBezTo>
                  <a:cubicBezTo>
                    <a:pt x="1758998" y="1304516"/>
                    <a:pt x="1457522" y="1659120"/>
                    <a:pt x="1056749" y="1741130"/>
                  </a:cubicBezTo>
                  <a:lnTo>
                    <a:pt x="997672" y="1750146"/>
                  </a:lnTo>
                  <a:lnTo>
                    <a:pt x="990082" y="1712550"/>
                  </a:lnTo>
                  <a:cubicBezTo>
                    <a:pt x="971863" y="1669475"/>
                    <a:pt x="929211" y="1639251"/>
                    <a:pt x="879500" y="1639251"/>
                  </a:cubicBezTo>
                  <a:cubicBezTo>
                    <a:pt x="829788" y="1639251"/>
                    <a:pt x="787136" y="1669475"/>
                    <a:pt x="768917" y="1712550"/>
                  </a:cubicBezTo>
                  <a:lnTo>
                    <a:pt x="761327" y="1750146"/>
                  </a:lnTo>
                  <a:lnTo>
                    <a:pt x="702249" y="1741130"/>
                  </a:lnTo>
                  <a:cubicBezTo>
                    <a:pt x="301476" y="1659120"/>
                    <a:pt x="0" y="1304516"/>
                    <a:pt x="0" y="879499"/>
                  </a:cubicBezTo>
                  <a:cubicBezTo>
                    <a:pt x="0" y="393765"/>
                    <a:pt x="393765" y="0"/>
                    <a:pt x="879499" y="0"/>
                  </a:cubicBezTo>
                  <a:close/>
                </a:path>
              </a:pathLst>
            </a:custGeom>
            <a:solidFill>
              <a:schemeClr val="tx1">
                <a:lumMod val="50000"/>
                <a:lumOff val="50000"/>
              </a:schemeClr>
            </a:solidFill>
            <a:ln>
              <a:solidFill>
                <a:schemeClr val="tx1"/>
              </a:solidFill>
            </a:ln>
            <a:effectLst>
              <a:innerShdw blurRad="562833" dist="889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CH" sz="2000" dirty="0" err="1"/>
            </a:p>
          </p:txBody>
        </p:sp>
        <p:sp>
          <p:nvSpPr>
            <p:cNvPr id="988" name="Oval 987">
              <a:extLst>
                <a:ext uri="{FF2B5EF4-FFF2-40B4-BE49-F238E27FC236}">
                  <a16:creationId xmlns:a16="http://schemas.microsoft.com/office/drawing/2014/main" id="{CD6D8F77-1BEC-8291-9266-9C5FE46F1B12}"/>
                </a:ext>
              </a:extLst>
            </p:cNvPr>
            <p:cNvSpPr/>
            <p:nvPr/>
          </p:nvSpPr>
          <p:spPr>
            <a:xfrm>
              <a:off x="-209121" y="1805226"/>
              <a:ext cx="258266" cy="258266"/>
            </a:xfrm>
            <a:prstGeom prst="ellipse">
              <a:avLst/>
            </a:prstGeom>
            <a:solidFill>
              <a:srgbClr val="F2F2F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err="1"/>
            </a:p>
          </p:txBody>
        </p:sp>
        <p:sp>
          <p:nvSpPr>
            <p:cNvPr id="989" name="Oval 988">
              <a:extLst>
                <a:ext uri="{FF2B5EF4-FFF2-40B4-BE49-F238E27FC236}">
                  <a16:creationId xmlns:a16="http://schemas.microsoft.com/office/drawing/2014/main" id="{5DE193C9-A60D-965A-630F-9ABBB7E96209}"/>
                </a:ext>
              </a:extLst>
            </p:cNvPr>
            <p:cNvSpPr/>
            <p:nvPr/>
          </p:nvSpPr>
          <p:spPr>
            <a:xfrm>
              <a:off x="-480644" y="2018532"/>
              <a:ext cx="258266" cy="258266"/>
            </a:xfrm>
            <a:prstGeom prst="ellipse">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err="1"/>
            </a:p>
          </p:txBody>
        </p:sp>
        <p:sp>
          <p:nvSpPr>
            <p:cNvPr id="990" name="Oval 989">
              <a:extLst>
                <a:ext uri="{FF2B5EF4-FFF2-40B4-BE49-F238E27FC236}">
                  <a16:creationId xmlns:a16="http://schemas.microsoft.com/office/drawing/2014/main" id="{9562B811-FF4A-8C99-DB98-0839C24CBC2A}"/>
                </a:ext>
              </a:extLst>
            </p:cNvPr>
            <p:cNvSpPr/>
            <p:nvPr/>
          </p:nvSpPr>
          <p:spPr>
            <a:xfrm>
              <a:off x="-375215" y="2319431"/>
              <a:ext cx="258266" cy="258266"/>
            </a:xfrm>
            <a:prstGeom prst="ellipse">
              <a:avLst/>
            </a:prstGeom>
            <a:solidFill>
              <a:srgbClr val="F2F2F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err="1"/>
            </a:p>
          </p:txBody>
        </p:sp>
        <p:sp>
          <p:nvSpPr>
            <p:cNvPr id="991" name="Oval 990">
              <a:extLst>
                <a:ext uri="{FF2B5EF4-FFF2-40B4-BE49-F238E27FC236}">
                  <a16:creationId xmlns:a16="http://schemas.microsoft.com/office/drawing/2014/main" id="{D376B1E3-DCEA-6FF5-AED5-CC032ACA8072}"/>
                </a:ext>
              </a:extLst>
            </p:cNvPr>
            <p:cNvSpPr/>
            <p:nvPr/>
          </p:nvSpPr>
          <p:spPr>
            <a:xfrm>
              <a:off x="-48311" y="2320788"/>
              <a:ext cx="258266" cy="258266"/>
            </a:xfrm>
            <a:prstGeom prst="ellipse">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err="1"/>
            </a:p>
          </p:txBody>
        </p:sp>
        <p:sp>
          <p:nvSpPr>
            <p:cNvPr id="992" name="Oval 991">
              <a:extLst>
                <a:ext uri="{FF2B5EF4-FFF2-40B4-BE49-F238E27FC236}">
                  <a16:creationId xmlns:a16="http://schemas.microsoft.com/office/drawing/2014/main" id="{834EA4DD-30EC-23CD-30DF-7C4AC3DEB344}"/>
                </a:ext>
              </a:extLst>
            </p:cNvPr>
            <p:cNvSpPr/>
            <p:nvPr/>
          </p:nvSpPr>
          <p:spPr>
            <a:xfrm>
              <a:off x="63517" y="2014412"/>
              <a:ext cx="258266" cy="258266"/>
            </a:xfrm>
            <a:prstGeom prst="ellipse">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err="1"/>
            </a:p>
          </p:txBody>
        </p:sp>
        <p:sp>
          <p:nvSpPr>
            <p:cNvPr id="993" name="Oval 992">
              <a:extLst>
                <a:ext uri="{FF2B5EF4-FFF2-40B4-BE49-F238E27FC236}">
                  <a16:creationId xmlns:a16="http://schemas.microsoft.com/office/drawing/2014/main" id="{0109CE53-BC44-EBEA-A104-1D920CCF835F}"/>
                </a:ext>
              </a:extLst>
            </p:cNvPr>
            <p:cNvSpPr/>
            <p:nvPr/>
          </p:nvSpPr>
          <p:spPr>
            <a:xfrm>
              <a:off x="-206697" y="1371075"/>
              <a:ext cx="258266" cy="258266"/>
            </a:xfrm>
            <a:prstGeom prst="ellipse">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err="1"/>
            </a:p>
          </p:txBody>
        </p:sp>
        <p:sp>
          <p:nvSpPr>
            <p:cNvPr id="994" name="Oval 993">
              <a:extLst>
                <a:ext uri="{FF2B5EF4-FFF2-40B4-BE49-F238E27FC236}">
                  <a16:creationId xmlns:a16="http://schemas.microsoft.com/office/drawing/2014/main" id="{7E8CE4B3-EAD5-BCD4-4871-6577EF692BD2}"/>
                </a:ext>
              </a:extLst>
            </p:cNvPr>
            <p:cNvSpPr/>
            <p:nvPr/>
          </p:nvSpPr>
          <p:spPr>
            <a:xfrm>
              <a:off x="-563849" y="1472070"/>
              <a:ext cx="258266" cy="258266"/>
            </a:xfrm>
            <a:prstGeom prst="ellipse">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err="1"/>
            </a:p>
          </p:txBody>
        </p:sp>
        <p:sp>
          <p:nvSpPr>
            <p:cNvPr id="995" name="Oval 994">
              <a:extLst>
                <a:ext uri="{FF2B5EF4-FFF2-40B4-BE49-F238E27FC236}">
                  <a16:creationId xmlns:a16="http://schemas.microsoft.com/office/drawing/2014/main" id="{041A6FA8-BA89-20C5-245D-817DECABF3BA}"/>
                </a:ext>
              </a:extLst>
            </p:cNvPr>
            <p:cNvSpPr/>
            <p:nvPr/>
          </p:nvSpPr>
          <p:spPr>
            <a:xfrm>
              <a:off x="-839152" y="1762691"/>
              <a:ext cx="258266" cy="258266"/>
            </a:xfrm>
            <a:prstGeom prst="ellipse">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err="1"/>
            </a:p>
          </p:txBody>
        </p:sp>
        <p:sp>
          <p:nvSpPr>
            <p:cNvPr id="996" name="Oval 995">
              <a:extLst>
                <a:ext uri="{FF2B5EF4-FFF2-40B4-BE49-F238E27FC236}">
                  <a16:creationId xmlns:a16="http://schemas.microsoft.com/office/drawing/2014/main" id="{299CDF3A-6017-D0CA-2045-30C3147E0FC8}"/>
                </a:ext>
              </a:extLst>
            </p:cNvPr>
            <p:cNvSpPr/>
            <p:nvPr/>
          </p:nvSpPr>
          <p:spPr>
            <a:xfrm>
              <a:off x="-914552" y="2161456"/>
              <a:ext cx="258266" cy="258266"/>
            </a:xfrm>
            <a:prstGeom prst="ellipse">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err="1"/>
            </a:p>
          </p:txBody>
        </p:sp>
        <p:sp>
          <p:nvSpPr>
            <p:cNvPr id="997" name="Oval 996">
              <a:extLst>
                <a:ext uri="{FF2B5EF4-FFF2-40B4-BE49-F238E27FC236}">
                  <a16:creationId xmlns:a16="http://schemas.microsoft.com/office/drawing/2014/main" id="{FF39D6B7-6CBB-B849-063F-8CA1759767B0}"/>
                </a:ext>
              </a:extLst>
            </p:cNvPr>
            <p:cNvSpPr/>
            <p:nvPr/>
          </p:nvSpPr>
          <p:spPr>
            <a:xfrm>
              <a:off x="-756407" y="2539136"/>
              <a:ext cx="258266" cy="258266"/>
            </a:xfrm>
            <a:prstGeom prst="ellipse">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err="1"/>
            </a:p>
          </p:txBody>
        </p:sp>
        <p:sp>
          <p:nvSpPr>
            <p:cNvPr id="998" name="Oval 997">
              <a:extLst>
                <a:ext uri="{FF2B5EF4-FFF2-40B4-BE49-F238E27FC236}">
                  <a16:creationId xmlns:a16="http://schemas.microsoft.com/office/drawing/2014/main" id="{4C7F9915-DA77-F6A3-432D-2A7847E657B6}"/>
                </a:ext>
              </a:extLst>
            </p:cNvPr>
            <p:cNvSpPr/>
            <p:nvPr/>
          </p:nvSpPr>
          <p:spPr>
            <a:xfrm>
              <a:off x="-432704" y="2759397"/>
              <a:ext cx="258266" cy="258266"/>
            </a:xfrm>
            <a:prstGeom prst="ellipse">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err="1"/>
            </a:p>
          </p:txBody>
        </p:sp>
        <p:sp>
          <p:nvSpPr>
            <p:cNvPr id="999" name="Oval 998">
              <a:extLst>
                <a:ext uri="{FF2B5EF4-FFF2-40B4-BE49-F238E27FC236}">
                  <a16:creationId xmlns:a16="http://schemas.microsoft.com/office/drawing/2014/main" id="{FE4B71A5-B8A8-E963-009F-270EC369767E}"/>
                </a:ext>
              </a:extLst>
            </p:cNvPr>
            <p:cNvSpPr/>
            <p:nvPr/>
          </p:nvSpPr>
          <p:spPr>
            <a:xfrm>
              <a:off x="19236" y="2760926"/>
              <a:ext cx="258266" cy="258266"/>
            </a:xfrm>
            <a:prstGeom prst="ellipse">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err="1"/>
            </a:p>
          </p:txBody>
        </p:sp>
        <p:sp>
          <p:nvSpPr>
            <p:cNvPr id="1000" name="Oval 999">
              <a:extLst>
                <a:ext uri="{FF2B5EF4-FFF2-40B4-BE49-F238E27FC236}">
                  <a16:creationId xmlns:a16="http://schemas.microsoft.com/office/drawing/2014/main" id="{4D108691-3CF2-B1C8-76EA-AFE533250062}"/>
                </a:ext>
              </a:extLst>
            </p:cNvPr>
            <p:cNvSpPr/>
            <p:nvPr/>
          </p:nvSpPr>
          <p:spPr>
            <a:xfrm>
              <a:off x="339791" y="2537726"/>
              <a:ext cx="258266" cy="258266"/>
            </a:xfrm>
            <a:prstGeom prst="ellipse">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err="1"/>
            </a:p>
          </p:txBody>
        </p:sp>
        <p:sp>
          <p:nvSpPr>
            <p:cNvPr id="1001" name="Oval 1000">
              <a:extLst>
                <a:ext uri="{FF2B5EF4-FFF2-40B4-BE49-F238E27FC236}">
                  <a16:creationId xmlns:a16="http://schemas.microsoft.com/office/drawing/2014/main" id="{DA9F9CC1-794A-ADB4-59FD-C8403E0D802C}"/>
                </a:ext>
              </a:extLst>
            </p:cNvPr>
            <p:cNvSpPr/>
            <p:nvPr/>
          </p:nvSpPr>
          <p:spPr>
            <a:xfrm>
              <a:off x="499825" y="2159726"/>
              <a:ext cx="258266" cy="258266"/>
            </a:xfrm>
            <a:prstGeom prst="ellipse">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err="1"/>
            </a:p>
          </p:txBody>
        </p:sp>
        <p:sp>
          <p:nvSpPr>
            <p:cNvPr id="1002" name="Oval 1001">
              <a:extLst>
                <a:ext uri="{FF2B5EF4-FFF2-40B4-BE49-F238E27FC236}">
                  <a16:creationId xmlns:a16="http://schemas.microsoft.com/office/drawing/2014/main" id="{D5B19906-01F9-5A0B-E5CF-1FC1D1E65183}"/>
                </a:ext>
              </a:extLst>
            </p:cNvPr>
            <p:cNvSpPr/>
            <p:nvPr/>
          </p:nvSpPr>
          <p:spPr>
            <a:xfrm>
              <a:off x="424400" y="1763726"/>
              <a:ext cx="258266" cy="258266"/>
            </a:xfrm>
            <a:prstGeom prst="ellipse">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err="1"/>
            </a:p>
          </p:txBody>
        </p:sp>
        <p:sp>
          <p:nvSpPr>
            <p:cNvPr id="1003" name="Oval 1002">
              <a:extLst>
                <a:ext uri="{FF2B5EF4-FFF2-40B4-BE49-F238E27FC236}">
                  <a16:creationId xmlns:a16="http://schemas.microsoft.com/office/drawing/2014/main" id="{452B478F-E6D0-1A8F-B52F-C9632C363E74}"/>
                </a:ext>
              </a:extLst>
            </p:cNvPr>
            <p:cNvSpPr/>
            <p:nvPr/>
          </p:nvSpPr>
          <p:spPr>
            <a:xfrm>
              <a:off x="141486" y="1472126"/>
              <a:ext cx="258266" cy="258266"/>
            </a:xfrm>
            <a:prstGeom prst="ellipse">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err="1"/>
            </a:p>
          </p:txBody>
        </p:sp>
        <p:sp>
          <p:nvSpPr>
            <p:cNvPr id="1004" name="Oval 1003">
              <a:extLst>
                <a:ext uri="{FF2B5EF4-FFF2-40B4-BE49-F238E27FC236}">
                  <a16:creationId xmlns:a16="http://schemas.microsoft.com/office/drawing/2014/main" id="{99ECBB79-1A75-7E1B-37D1-B9717380662D}"/>
                </a:ext>
              </a:extLst>
            </p:cNvPr>
            <p:cNvSpPr/>
            <p:nvPr/>
          </p:nvSpPr>
          <p:spPr>
            <a:xfrm>
              <a:off x="-210565" y="1805803"/>
              <a:ext cx="258266" cy="258266"/>
            </a:xfrm>
            <a:prstGeom prst="ellipse">
              <a:avLst/>
            </a:prstGeom>
            <a:solidFill>
              <a:schemeClr val="tx2">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err="1"/>
            </a:p>
          </p:txBody>
        </p:sp>
        <p:sp>
          <p:nvSpPr>
            <p:cNvPr id="1005" name="Oval 1004">
              <a:extLst>
                <a:ext uri="{FF2B5EF4-FFF2-40B4-BE49-F238E27FC236}">
                  <a16:creationId xmlns:a16="http://schemas.microsoft.com/office/drawing/2014/main" id="{F9C21774-7C8F-D275-EDDF-06774ACD8122}"/>
                </a:ext>
              </a:extLst>
            </p:cNvPr>
            <p:cNvSpPr/>
            <p:nvPr/>
          </p:nvSpPr>
          <p:spPr>
            <a:xfrm>
              <a:off x="-483615" y="2018528"/>
              <a:ext cx="258266" cy="258266"/>
            </a:xfrm>
            <a:prstGeom prst="ellipse">
              <a:avLst/>
            </a:prstGeom>
            <a:solidFill>
              <a:srgbClr val="26262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err="1"/>
            </a:p>
          </p:txBody>
        </p:sp>
        <p:sp>
          <p:nvSpPr>
            <p:cNvPr id="1006" name="Oval 1005">
              <a:extLst>
                <a:ext uri="{FF2B5EF4-FFF2-40B4-BE49-F238E27FC236}">
                  <a16:creationId xmlns:a16="http://schemas.microsoft.com/office/drawing/2014/main" id="{25B5B54F-12CF-F37D-A65E-C1CE5C5567C8}"/>
                </a:ext>
              </a:extLst>
            </p:cNvPr>
            <p:cNvSpPr/>
            <p:nvPr/>
          </p:nvSpPr>
          <p:spPr>
            <a:xfrm>
              <a:off x="-211362" y="1807178"/>
              <a:ext cx="258266" cy="258266"/>
            </a:xfrm>
            <a:prstGeom prst="ellipse">
              <a:avLst/>
            </a:prstGeom>
            <a:solidFill>
              <a:srgbClr val="26262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err="1"/>
            </a:p>
          </p:txBody>
        </p:sp>
        <p:sp>
          <p:nvSpPr>
            <p:cNvPr id="1007" name="Oval 1006">
              <a:extLst>
                <a:ext uri="{FF2B5EF4-FFF2-40B4-BE49-F238E27FC236}">
                  <a16:creationId xmlns:a16="http://schemas.microsoft.com/office/drawing/2014/main" id="{1C19E31D-54B9-6FE3-D0ED-B76B2AE310EF}"/>
                </a:ext>
              </a:extLst>
            </p:cNvPr>
            <p:cNvSpPr/>
            <p:nvPr/>
          </p:nvSpPr>
          <p:spPr>
            <a:xfrm>
              <a:off x="-482885" y="2020484"/>
              <a:ext cx="258266" cy="258266"/>
            </a:xfrm>
            <a:prstGeom prst="ellipse">
              <a:avLst/>
            </a:prstGeom>
            <a:solidFill>
              <a:srgbClr val="26262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err="1"/>
            </a:p>
          </p:txBody>
        </p:sp>
        <p:sp>
          <p:nvSpPr>
            <p:cNvPr id="1008" name="Oval 1007">
              <a:extLst>
                <a:ext uri="{FF2B5EF4-FFF2-40B4-BE49-F238E27FC236}">
                  <a16:creationId xmlns:a16="http://schemas.microsoft.com/office/drawing/2014/main" id="{CDAA3A67-B494-2493-4259-8E7B6D9CBFC8}"/>
                </a:ext>
              </a:extLst>
            </p:cNvPr>
            <p:cNvSpPr/>
            <p:nvPr/>
          </p:nvSpPr>
          <p:spPr>
            <a:xfrm>
              <a:off x="-374281" y="2321383"/>
              <a:ext cx="258266" cy="258266"/>
            </a:xfrm>
            <a:prstGeom prst="ellipse">
              <a:avLst/>
            </a:prstGeom>
            <a:solidFill>
              <a:srgbClr val="26262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err="1"/>
            </a:p>
          </p:txBody>
        </p:sp>
        <p:sp>
          <p:nvSpPr>
            <p:cNvPr id="1009" name="Oval 1008">
              <a:extLst>
                <a:ext uri="{FF2B5EF4-FFF2-40B4-BE49-F238E27FC236}">
                  <a16:creationId xmlns:a16="http://schemas.microsoft.com/office/drawing/2014/main" id="{98D9B99D-E32A-1780-7DD0-7EA0D38E343E}"/>
                </a:ext>
              </a:extLst>
            </p:cNvPr>
            <p:cNvSpPr/>
            <p:nvPr/>
          </p:nvSpPr>
          <p:spPr>
            <a:xfrm>
              <a:off x="-50552" y="2322740"/>
              <a:ext cx="258266" cy="258266"/>
            </a:xfrm>
            <a:prstGeom prst="ellipse">
              <a:avLst/>
            </a:prstGeom>
            <a:solidFill>
              <a:srgbClr val="26262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err="1"/>
            </a:p>
          </p:txBody>
        </p:sp>
        <p:sp>
          <p:nvSpPr>
            <p:cNvPr id="1010" name="Oval 1009">
              <a:extLst>
                <a:ext uri="{FF2B5EF4-FFF2-40B4-BE49-F238E27FC236}">
                  <a16:creationId xmlns:a16="http://schemas.microsoft.com/office/drawing/2014/main" id="{D4EB378C-7D13-459A-5D92-8FCB3EBED1FB}"/>
                </a:ext>
              </a:extLst>
            </p:cNvPr>
            <p:cNvSpPr/>
            <p:nvPr/>
          </p:nvSpPr>
          <p:spPr>
            <a:xfrm>
              <a:off x="61276" y="2016364"/>
              <a:ext cx="258266" cy="258266"/>
            </a:xfrm>
            <a:prstGeom prst="ellipse">
              <a:avLst/>
            </a:prstGeom>
            <a:solidFill>
              <a:srgbClr val="26262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err="1"/>
            </a:p>
          </p:txBody>
        </p:sp>
        <p:sp>
          <p:nvSpPr>
            <p:cNvPr id="1011" name="Oval 1010">
              <a:extLst>
                <a:ext uri="{FF2B5EF4-FFF2-40B4-BE49-F238E27FC236}">
                  <a16:creationId xmlns:a16="http://schemas.microsoft.com/office/drawing/2014/main" id="{9FE82269-7FA5-BC00-EA87-1751D4185FDD}"/>
                </a:ext>
              </a:extLst>
            </p:cNvPr>
            <p:cNvSpPr/>
            <p:nvPr/>
          </p:nvSpPr>
          <p:spPr>
            <a:xfrm>
              <a:off x="-208938" y="1373027"/>
              <a:ext cx="258266" cy="258266"/>
            </a:xfrm>
            <a:prstGeom prst="ellipse">
              <a:avLst/>
            </a:prstGeom>
            <a:solidFill>
              <a:srgbClr val="26262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err="1"/>
            </a:p>
          </p:txBody>
        </p:sp>
        <p:sp>
          <p:nvSpPr>
            <p:cNvPr id="1012" name="Oval 1011">
              <a:extLst>
                <a:ext uri="{FF2B5EF4-FFF2-40B4-BE49-F238E27FC236}">
                  <a16:creationId xmlns:a16="http://schemas.microsoft.com/office/drawing/2014/main" id="{E13FF113-423A-7398-7E06-084B7C57050E}"/>
                </a:ext>
              </a:extLst>
            </p:cNvPr>
            <p:cNvSpPr/>
            <p:nvPr/>
          </p:nvSpPr>
          <p:spPr>
            <a:xfrm>
              <a:off x="-566090" y="1474022"/>
              <a:ext cx="258266" cy="258266"/>
            </a:xfrm>
            <a:prstGeom prst="ellipse">
              <a:avLst/>
            </a:prstGeom>
            <a:solidFill>
              <a:srgbClr val="26262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err="1"/>
            </a:p>
          </p:txBody>
        </p:sp>
        <p:sp>
          <p:nvSpPr>
            <p:cNvPr id="1013" name="Oval 1012">
              <a:extLst>
                <a:ext uri="{FF2B5EF4-FFF2-40B4-BE49-F238E27FC236}">
                  <a16:creationId xmlns:a16="http://schemas.microsoft.com/office/drawing/2014/main" id="{DEC32CF8-F349-117B-27DF-9CDFDF6984C6}"/>
                </a:ext>
              </a:extLst>
            </p:cNvPr>
            <p:cNvSpPr/>
            <p:nvPr/>
          </p:nvSpPr>
          <p:spPr>
            <a:xfrm>
              <a:off x="-841393" y="1764643"/>
              <a:ext cx="258266" cy="258266"/>
            </a:xfrm>
            <a:prstGeom prst="ellipse">
              <a:avLst/>
            </a:prstGeom>
            <a:solidFill>
              <a:srgbClr val="26262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err="1"/>
            </a:p>
          </p:txBody>
        </p:sp>
        <p:sp>
          <p:nvSpPr>
            <p:cNvPr id="1014" name="Oval 1013">
              <a:extLst>
                <a:ext uri="{FF2B5EF4-FFF2-40B4-BE49-F238E27FC236}">
                  <a16:creationId xmlns:a16="http://schemas.microsoft.com/office/drawing/2014/main" id="{A1C0249F-10D6-D7DC-6BE5-C9AA1904C16E}"/>
                </a:ext>
              </a:extLst>
            </p:cNvPr>
            <p:cNvSpPr/>
            <p:nvPr/>
          </p:nvSpPr>
          <p:spPr>
            <a:xfrm>
              <a:off x="-916793" y="2163408"/>
              <a:ext cx="258266" cy="258266"/>
            </a:xfrm>
            <a:prstGeom prst="ellipse">
              <a:avLst/>
            </a:prstGeom>
            <a:solidFill>
              <a:srgbClr val="26262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err="1"/>
            </a:p>
          </p:txBody>
        </p:sp>
        <p:sp>
          <p:nvSpPr>
            <p:cNvPr id="1015" name="Oval 1014">
              <a:extLst>
                <a:ext uri="{FF2B5EF4-FFF2-40B4-BE49-F238E27FC236}">
                  <a16:creationId xmlns:a16="http://schemas.microsoft.com/office/drawing/2014/main" id="{58F0FF80-7085-7BC3-62F9-99E0D51A52E2}"/>
                </a:ext>
              </a:extLst>
            </p:cNvPr>
            <p:cNvSpPr/>
            <p:nvPr/>
          </p:nvSpPr>
          <p:spPr>
            <a:xfrm>
              <a:off x="-758648" y="2541088"/>
              <a:ext cx="258266" cy="258266"/>
            </a:xfrm>
            <a:prstGeom prst="ellipse">
              <a:avLst/>
            </a:prstGeom>
            <a:solidFill>
              <a:srgbClr val="26262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err="1"/>
            </a:p>
          </p:txBody>
        </p:sp>
        <p:sp>
          <p:nvSpPr>
            <p:cNvPr id="1016" name="Oval 1015">
              <a:extLst>
                <a:ext uri="{FF2B5EF4-FFF2-40B4-BE49-F238E27FC236}">
                  <a16:creationId xmlns:a16="http://schemas.microsoft.com/office/drawing/2014/main" id="{1C9CC4CC-5580-5BCD-CDB5-EADFCDDD9F32}"/>
                </a:ext>
              </a:extLst>
            </p:cNvPr>
            <p:cNvSpPr/>
            <p:nvPr/>
          </p:nvSpPr>
          <p:spPr>
            <a:xfrm>
              <a:off x="-434945" y="2761349"/>
              <a:ext cx="258266" cy="258266"/>
            </a:xfrm>
            <a:prstGeom prst="ellipse">
              <a:avLst/>
            </a:prstGeom>
            <a:solidFill>
              <a:srgbClr val="26262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err="1"/>
            </a:p>
          </p:txBody>
        </p:sp>
        <p:sp>
          <p:nvSpPr>
            <p:cNvPr id="1017" name="Oval 1016">
              <a:extLst>
                <a:ext uri="{FF2B5EF4-FFF2-40B4-BE49-F238E27FC236}">
                  <a16:creationId xmlns:a16="http://schemas.microsoft.com/office/drawing/2014/main" id="{E650A98E-7658-85A4-337B-5278DFB68609}"/>
                </a:ext>
              </a:extLst>
            </p:cNvPr>
            <p:cNvSpPr/>
            <p:nvPr/>
          </p:nvSpPr>
          <p:spPr>
            <a:xfrm>
              <a:off x="16995" y="2762878"/>
              <a:ext cx="258266" cy="258266"/>
            </a:xfrm>
            <a:prstGeom prst="ellipse">
              <a:avLst/>
            </a:prstGeom>
            <a:solidFill>
              <a:srgbClr val="26262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err="1"/>
            </a:p>
          </p:txBody>
        </p:sp>
        <p:sp>
          <p:nvSpPr>
            <p:cNvPr id="1018" name="Oval 1017">
              <a:extLst>
                <a:ext uri="{FF2B5EF4-FFF2-40B4-BE49-F238E27FC236}">
                  <a16:creationId xmlns:a16="http://schemas.microsoft.com/office/drawing/2014/main" id="{12BEE146-4BD6-8E16-EE9B-9D03A6B3C37D}"/>
                </a:ext>
              </a:extLst>
            </p:cNvPr>
            <p:cNvSpPr/>
            <p:nvPr/>
          </p:nvSpPr>
          <p:spPr>
            <a:xfrm>
              <a:off x="337550" y="2539678"/>
              <a:ext cx="258266" cy="258266"/>
            </a:xfrm>
            <a:prstGeom prst="ellipse">
              <a:avLst/>
            </a:prstGeom>
            <a:solidFill>
              <a:srgbClr val="26262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err="1"/>
            </a:p>
          </p:txBody>
        </p:sp>
        <p:sp>
          <p:nvSpPr>
            <p:cNvPr id="1019" name="Oval 1018">
              <a:extLst>
                <a:ext uri="{FF2B5EF4-FFF2-40B4-BE49-F238E27FC236}">
                  <a16:creationId xmlns:a16="http://schemas.microsoft.com/office/drawing/2014/main" id="{8C5B7382-99FA-7151-C6E6-CD299DE01C24}"/>
                </a:ext>
              </a:extLst>
            </p:cNvPr>
            <p:cNvSpPr/>
            <p:nvPr/>
          </p:nvSpPr>
          <p:spPr>
            <a:xfrm>
              <a:off x="497584" y="2161678"/>
              <a:ext cx="258266" cy="258266"/>
            </a:xfrm>
            <a:prstGeom prst="ellipse">
              <a:avLst/>
            </a:prstGeom>
            <a:solidFill>
              <a:srgbClr val="26262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err="1"/>
            </a:p>
          </p:txBody>
        </p:sp>
        <p:sp>
          <p:nvSpPr>
            <p:cNvPr id="1020" name="Oval 1019">
              <a:extLst>
                <a:ext uri="{FF2B5EF4-FFF2-40B4-BE49-F238E27FC236}">
                  <a16:creationId xmlns:a16="http://schemas.microsoft.com/office/drawing/2014/main" id="{46B8AFAE-1F3D-D61A-4913-E3437ECA716A}"/>
                </a:ext>
              </a:extLst>
            </p:cNvPr>
            <p:cNvSpPr/>
            <p:nvPr/>
          </p:nvSpPr>
          <p:spPr>
            <a:xfrm>
              <a:off x="422159" y="1765678"/>
              <a:ext cx="258266" cy="258266"/>
            </a:xfrm>
            <a:prstGeom prst="ellipse">
              <a:avLst/>
            </a:prstGeom>
            <a:solidFill>
              <a:srgbClr val="26262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err="1"/>
            </a:p>
          </p:txBody>
        </p:sp>
        <p:sp>
          <p:nvSpPr>
            <p:cNvPr id="1021" name="Oval 1020">
              <a:extLst>
                <a:ext uri="{FF2B5EF4-FFF2-40B4-BE49-F238E27FC236}">
                  <a16:creationId xmlns:a16="http://schemas.microsoft.com/office/drawing/2014/main" id="{6FE5E89F-12D2-DDDA-9257-E3A9FFCD698F}"/>
                </a:ext>
              </a:extLst>
            </p:cNvPr>
            <p:cNvSpPr/>
            <p:nvPr/>
          </p:nvSpPr>
          <p:spPr>
            <a:xfrm>
              <a:off x="139245" y="1474078"/>
              <a:ext cx="258266" cy="258266"/>
            </a:xfrm>
            <a:prstGeom prst="ellipse">
              <a:avLst/>
            </a:prstGeom>
            <a:solidFill>
              <a:srgbClr val="26262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err="1"/>
            </a:p>
          </p:txBody>
        </p:sp>
        <p:sp>
          <p:nvSpPr>
            <p:cNvPr id="1022" name="Oval 1021">
              <a:extLst>
                <a:ext uri="{FF2B5EF4-FFF2-40B4-BE49-F238E27FC236}">
                  <a16:creationId xmlns:a16="http://schemas.microsoft.com/office/drawing/2014/main" id="{803A247D-16A8-03EB-7DA1-F36F3B634A6A}"/>
                </a:ext>
              </a:extLst>
            </p:cNvPr>
            <p:cNvSpPr/>
            <p:nvPr/>
          </p:nvSpPr>
          <p:spPr>
            <a:xfrm>
              <a:off x="-375665" y="2320153"/>
              <a:ext cx="258266" cy="258266"/>
            </a:xfrm>
            <a:prstGeom prst="ellipse">
              <a:avLst/>
            </a:prstGeom>
            <a:solidFill>
              <a:srgbClr val="26262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err="1"/>
            </a:p>
          </p:txBody>
        </p:sp>
      </p:grpSp>
      <p:sp>
        <p:nvSpPr>
          <p:cNvPr id="76" name="TextBox 75">
            <a:extLst>
              <a:ext uri="{FF2B5EF4-FFF2-40B4-BE49-F238E27FC236}">
                <a16:creationId xmlns:a16="http://schemas.microsoft.com/office/drawing/2014/main" id="{C9AFC256-F7BF-3A92-5741-7F00BB2EB600}"/>
              </a:ext>
            </a:extLst>
          </p:cNvPr>
          <p:cNvSpPr txBox="1"/>
          <p:nvPr/>
        </p:nvSpPr>
        <p:spPr>
          <a:xfrm>
            <a:off x="4439816" y="4293096"/>
            <a:ext cx="1152128" cy="369332"/>
          </a:xfrm>
          <a:prstGeom prst="rect">
            <a:avLst/>
          </a:prstGeom>
          <a:noFill/>
        </p:spPr>
        <p:txBody>
          <a:bodyPr wrap="square">
            <a:spAutoFit/>
          </a:bodyPr>
          <a:lstStyle/>
          <a:p>
            <a:pPr algn="ctr"/>
            <a:r>
              <a:rPr lang="en-CH" dirty="0">
                <a:solidFill>
                  <a:sysClr val="windowText" lastClr="000000"/>
                </a:solidFill>
              </a:rPr>
              <a:t>…</a:t>
            </a:r>
          </a:p>
        </p:txBody>
      </p:sp>
      <p:grpSp>
        <p:nvGrpSpPr>
          <p:cNvPr id="1035" name="Group 1034">
            <a:extLst>
              <a:ext uri="{FF2B5EF4-FFF2-40B4-BE49-F238E27FC236}">
                <a16:creationId xmlns:a16="http://schemas.microsoft.com/office/drawing/2014/main" id="{4CD864FC-D9D8-3A8B-1A67-CD4E5186CE85}"/>
              </a:ext>
            </a:extLst>
          </p:cNvPr>
          <p:cNvGrpSpPr/>
          <p:nvPr/>
        </p:nvGrpSpPr>
        <p:grpSpPr>
          <a:xfrm>
            <a:off x="3863752" y="4293096"/>
            <a:ext cx="849514" cy="407222"/>
            <a:chOff x="6629476" y="1308051"/>
            <a:chExt cx="801538" cy="384224"/>
          </a:xfrm>
        </p:grpSpPr>
        <p:grpSp>
          <p:nvGrpSpPr>
            <p:cNvPr id="1036" name="Group 1035">
              <a:extLst>
                <a:ext uri="{FF2B5EF4-FFF2-40B4-BE49-F238E27FC236}">
                  <a16:creationId xmlns:a16="http://schemas.microsoft.com/office/drawing/2014/main" id="{DC6C86D3-FE8F-E55F-5479-2576297D41AD}"/>
                </a:ext>
              </a:extLst>
            </p:cNvPr>
            <p:cNvGrpSpPr/>
            <p:nvPr/>
          </p:nvGrpSpPr>
          <p:grpSpPr>
            <a:xfrm>
              <a:off x="6629476" y="1308051"/>
              <a:ext cx="801538" cy="384224"/>
              <a:chOff x="795059" y="1726478"/>
              <a:chExt cx="1502007" cy="720000"/>
            </a:xfrm>
            <a:effectLst/>
          </p:grpSpPr>
          <p:sp>
            <p:nvSpPr>
              <p:cNvPr id="1039" name="Freeform 1038">
                <a:extLst>
                  <a:ext uri="{FF2B5EF4-FFF2-40B4-BE49-F238E27FC236}">
                    <a16:creationId xmlns:a16="http://schemas.microsoft.com/office/drawing/2014/main" id="{31E02129-44D8-5AD8-56BD-20B53649DC8F}"/>
                  </a:ext>
                </a:extLst>
              </p:cNvPr>
              <p:cNvSpPr/>
              <p:nvPr/>
            </p:nvSpPr>
            <p:spPr>
              <a:xfrm>
                <a:off x="795059" y="1726478"/>
                <a:ext cx="1502007" cy="720000"/>
              </a:xfrm>
              <a:custGeom>
                <a:avLst/>
                <a:gdLst>
                  <a:gd name="connsiteX0" fmla="*/ 558000 w 1502007"/>
                  <a:gd name="connsiteY0" fmla="*/ 0 h 720000"/>
                  <a:gd name="connsiteX1" fmla="*/ 1104663 w 1502007"/>
                  <a:gd name="connsiteY1" fmla="*/ 287447 h 720000"/>
                  <a:gd name="connsiteX2" fmla="*/ 1109047 w 1502007"/>
                  <a:gd name="connsiteY2" fmla="*/ 315502 h 720000"/>
                  <a:gd name="connsiteX3" fmla="*/ 1502007 w 1502007"/>
                  <a:gd name="connsiteY3" fmla="*/ 315502 h 720000"/>
                  <a:gd name="connsiteX4" fmla="*/ 1502007 w 1502007"/>
                  <a:gd name="connsiteY4" fmla="*/ 405502 h 720000"/>
                  <a:gd name="connsiteX5" fmla="*/ 1108890 w 1502007"/>
                  <a:gd name="connsiteY5" fmla="*/ 405502 h 720000"/>
                  <a:gd name="connsiteX6" fmla="*/ 1104663 w 1502007"/>
                  <a:gd name="connsiteY6" fmla="*/ 432553 h 720000"/>
                  <a:gd name="connsiteX7" fmla="*/ 558000 w 1502007"/>
                  <a:gd name="connsiteY7" fmla="*/ 720000 h 720000"/>
                  <a:gd name="connsiteX8" fmla="*/ 0 w 1502007"/>
                  <a:gd name="connsiteY8" fmla="*/ 360000 h 720000"/>
                  <a:gd name="connsiteX9" fmla="*/ 558000 w 1502007"/>
                  <a:gd name="connsiteY9" fmla="*/ 0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02007" h="720000">
                    <a:moveTo>
                      <a:pt x="558000" y="0"/>
                    </a:moveTo>
                    <a:cubicBezTo>
                      <a:pt x="827653" y="0"/>
                      <a:pt x="1052632" y="123401"/>
                      <a:pt x="1104663" y="287447"/>
                    </a:cubicBezTo>
                    <a:lnTo>
                      <a:pt x="1109047" y="315502"/>
                    </a:lnTo>
                    <a:lnTo>
                      <a:pt x="1502007" y="315502"/>
                    </a:lnTo>
                    <a:lnTo>
                      <a:pt x="1502007" y="405502"/>
                    </a:lnTo>
                    <a:lnTo>
                      <a:pt x="1108890" y="405502"/>
                    </a:lnTo>
                    <a:lnTo>
                      <a:pt x="1104663" y="432553"/>
                    </a:lnTo>
                    <a:cubicBezTo>
                      <a:pt x="1052632" y="596599"/>
                      <a:pt x="827653" y="720000"/>
                      <a:pt x="558000" y="720000"/>
                    </a:cubicBezTo>
                    <a:cubicBezTo>
                      <a:pt x="249825" y="720000"/>
                      <a:pt x="0" y="558823"/>
                      <a:pt x="0" y="360000"/>
                    </a:cubicBezTo>
                    <a:cubicBezTo>
                      <a:pt x="0" y="161177"/>
                      <a:pt x="249825" y="0"/>
                      <a:pt x="558000" y="0"/>
                    </a:cubicBezTo>
                    <a:close/>
                  </a:path>
                </a:pathLst>
              </a:custGeom>
              <a:solidFill>
                <a:srgbClr val="E66F00"/>
              </a:solidFill>
              <a:ln w="6350" cap="flat" cmpd="sng">
                <a:solidFill>
                  <a:schemeClr val="tx1"/>
                </a:solidFill>
                <a:prstDash val="solid"/>
                <a:round/>
                <a:headEnd type="none" w="sm" len="sm"/>
                <a:tailEnd type="none" w="sm" len="sm"/>
              </a:ln>
              <a:effectLst>
                <a:innerShdw blurRad="50800" dist="12700" dir="5400000">
                  <a:prstClr val="black">
                    <a:alpha val="60835"/>
                  </a:prstClr>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99;p13">
                <a:extLst>
                  <a:ext uri="{FF2B5EF4-FFF2-40B4-BE49-F238E27FC236}">
                    <a16:creationId xmlns:a16="http://schemas.microsoft.com/office/drawing/2014/main" id="{DD1B318A-D2D6-CA01-11EE-DE396F38AE32}"/>
                  </a:ext>
                </a:extLst>
              </p:cNvPr>
              <p:cNvSpPr/>
              <p:nvPr/>
            </p:nvSpPr>
            <p:spPr>
              <a:xfrm>
                <a:off x="880883" y="1810026"/>
                <a:ext cx="936000" cy="540000"/>
              </a:xfrm>
              <a:prstGeom prst="ellipse">
                <a:avLst/>
              </a:prstGeom>
              <a:solidFill>
                <a:schemeClr val="bg1"/>
              </a:solidFill>
              <a:ln w="63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037" name="Google Shape;99;p13">
              <a:extLst>
                <a:ext uri="{FF2B5EF4-FFF2-40B4-BE49-F238E27FC236}">
                  <a16:creationId xmlns:a16="http://schemas.microsoft.com/office/drawing/2014/main" id="{8980E766-FAC1-A21C-9DE6-CA8014E51179}"/>
                </a:ext>
              </a:extLst>
            </p:cNvPr>
            <p:cNvSpPr/>
            <p:nvPr/>
          </p:nvSpPr>
          <p:spPr>
            <a:xfrm>
              <a:off x="6671420" y="1355782"/>
              <a:ext cx="499492" cy="288168"/>
            </a:xfrm>
            <a:prstGeom prst="ellipse">
              <a:avLst/>
            </a:prstGeom>
            <a:solidFill>
              <a:schemeClr val="bg2">
                <a:lumMod val="40000"/>
                <a:lumOff val="60000"/>
                <a:alpha val="20000"/>
              </a:schemeClr>
            </a:solidFill>
            <a:ln w="6350"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042" name="Group 1041">
            <a:extLst>
              <a:ext uri="{FF2B5EF4-FFF2-40B4-BE49-F238E27FC236}">
                <a16:creationId xmlns:a16="http://schemas.microsoft.com/office/drawing/2014/main" id="{3259CBCE-CD06-72A5-E692-8835A03FF883}"/>
              </a:ext>
            </a:extLst>
          </p:cNvPr>
          <p:cNvGrpSpPr/>
          <p:nvPr/>
        </p:nvGrpSpPr>
        <p:grpSpPr>
          <a:xfrm>
            <a:off x="0" y="4221088"/>
            <a:ext cx="2808312" cy="407222"/>
            <a:chOff x="2783632" y="4293096"/>
            <a:chExt cx="2808312" cy="407222"/>
          </a:xfrm>
        </p:grpSpPr>
        <p:sp>
          <p:nvSpPr>
            <p:cNvPr id="1043" name="TextBox 1042">
              <a:extLst>
                <a:ext uri="{FF2B5EF4-FFF2-40B4-BE49-F238E27FC236}">
                  <a16:creationId xmlns:a16="http://schemas.microsoft.com/office/drawing/2014/main" id="{4595F01A-0E40-63DA-1D5A-76CF5D72C880}"/>
                </a:ext>
              </a:extLst>
            </p:cNvPr>
            <p:cNvSpPr txBox="1"/>
            <p:nvPr/>
          </p:nvSpPr>
          <p:spPr>
            <a:xfrm>
              <a:off x="4439816" y="4293096"/>
              <a:ext cx="1152128" cy="369332"/>
            </a:xfrm>
            <a:prstGeom prst="rect">
              <a:avLst/>
            </a:prstGeom>
            <a:noFill/>
          </p:spPr>
          <p:txBody>
            <a:bodyPr wrap="square">
              <a:spAutoFit/>
            </a:bodyPr>
            <a:lstStyle/>
            <a:p>
              <a:pPr algn="ctr"/>
              <a:r>
                <a:rPr lang="en-CH" dirty="0">
                  <a:solidFill>
                    <a:sysClr val="windowText" lastClr="000000"/>
                  </a:solidFill>
                </a:rPr>
                <a:t>…</a:t>
              </a:r>
            </a:p>
          </p:txBody>
        </p:sp>
        <p:grpSp>
          <p:nvGrpSpPr>
            <p:cNvPr id="1044" name="Group 1043">
              <a:extLst>
                <a:ext uri="{FF2B5EF4-FFF2-40B4-BE49-F238E27FC236}">
                  <a16:creationId xmlns:a16="http://schemas.microsoft.com/office/drawing/2014/main" id="{DEDA1DDA-CE18-438E-9EB5-B309D031A15F}"/>
                </a:ext>
              </a:extLst>
            </p:cNvPr>
            <p:cNvGrpSpPr/>
            <p:nvPr/>
          </p:nvGrpSpPr>
          <p:grpSpPr>
            <a:xfrm>
              <a:off x="2783632" y="4293096"/>
              <a:ext cx="849514" cy="407222"/>
              <a:chOff x="6629476" y="1308051"/>
              <a:chExt cx="801538" cy="384224"/>
            </a:xfrm>
          </p:grpSpPr>
          <p:grpSp>
            <p:nvGrpSpPr>
              <p:cNvPr id="1051" name="Group 1050">
                <a:extLst>
                  <a:ext uri="{FF2B5EF4-FFF2-40B4-BE49-F238E27FC236}">
                    <a16:creationId xmlns:a16="http://schemas.microsoft.com/office/drawing/2014/main" id="{D2D182FC-C881-6B58-F283-9344F9274416}"/>
                  </a:ext>
                </a:extLst>
              </p:cNvPr>
              <p:cNvGrpSpPr/>
              <p:nvPr/>
            </p:nvGrpSpPr>
            <p:grpSpPr>
              <a:xfrm>
                <a:off x="6629476" y="1308051"/>
                <a:ext cx="801538" cy="384224"/>
                <a:chOff x="795059" y="1726478"/>
                <a:chExt cx="1502007" cy="720000"/>
              </a:xfrm>
              <a:effectLst/>
            </p:grpSpPr>
            <p:sp>
              <p:nvSpPr>
                <p:cNvPr id="1054" name="Freeform 1053">
                  <a:extLst>
                    <a:ext uri="{FF2B5EF4-FFF2-40B4-BE49-F238E27FC236}">
                      <a16:creationId xmlns:a16="http://schemas.microsoft.com/office/drawing/2014/main" id="{08701DA3-DB49-FCAB-4971-93745DBB4D70}"/>
                    </a:ext>
                  </a:extLst>
                </p:cNvPr>
                <p:cNvSpPr/>
                <p:nvPr/>
              </p:nvSpPr>
              <p:spPr>
                <a:xfrm>
                  <a:off x="795059" y="1726478"/>
                  <a:ext cx="1502007" cy="720000"/>
                </a:xfrm>
                <a:custGeom>
                  <a:avLst/>
                  <a:gdLst>
                    <a:gd name="connsiteX0" fmla="*/ 558000 w 1502007"/>
                    <a:gd name="connsiteY0" fmla="*/ 0 h 720000"/>
                    <a:gd name="connsiteX1" fmla="*/ 1104663 w 1502007"/>
                    <a:gd name="connsiteY1" fmla="*/ 287447 h 720000"/>
                    <a:gd name="connsiteX2" fmla="*/ 1109047 w 1502007"/>
                    <a:gd name="connsiteY2" fmla="*/ 315502 h 720000"/>
                    <a:gd name="connsiteX3" fmla="*/ 1502007 w 1502007"/>
                    <a:gd name="connsiteY3" fmla="*/ 315502 h 720000"/>
                    <a:gd name="connsiteX4" fmla="*/ 1502007 w 1502007"/>
                    <a:gd name="connsiteY4" fmla="*/ 405502 h 720000"/>
                    <a:gd name="connsiteX5" fmla="*/ 1108890 w 1502007"/>
                    <a:gd name="connsiteY5" fmla="*/ 405502 h 720000"/>
                    <a:gd name="connsiteX6" fmla="*/ 1104663 w 1502007"/>
                    <a:gd name="connsiteY6" fmla="*/ 432553 h 720000"/>
                    <a:gd name="connsiteX7" fmla="*/ 558000 w 1502007"/>
                    <a:gd name="connsiteY7" fmla="*/ 720000 h 720000"/>
                    <a:gd name="connsiteX8" fmla="*/ 0 w 1502007"/>
                    <a:gd name="connsiteY8" fmla="*/ 360000 h 720000"/>
                    <a:gd name="connsiteX9" fmla="*/ 558000 w 1502007"/>
                    <a:gd name="connsiteY9" fmla="*/ 0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02007" h="720000">
                      <a:moveTo>
                        <a:pt x="558000" y="0"/>
                      </a:moveTo>
                      <a:cubicBezTo>
                        <a:pt x="827653" y="0"/>
                        <a:pt x="1052632" y="123401"/>
                        <a:pt x="1104663" y="287447"/>
                      </a:cubicBezTo>
                      <a:lnTo>
                        <a:pt x="1109047" y="315502"/>
                      </a:lnTo>
                      <a:lnTo>
                        <a:pt x="1502007" y="315502"/>
                      </a:lnTo>
                      <a:lnTo>
                        <a:pt x="1502007" y="405502"/>
                      </a:lnTo>
                      <a:lnTo>
                        <a:pt x="1108890" y="405502"/>
                      </a:lnTo>
                      <a:lnTo>
                        <a:pt x="1104663" y="432553"/>
                      </a:lnTo>
                      <a:cubicBezTo>
                        <a:pt x="1052632" y="596599"/>
                        <a:pt x="827653" y="720000"/>
                        <a:pt x="558000" y="720000"/>
                      </a:cubicBezTo>
                      <a:cubicBezTo>
                        <a:pt x="249825" y="720000"/>
                        <a:pt x="0" y="558823"/>
                        <a:pt x="0" y="360000"/>
                      </a:cubicBezTo>
                      <a:cubicBezTo>
                        <a:pt x="0" y="161177"/>
                        <a:pt x="249825" y="0"/>
                        <a:pt x="558000" y="0"/>
                      </a:cubicBezTo>
                      <a:close/>
                    </a:path>
                  </a:pathLst>
                </a:custGeom>
                <a:solidFill>
                  <a:srgbClr val="E66F00"/>
                </a:solidFill>
                <a:ln w="6350" cap="flat" cmpd="sng">
                  <a:solidFill>
                    <a:schemeClr val="tx1"/>
                  </a:solidFill>
                  <a:prstDash val="solid"/>
                  <a:round/>
                  <a:headEnd type="none" w="sm" len="sm"/>
                  <a:tailEnd type="none" w="sm" len="sm"/>
                </a:ln>
                <a:effectLst>
                  <a:innerShdw blurRad="50800" dist="12700" dir="5400000">
                    <a:prstClr val="black">
                      <a:alpha val="60835"/>
                    </a:prstClr>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99;p13">
                  <a:extLst>
                    <a:ext uri="{FF2B5EF4-FFF2-40B4-BE49-F238E27FC236}">
                      <a16:creationId xmlns:a16="http://schemas.microsoft.com/office/drawing/2014/main" id="{DC8EDA57-02AE-0CF8-9852-E26E23245773}"/>
                    </a:ext>
                  </a:extLst>
                </p:cNvPr>
                <p:cNvSpPr/>
                <p:nvPr/>
              </p:nvSpPr>
              <p:spPr>
                <a:xfrm>
                  <a:off x="880883" y="1810026"/>
                  <a:ext cx="936000" cy="540000"/>
                </a:xfrm>
                <a:prstGeom prst="ellipse">
                  <a:avLst/>
                </a:prstGeom>
                <a:solidFill>
                  <a:schemeClr val="bg1"/>
                </a:solidFill>
                <a:ln w="63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052" name="Google Shape;99;p13">
                <a:extLst>
                  <a:ext uri="{FF2B5EF4-FFF2-40B4-BE49-F238E27FC236}">
                    <a16:creationId xmlns:a16="http://schemas.microsoft.com/office/drawing/2014/main" id="{3A4C97D8-85A8-4219-3D39-DF589F2FC57D}"/>
                  </a:ext>
                </a:extLst>
              </p:cNvPr>
              <p:cNvSpPr/>
              <p:nvPr/>
            </p:nvSpPr>
            <p:spPr>
              <a:xfrm>
                <a:off x="6671420" y="1355782"/>
                <a:ext cx="499492" cy="288168"/>
              </a:xfrm>
              <a:prstGeom prst="ellipse">
                <a:avLst/>
              </a:prstGeom>
              <a:solidFill>
                <a:schemeClr val="bg2">
                  <a:lumMod val="40000"/>
                  <a:lumOff val="60000"/>
                  <a:alpha val="20000"/>
                </a:schemeClr>
              </a:solidFill>
              <a:ln w="6350"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53" name="Diamond 1052">
                <a:extLst>
                  <a:ext uri="{FF2B5EF4-FFF2-40B4-BE49-F238E27FC236}">
                    <a16:creationId xmlns:a16="http://schemas.microsoft.com/office/drawing/2014/main" id="{764E438F-95B7-10F6-E2E7-0B4A0C0FE742}"/>
                  </a:ext>
                </a:extLst>
              </p:cNvPr>
              <p:cNvSpPr/>
              <p:nvPr/>
            </p:nvSpPr>
            <p:spPr>
              <a:xfrm rot="3829415">
                <a:off x="6774181" y="1304979"/>
                <a:ext cx="229389" cy="366544"/>
              </a:xfrm>
              <a:prstGeom prst="diamond">
                <a:avLst/>
              </a:prstGeom>
              <a:solidFill>
                <a:srgbClr val="FFEFAE"/>
              </a:solidFill>
              <a:ln w="3810">
                <a:solidFill>
                  <a:schemeClr val="tx1"/>
                </a:solidFill>
              </a:ln>
              <a:effectLst>
                <a:innerShdw blurRad="114300" dist="12700" dir="2700000">
                  <a:prstClr val="black">
                    <a:alpha val="29449"/>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p>
            </p:txBody>
          </p:sp>
        </p:grpSp>
      </p:grpSp>
      <p:sp>
        <p:nvSpPr>
          <p:cNvPr id="1056" name="TextBox 1055">
            <a:extLst>
              <a:ext uri="{FF2B5EF4-FFF2-40B4-BE49-F238E27FC236}">
                <a16:creationId xmlns:a16="http://schemas.microsoft.com/office/drawing/2014/main" id="{9EE348EE-1BA8-5C46-28A5-D9E3A6220EFB}"/>
              </a:ext>
            </a:extLst>
          </p:cNvPr>
          <p:cNvSpPr txBox="1"/>
          <p:nvPr/>
        </p:nvSpPr>
        <p:spPr>
          <a:xfrm>
            <a:off x="263352" y="5301208"/>
            <a:ext cx="8040216" cy="830997"/>
          </a:xfrm>
          <a:prstGeom prst="rect">
            <a:avLst/>
          </a:prstGeom>
          <a:noFill/>
        </p:spPr>
        <p:txBody>
          <a:bodyPr wrap="square" lIns="0" tIns="0" rIns="0" bIns="0" rtlCol="0">
            <a:spAutoFit/>
          </a:bodyPr>
          <a:lstStyle/>
          <a:p>
            <a:pPr algn="l"/>
            <a:r>
              <a:rPr lang="en-CH" dirty="0"/>
              <a:t>Pins: for special experiments, e.g. multi-loop pins</a:t>
            </a:r>
          </a:p>
          <a:p>
            <a:pPr algn="l"/>
            <a:r>
              <a:rPr lang="en-CH" dirty="0"/>
              <a:t>MacromolecularSample: because not all loops contain (only) one crystal</a:t>
            </a:r>
          </a:p>
          <a:p>
            <a:pPr algn="l"/>
            <a:r>
              <a:rPr lang="en-GB" dirty="0"/>
              <a:t>o</a:t>
            </a:r>
            <a:r>
              <a:rPr lang="en-CH" dirty="0"/>
              <a:t>r: is a crystal proven as a crystal, if noone hears it being collected?</a:t>
            </a:r>
          </a:p>
        </p:txBody>
      </p:sp>
      <p:grpSp>
        <p:nvGrpSpPr>
          <p:cNvPr id="1061" name="Group 1060">
            <a:extLst>
              <a:ext uri="{FF2B5EF4-FFF2-40B4-BE49-F238E27FC236}">
                <a16:creationId xmlns:a16="http://schemas.microsoft.com/office/drawing/2014/main" id="{8013B0AF-7C54-3842-1E89-C4444877065E}"/>
              </a:ext>
            </a:extLst>
          </p:cNvPr>
          <p:cNvGrpSpPr/>
          <p:nvPr/>
        </p:nvGrpSpPr>
        <p:grpSpPr>
          <a:xfrm>
            <a:off x="4007768" y="4365104"/>
            <a:ext cx="333753" cy="260226"/>
            <a:chOff x="4483845" y="4881033"/>
            <a:chExt cx="333753" cy="260226"/>
          </a:xfrm>
        </p:grpSpPr>
        <p:sp>
          <p:nvSpPr>
            <p:cNvPr id="1057" name="Diamond 1056">
              <a:extLst>
                <a:ext uri="{FF2B5EF4-FFF2-40B4-BE49-F238E27FC236}">
                  <a16:creationId xmlns:a16="http://schemas.microsoft.com/office/drawing/2014/main" id="{20C1FE15-5311-65FA-F212-0C285057CCEF}"/>
                </a:ext>
              </a:extLst>
            </p:cNvPr>
            <p:cNvSpPr/>
            <p:nvPr/>
          </p:nvSpPr>
          <p:spPr>
            <a:xfrm rot="3829415">
              <a:off x="4520609" y="4844269"/>
              <a:ext cx="107826" cy="181353"/>
            </a:xfrm>
            <a:prstGeom prst="diamond">
              <a:avLst/>
            </a:prstGeom>
            <a:solidFill>
              <a:srgbClr val="FFEFAE"/>
            </a:solidFill>
            <a:ln w="3810">
              <a:solidFill>
                <a:schemeClr val="tx1"/>
              </a:solidFill>
            </a:ln>
            <a:effectLst>
              <a:innerShdw blurRad="63500" dist="12700" dir="2700000">
                <a:prstClr val="black">
                  <a:alpha val="29449"/>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1058" name="Diamond 1057">
              <a:extLst>
                <a:ext uri="{FF2B5EF4-FFF2-40B4-BE49-F238E27FC236}">
                  <a16:creationId xmlns:a16="http://schemas.microsoft.com/office/drawing/2014/main" id="{65D939DC-B150-7741-80F3-F56ECAB80E22}"/>
                </a:ext>
              </a:extLst>
            </p:cNvPr>
            <p:cNvSpPr/>
            <p:nvPr/>
          </p:nvSpPr>
          <p:spPr>
            <a:xfrm rot="4526924">
              <a:off x="4673009" y="4996669"/>
              <a:ext cx="107826" cy="181353"/>
            </a:xfrm>
            <a:prstGeom prst="diamond">
              <a:avLst/>
            </a:prstGeom>
            <a:solidFill>
              <a:srgbClr val="FFEFAE"/>
            </a:solidFill>
            <a:ln w="3810">
              <a:solidFill>
                <a:schemeClr val="tx1"/>
              </a:solidFill>
            </a:ln>
            <a:effectLst>
              <a:innerShdw blurRad="63500" dist="12700" dir="2700000">
                <a:prstClr val="black">
                  <a:alpha val="29449"/>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1059" name="Diamond 1058">
              <a:extLst>
                <a:ext uri="{FF2B5EF4-FFF2-40B4-BE49-F238E27FC236}">
                  <a16:creationId xmlns:a16="http://schemas.microsoft.com/office/drawing/2014/main" id="{FFF522D3-83E0-9F0F-92B8-FD1F8B7517C9}"/>
                </a:ext>
              </a:extLst>
            </p:cNvPr>
            <p:cNvSpPr/>
            <p:nvPr/>
          </p:nvSpPr>
          <p:spPr>
            <a:xfrm rot="6086569">
              <a:off x="4629488" y="4849314"/>
              <a:ext cx="107826" cy="181353"/>
            </a:xfrm>
            <a:prstGeom prst="diamond">
              <a:avLst/>
            </a:prstGeom>
            <a:solidFill>
              <a:srgbClr val="FFEFAE"/>
            </a:solidFill>
            <a:ln w="3810">
              <a:solidFill>
                <a:schemeClr val="tx1"/>
              </a:solidFill>
            </a:ln>
            <a:effectLst>
              <a:innerShdw blurRad="63500" dist="12700" dir="2700000">
                <a:prstClr val="black">
                  <a:alpha val="29449"/>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p>
          </p:txBody>
        </p:sp>
      </p:grpSp>
      <p:pic>
        <p:nvPicPr>
          <p:cNvPr id="1062" name="Picture 1061" descr="A screenshot of a game&#10;&#10;Description automatically generated">
            <a:extLst>
              <a:ext uri="{FF2B5EF4-FFF2-40B4-BE49-F238E27FC236}">
                <a16:creationId xmlns:a16="http://schemas.microsoft.com/office/drawing/2014/main" id="{DD0D4AE3-BF8A-E835-D437-1AD72EF279D4}"/>
              </a:ext>
            </a:extLst>
          </p:cNvPr>
          <p:cNvPicPr>
            <a:picLocks noChangeAspect="1"/>
          </p:cNvPicPr>
          <p:nvPr/>
        </p:nvPicPr>
        <p:blipFill>
          <a:blip r:embed="rId3"/>
          <a:stretch>
            <a:fillRect/>
          </a:stretch>
        </p:blipFill>
        <p:spPr>
          <a:xfrm>
            <a:off x="1127448" y="4221088"/>
            <a:ext cx="504056" cy="508478"/>
          </a:xfrm>
          <a:prstGeom prst="rect">
            <a:avLst/>
          </a:prstGeom>
        </p:spPr>
      </p:pic>
      <p:grpSp>
        <p:nvGrpSpPr>
          <p:cNvPr id="1101" name="Group 1100">
            <a:extLst>
              <a:ext uri="{FF2B5EF4-FFF2-40B4-BE49-F238E27FC236}">
                <a16:creationId xmlns:a16="http://schemas.microsoft.com/office/drawing/2014/main" id="{E4A262F9-7FA4-930C-A99A-8FD24B5515C1}"/>
              </a:ext>
            </a:extLst>
          </p:cNvPr>
          <p:cNvGrpSpPr/>
          <p:nvPr/>
        </p:nvGrpSpPr>
        <p:grpSpPr>
          <a:xfrm>
            <a:off x="3215680" y="7101408"/>
            <a:ext cx="2088146" cy="407222"/>
            <a:chOff x="4785360" y="4725144"/>
            <a:chExt cx="2088146" cy="407222"/>
          </a:xfrm>
        </p:grpSpPr>
        <p:grpSp>
          <p:nvGrpSpPr>
            <p:cNvPr id="1029" name="Group 1028">
              <a:extLst>
                <a:ext uri="{FF2B5EF4-FFF2-40B4-BE49-F238E27FC236}">
                  <a16:creationId xmlns:a16="http://schemas.microsoft.com/office/drawing/2014/main" id="{7FAB92D4-28BB-2D1B-2F07-5EB06066F09A}"/>
                </a:ext>
              </a:extLst>
            </p:cNvPr>
            <p:cNvGrpSpPr/>
            <p:nvPr/>
          </p:nvGrpSpPr>
          <p:grpSpPr>
            <a:xfrm>
              <a:off x="6023992" y="4725144"/>
              <a:ext cx="849514" cy="407222"/>
              <a:chOff x="6629476" y="1308051"/>
              <a:chExt cx="801538" cy="384224"/>
            </a:xfrm>
          </p:grpSpPr>
          <p:grpSp>
            <p:nvGrpSpPr>
              <p:cNvPr id="1030" name="Group 1029">
                <a:extLst>
                  <a:ext uri="{FF2B5EF4-FFF2-40B4-BE49-F238E27FC236}">
                    <a16:creationId xmlns:a16="http://schemas.microsoft.com/office/drawing/2014/main" id="{89954DD8-12DC-9D6D-4484-C68FFA49ADC7}"/>
                  </a:ext>
                </a:extLst>
              </p:cNvPr>
              <p:cNvGrpSpPr/>
              <p:nvPr/>
            </p:nvGrpSpPr>
            <p:grpSpPr>
              <a:xfrm>
                <a:off x="6629476" y="1308051"/>
                <a:ext cx="801538" cy="384224"/>
                <a:chOff x="795059" y="1726478"/>
                <a:chExt cx="1502007" cy="720000"/>
              </a:xfrm>
              <a:effectLst/>
            </p:grpSpPr>
            <p:sp>
              <p:nvSpPr>
                <p:cNvPr id="1033" name="Freeform 1032">
                  <a:extLst>
                    <a:ext uri="{FF2B5EF4-FFF2-40B4-BE49-F238E27FC236}">
                      <a16:creationId xmlns:a16="http://schemas.microsoft.com/office/drawing/2014/main" id="{0DE041C3-CC4F-0738-A739-186C979AF3D5}"/>
                    </a:ext>
                  </a:extLst>
                </p:cNvPr>
                <p:cNvSpPr/>
                <p:nvPr/>
              </p:nvSpPr>
              <p:spPr>
                <a:xfrm>
                  <a:off x="795059" y="1726478"/>
                  <a:ext cx="1502007" cy="720000"/>
                </a:xfrm>
                <a:custGeom>
                  <a:avLst/>
                  <a:gdLst>
                    <a:gd name="connsiteX0" fmla="*/ 558000 w 1502007"/>
                    <a:gd name="connsiteY0" fmla="*/ 0 h 720000"/>
                    <a:gd name="connsiteX1" fmla="*/ 1104663 w 1502007"/>
                    <a:gd name="connsiteY1" fmla="*/ 287447 h 720000"/>
                    <a:gd name="connsiteX2" fmla="*/ 1109047 w 1502007"/>
                    <a:gd name="connsiteY2" fmla="*/ 315502 h 720000"/>
                    <a:gd name="connsiteX3" fmla="*/ 1502007 w 1502007"/>
                    <a:gd name="connsiteY3" fmla="*/ 315502 h 720000"/>
                    <a:gd name="connsiteX4" fmla="*/ 1502007 w 1502007"/>
                    <a:gd name="connsiteY4" fmla="*/ 405502 h 720000"/>
                    <a:gd name="connsiteX5" fmla="*/ 1108890 w 1502007"/>
                    <a:gd name="connsiteY5" fmla="*/ 405502 h 720000"/>
                    <a:gd name="connsiteX6" fmla="*/ 1104663 w 1502007"/>
                    <a:gd name="connsiteY6" fmla="*/ 432553 h 720000"/>
                    <a:gd name="connsiteX7" fmla="*/ 558000 w 1502007"/>
                    <a:gd name="connsiteY7" fmla="*/ 720000 h 720000"/>
                    <a:gd name="connsiteX8" fmla="*/ 0 w 1502007"/>
                    <a:gd name="connsiteY8" fmla="*/ 360000 h 720000"/>
                    <a:gd name="connsiteX9" fmla="*/ 558000 w 1502007"/>
                    <a:gd name="connsiteY9" fmla="*/ 0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02007" h="720000">
                      <a:moveTo>
                        <a:pt x="558000" y="0"/>
                      </a:moveTo>
                      <a:cubicBezTo>
                        <a:pt x="827653" y="0"/>
                        <a:pt x="1052632" y="123401"/>
                        <a:pt x="1104663" y="287447"/>
                      </a:cubicBezTo>
                      <a:lnTo>
                        <a:pt x="1109047" y="315502"/>
                      </a:lnTo>
                      <a:lnTo>
                        <a:pt x="1502007" y="315502"/>
                      </a:lnTo>
                      <a:lnTo>
                        <a:pt x="1502007" y="405502"/>
                      </a:lnTo>
                      <a:lnTo>
                        <a:pt x="1108890" y="405502"/>
                      </a:lnTo>
                      <a:lnTo>
                        <a:pt x="1104663" y="432553"/>
                      </a:lnTo>
                      <a:cubicBezTo>
                        <a:pt x="1052632" y="596599"/>
                        <a:pt x="827653" y="720000"/>
                        <a:pt x="558000" y="720000"/>
                      </a:cubicBezTo>
                      <a:cubicBezTo>
                        <a:pt x="249825" y="720000"/>
                        <a:pt x="0" y="558823"/>
                        <a:pt x="0" y="360000"/>
                      </a:cubicBezTo>
                      <a:cubicBezTo>
                        <a:pt x="0" y="161177"/>
                        <a:pt x="249825" y="0"/>
                        <a:pt x="558000" y="0"/>
                      </a:cubicBezTo>
                      <a:close/>
                    </a:path>
                  </a:pathLst>
                </a:custGeom>
                <a:solidFill>
                  <a:srgbClr val="E66F00"/>
                </a:solidFill>
                <a:ln w="6350" cap="flat" cmpd="sng">
                  <a:solidFill>
                    <a:schemeClr val="tx1"/>
                  </a:solidFill>
                  <a:prstDash val="solid"/>
                  <a:round/>
                  <a:headEnd type="none" w="sm" len="sm"/>
                  <a:tailEnd type="none" w="sm" len="sm"/>
                </a:ln>
                <a:effectLst>
                  <a:innerShdw blurRad="50800" dist="12700" dir="5400000">
                    <a:prstClr val="black">
                      <a:alpha val="60835"/>
                    </a:prstClr>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99;p13">
                  <a:extLst>
                    <a:ext uri="{FF2B5EF4-FFF2-40B4-BE49-F238E27FC236}">
                      <a16:creationId xmlns:a16="http://schemas.microsoft.com/office/drawing/2014/main" id="{6E695906-A053-AE2C-4412-5B22B1DB4D2E}"/>
                    </a:ext>
                  </a:extLst>
                </p:cNvPr>
                <p:cNvSpPr/>
                <p:nvPr/>
              </p:nvSpPr>
              <p:spPr>
                <a:xfrm>
                  <a:off x="880883" y="1810026"/>
                  <a:ext cx="936000" cy="540000"/>
                </a:xfrm>
                <a:prstGeom prst="ellipse">
                  <a:avLst/>
                </a:prstGeom>
                <a:solidFill>
                  <a:schemeClr val="bg1"/>
                </a:solidFill>
                <a:ln w="63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031" name="Google Shape;99;p13">
                <a:extLst>
                  <a:ext uri="{FF2B5EF4-FFF2-40B4-BE49-F238E27FC236}">
                    <a16:creationId xmlns:a16="http://schemas.microsoft.com/office/drawing/2014/main" id="{CB0D79BE-2B88-C1C8-E14C-737681036A9E}"/>
                  </a:ext>
                </a:extLst>
              </p:cNvPr>
              <p:cNvSpPr/>
              <p:nvPr/>
            </p:nvSpPr>
            <p:spPr>
              <a:xfrm>
                <a:off x="6671420" y="1355782"/>
                <a:ext cx="499492" cy="288168"/>
              </a:xfrm>
              <a:prstGeom prst="ellipse">
                <a:avLst/>
              </a:prstGeom>
              <a:solidFill>
                <a:schemeClr val="bg2">
                  <a:lumMod val="40000"/>
                  <a:lumOff val="60000"/>
                  <a:alpha val="20000"/>
                </a:schemeClr>
              </a:solidFill>
              <a:ln w="6350"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2" name="Diamond 1031">
                <a:extLst>
                  <a:ext uri="{FF2B5EF4-FFF2-40B4-BE49-F238E27FC236}">
                    <a16:creationId xmlns:a16="http://schemas.microsoft.com/office/drawing/2014/main" id="{CF1E0823-E649-D723-7BC8-6E3731195F0A}"/>
                  </a:ext>
                </a:extLst>
              </p:cNvPr>
              <p:cNvSpPr/>
              <p:nvPr/>
            </p:nvSpPr>
            <p:spPr>
              <a:xfrm rot="3829415">
                <a:off x="6774181" y="1304979"/>
                <a:ext cx="229389" cy="366544"/>
              </a:xfrm>
              <a:prstGeom prst="diamond">
                <a:avLst/>
              </a:prstGeom>
              <a:solidFill>
                <a:srgbClr val="FFEFAE"/>
              </a:solidFill>
              <a:ln w="3810">
                <a:solidFill>
                  <a:schemeClr val="tx1"/>
                </a:solidFill>
              </a:ln>
              <a:effectLst>
                <a:innerShdw blurRad="114300" dist="12700" dir="2700000">
                  <a:prstClr val="black">
                    <a:alpha val="29449"/>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p>
            </p:txBody>
          </p:sp>
        </p:grpSp>
        <p:grpSp>
          <p:nvGrpSpPr>
            <p:cNvPr id="1072" name="Group 1071">
              <a:extLst>
                <a:ext uri="{FF2B5EF4-FFF2-40B4-BE49-F238E27FC236}">
                  <a16:creationId xmlns:a16="http://schemas.microsoft.com/office/drawing/2014/main" id="{41397009-509E-1A29-9A93-A4EED07BB851}"/>
                </a:ext>
              </a:extLst>
            </p:cNvPr>
            <p:cNvGrpSpPr/>
            <p:nvPr/>
          </p:nvGrpSpPr>
          <p:grpSpPr>
            <a:xfrm>
              <a:off x="5408372" y="4725144"/>
              <a:ext cx="630461" cy="407222"/>
              <a:chOff x="2168012" y="4276629"/>
              <a:chExt cx="630461" cy="407222"/>
            </a:xfrm>
          </p:grpSpPr>
          <p:sp>
            <p:nvSpPr>
              <p:cNvPr id="1071" name="Freeform 1070">
                <a:extLst>
                  <a:ext uri="{FF2B5EF4-FFF2-40B4-BE49-F238E27FC236}">
                    <a16:creationId xmlns:a16="http://schemas.microsoft.com/office/drawing/2014/main" id="{0DFA6EEE-6050-896F-BBDF-84800A3F8FE2}"/>
                  </a:ext>
                </a:extLst>
              </p:cNvPr>
              <p:cNvSpPr/>
              <p:nvPr/>
            </p:nvSpPr>
            <p:spPr>
              <a:xfrm>
                <a:off x="2168012" y="4276629"/>
                <a:ext cx="630461" cy="407222"/>
              </a:xfrm>
              <a:custGeom>
                <a:avLst/>
                <a:gdLst>
                  <a:gd name="connsiteX0" fmla="*/ 315597 w 630461"/>
                  <a:gd name="connsiteY0" fmla="*/ 0 h 407222"/>
                  <a:gd name="connsiteX1" fmla="*/ 624782 w 630461"/>
                  <a:gd name="connsiteY1" fmla="*/ 162576 h 407222"/>
                  <a:gd name="connsiteX2" fmla="*/ 627262 w 630461"/>
                  <a:gd name="connsiteY2" fmla="*/ 178444 h 407222"/>
                  <a:gd name="connsiteX3" fmla="*/ 630461 w 630461"/>
                  <a:gd name="connsiteY3" fmla="*/ 178444 h 407222"/>
                  <a:gd name="connsiteX4" fmla="*/ 630461 w 630461"/>
                  <a:gd name="connsiteY4" fmla="*/ 229347 h 407222"/>
                  <a:gd name="connsiteX5" fmla="*/ 627173 w 630461"/>
                  <a:gd name="connsiteY5" fmla="*/ 229347 h 407222"/>
                  <a:gd name="connsiteX6" fmla="*/ 624782 w 630461"/>
                  <a:gd name="connsiteY6" fmla="*/ 244646 h 407222"/>
                  <a:gd name="connsiteX7" fmla="*/ 315597 w 630461"/>
                  <a:gd name="connsiteY7" fmla="*/ 407222 h 407222"/>
                  <a:gd name="connsiteX8" fmla="*/ 0 w 630461"/>
                  <a:gd name="connsiteY8" fmla="*/ 203611 h 407222"/>
                  <a:gd name="connsiteX9" fmla="*/ 315597 w 630461"/>
                  <a:gd name="connsiteY9" fmla="*/ 0 h 407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0461" h="407222">
                    <a:moveTo>
                      <a:pt x="315597" y="0"/>
                    </a:moveTo>
                    <a:cubicBezTo>
                      <a:pt x="468109" y="0"/>
                      <a:pt x="595354" y="69794"/>
                      <a:pt x="624782" y="162576"/>
                    </a:cubicBezTo>
                    <a:lnTo>
                      <a:pt x="627262" y="178444"/>
                    </a:lnTo>
                    <a:lnTo>
                      <a:pt x="630461" y="178444"/>
                    </a:lnTo>
                    <a:lnTo>
                      <a:pt x="630461" y="229347"/>
                    </a:lnTo>
                    <a:lnTo>
                      <a:pt x="627173" y="229347"/>
                    </a:lnTo>
                    <a:lnTo>
                      <a:pt x="624782" y="244646"/>
                    </a:lnTo>
                    <a:cubicBezTo>
                      <a:pt x="595354" y="337428"/>
                      <a:pt x="468109" y="407222"/>
                      <a:pt x="315597" y="407222"/>
                    </a:cubicBezTo>
                    <a:cubicBezTo>
                      <a:pt x="141298" y="407222"/>
                      <a:pt x="0" y="316063"/>
                      <a:pt x="0" y="203611"/>
                    </a:cubicBezTo>
                    <a:cubicBezTo>
                      <a:pt x="0" y="91160"/>
                      <a:pt x="141298" y="0"/>
                      <a:pt x="315597" y="0"/>
                    </a:cubicBezTo>
                    <a:close/>
                  </a:path>
                </a:pathLst>
              </a:custGeom>
              <a:solidFill>
                <a:srgbClr val="E66F00"/>
              </a:solidFill>
              <a:ln w="6350" cap="flat" cmpd="sng">
                <a:solidFill>
                  <a:schemeClr val="tx1"/>
                </a:solidFill>
                <a:prstDash val="solid"/>
                <a:round/>
                <a:headEnd type="none" w="sm" len="sm"/>
                <a:tailEnd type="none" w="sm" len="sm"/>
              </a:ln>
              <a:effectLst>
                <a:innerShdw blurRad="50800" dist="12700" dir="5400000">
                  <a:prstClr val="black">
                    <a:alpha val="60835"/>
                  </a:prstClr>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99;p13">
                <a:extLst>
                  <a:ext uri="{FF2B5EF4-FFF2-40B4-BE49-F238E27FC236}">
                    <a16:creationId xmlns:a16="http://schemas.microsoft.com/office/drawing/2014/main" id="{19A94E17-0718-C451-E30A-375559B46652}"/>
                  </a:ext>
                </a:extLst>
              </p:cNvPr>
              <p:cNvSpPr/>
              <p:nvPr/>
            </p:nvSpPr>
            <p:spPr>
              <a:xfrm>
                <a:off x="2216552" y="4323883"/>
                <a:ext cx="529388" cy="305417"/>
              </a:xfrm>
              <a:prstGeom prst="ellipse">
                <a:avLst/>
              </a:prstGeom>
              <a:solidFill>
                <a:schemeClr val="bg1"/>
              </a:solidFill>
              <a:ln w="63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5" name="Google Shape;99;p13">
                <a:extLst>
                  <a:ext uri="{FF2B5EF4-FFF2-40B4-BE49-F238E27FC236}">
                    <a16:creationId xmlns:a16="http://schemas.microsoft.com/office/drawing/2014/main" id="{8A51271B-6486-A06B-3B64-3265A600570E}"/>
                  </a:ext>
                </a:extLst>
              </p:cNvPr>
              <p:cNvSpPr/>
              <p:nvPr/>
            </p:nvSpPr>
            <p:spPr>
              <a:xfrm>
                <a:off x="2212466" y="4327217"/>
                <a:ext cx="529389" cy="305417"/>
              </a:xfrm>
              <a:prstGeom prst="ellipse">
                <a:avLst/>
              </a:prstGeom>
              <a:solidFill>
                <a:schemeClr val="bg2">
                  <a:lumMod val="40000"/>
                  <a:lumOff val="60000"/>
                  <a:alpha val="20000"/>
                </a:schemeClr>
              </a:solidFill>
              <a:ln w="6350"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6" name="Diamond 1065">
                <a:extLst>
                  <a:ext uri="{FF2B5EF4-FFF2-40B4-BE49-F238E27FC236}">
                    <a16:creationId xmlns:a16="http://schemas.microsoft.com/office/drawing/2014/main" id="{0F4BF70F-A417-CF52-CCDE-72D4D7F46C56}"/>
                  </a:ext>
                </a:extLst>
              </p:cNvPr>
              <p:cNvSpPr/>
              <p:nvPr/>
            </p:nvSpPr>
            <p:spPr>
              <a:xfrm rot="3829415">
                <a:off x="2321377" y="4273373"/>
                <a:ext cx="243119" cy="388483"/>
              </a:xfrm>
              <a:prstGeom prst="diamond">
                <a:avLst/>
              </a:prstGeom>
              <a:solidFill>
                <a:srgbClr val="FFEFAE"/>
              </a:solidFill>
              <a:ln w="3810">
                <a:solidFill>
                  <a:schemeClr val="tx1"/>
                </a:solidFill>
              </a:ln>
              <a:effectLst>
                <a:innerShdw blurRad="114300" dist="12700" dir="2700000">
                  <a:prstClr val="black">
                    <a:alpha val="29449"/>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p>
            </p:txBody>
          </p:sp>
        </p:grpSp>
        <p:grpSp>
          <p:nvGrpSpPr>
            <p:cNvPr id="1078" name="Group 1077">
              <a:extLst>
                <a:ext uri="{FF2B5EF4-FFF2-40B4-BE49-F238E27FC236}">
                  <a16:creationId xmlns:a16="http://schemas.microsoft.com/office/drawing/2014/main" id="{D3696FDA-9AC7-9788-50D9-BA243D8E2090}"/>
                </a:ext>
              </a:extLst>
            </p:cNvPr>
            <p:cNvGrpSpPr/>
            <p:nvPr/>
          </p:nvGrpSpPr>
          <p:grpSpPr>
            <a:xfrm>
              <a:off x="4785360" y="4725144"/>
              <a:ext cx="630461" cy="407222"/>
              <a:chOff x="2168012" y="4276629"/>
              <a:chExt cx="630461" cy="407222"/>
            </a:xfrm>
          </p:grpSpPr>
          <p:sp>
            <p:nvSpPr>
              <p:cNvPr id="1079" name="Freeform 1078">
                <a:extLst>
                  <a:ext uri="{FF2B5EF4-FFF2-40B4-BE49-F238E27FC236}">
                    <a16:creationId xmlns:a16="http://schemas.microsoft.com/office/drawing/2014/main" id="{9CBF21A0-61B3-5D14-F3DA-E3BE984A93BA}"/>
                  </a:ext>
                </a:extLst>
              </p:cNvPr>
              <p:cNvSpPr/>
              <p:nvPr/>
            </p:nvSpPr>
            <p:spPr>
              <a:xfrm>
                <a:off x="2168012" y="4276629"/>
                <a:ext cx="630461" cy="407222"/>
              </a:xfrm>
              <a:custGeom>
                <a:avLst/>
                <a:gdLst>
                  <a:gd name="connsiteX0" fmla="*/ 315597 w 630461"/>
                  <a:gd name="connsiteY0" fmla="*/ 0 h 407222"/>
                  <a:gd name="connsiteX1" fmla="*/ 624782 w 630461"/>
                  <a:gd name="connsiteY1" fmla="*/ 162576 h 407222"/>
                  <a:gd name="connsiteX2" fmla="*/ 627262 w 630461"/>
                  <a:gd name="connsiteY2" fmla="*/ 178444 h 407222"/>
                  <a:gd name="connsiteX3" fmla="*/ 630461 w 630461"/>
                  <a:gd name="connsiteY3" fmla="*/ 178444 h 407222"/>
                  <a:gd name="connsiteX4" fmla="*/ 630461 w 630461"/>
                  <a:gd name="connsiteY4" fmla="*/ 229347 h 407222"/>
                  <a:gd name="connsiteX5" fmla="*/ 627173 w 630461"/>
                  <a:gd name="connsiteY5" fmla="*/ 229347 h 407222"/>
                  <a:gd name="connsiteX6" fmla="*/ 624782 w 630461"/>
                  <a:gd name="connsiteY6" fmla="*/ 244646 h 407222"/>
                  <a:gd name="connsiteX7" fmla="*/ 315597 w 630461"/>
                  <a:gd name="connsiteY7" fmla="*/ 407222 h 407222"/>
                  <a:gd name="connsiteX8" fmla="*/ 0 w 630461"/>
                  <a:gd name="connsiteY8" fmla="*/ 203611 h 407222"/>
                  <a:gd name="connsiteX9" fmla="*/ 315597 w 630461"/>
                  <a:gd name="connsiteY9" fmla="*/ 0 h 407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0461" h="407222">
                    <a:moveTo>
                      <a:pt x="315597" y="0"/>
                    </a:moveTo>
                    <a:cubicBezTo>
                      <a:pt x="468109" y="0"/>
                      <a:pt x="595354" y="69794"/>
                      <a:pt x="624782" y="162576"/>
                    </a:cubicBezTo>
                    <a:lnTo>
                      <a:pt x="627262" y="178444"/>
                    </a:lnTo>
                    <a:lnTo>
                      <a:pt x="630461" y="178444"/>
                    </a:lnTo>
                    <a:lnTo>
                      <a:pt x="630461" y="229347"/>
                    </a:lnTo>
                    <a:lnTo>
                      <a:pt x="627173" y="229347"/>
                    </a:lnTo>
                    <a:lnTo>
                      <a:pt x="624782" y="244646"/>
                    </a:lnTo>
                    <a:cubicBezTo>
                      <a:pt x="595354" y="337428"/>
                      <a:pt x="468109" y="407222"/>
                      <a:pt x="315597" y="407222"/>
                    </a:cubicBezTo>
                    <a:cubicBezTo>
                      <a:pt x="141298" y="407222"/>
                      <a:pt x="0" y="316063"/>
                      <a:pt x="0" y="203611"/>
                    </a:cubicBezTo>
                    <a:cubicBezTo>
                      <a:pt x="0" y="91160"/>
                      <a:pt x="141298" y="0"/>
                      <a:pt x="315597" y="0"/>
                    </a:cubicBezTo>
                    <a:close/>
                  </a:path>
                </a:pathLst>
              </a:custGeom>
              <a:solidFill>
                <a:srgbClr val="E66F00"/>
              </a:solidFill>
              <a:ln w="6350" cap="flat" cmpd="sng">
                <a:solidFill>
                  <a:schemeClr val="tx1"/>
                </a:solidFill>
                <a:prstDash val="solid"/>
                <a:round/>
                <a:headEnd type="none" w="sm" len="sm"/>
                <a:tailEnd type="none" w="sm" len="sm"/>
              </a:ln>
              <a:effectLst>
                <a:innerShdw blurRad="50800" dist="12700" dir="5400000">
                  <a:prstClr val="black">
                    <a:alpha val="60835"/>
                  </a:prstClr>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99;p13">
                <a:extLst>
                  <a:ext uri="{FF2B5EF4-FFF2-40B4-BE49-F238E27FC236}">
                    <a16:creationId xmlns:a16="http://schemas.microsoft.com/office/drawing/2014/main" id="{1D6C0BD5-860B-6711-6327-52D35216F0C4}"/>
                  </a:ext>
                </a:extLst>
              </p:cNvPr>
              <p:cNvSpPr/>
              <p:nvPr/>
            </p:nvSpPr>
            <p:spPr>
              <a:xfrm>
                <a:off x="2216552" y="4323883"/>
                <a:ext cx="529388" cy="305417"/>
              </a:xfrm>
              <a:prstGeom prst="ellipse">
                <a:avLst/>
              </a:prstGeom>
              <a:solidFill>
                <a:schemeClr val="bg1"/>
              </a:solidFill>
              <a:ln w="63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81" name="Google Shape;99;p13">
                <a:extLst>
                  <a:ext uri="{FF2B5EF4-FFF2-40B4-BE49-F238E27FC236}">
                    <a16:creationId xmlns:a16="http://schemas.microsoft.com/office/drawing/2014/main" id="{30B777B3-70E0-59F2-B8E9-68E53CD1020B}"/>
                  </a:ext>
                </a:extLst>
              </p:cNvPr>
              <p:cNvSpPr/>
              <p:nvPr/>
            </p:nvSpPr>
            <p:spPr>
              <a:xfrm>
                <a:off x="2212466" y="4327217"/>
                <a:ext cx="529389" cy="305417"/>
              </a:xfrm>
              <a:prstGeom prst="ellipse">
                <a:avLst/>
              </a:prstGeom>
              <a:solidFill>
                <a:schemeClr val="bg2">
                  <a:lumMod val="40000"/>
                  <a:lumOff val="60000"/>
                  <a:alpha val="20000"/>
                </a:schemeClr>
              </a:solidFill>
              <a:ln w="6350"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82" name="Diamond 1081">
                <a:extLst>
                  <a:ext uri="{FF2B5EF4-FFF2-40B4-BE49-F238E27FC236}">
                    <a16:creationId xmlns:a16="http://schemas.microsoft.com/office/drawing/2014/main" id="{FC0F7C19-2724-2121-6147-DEA81A9758B0}"/>
                  </a:ext>
                </a:extLst>
              </p:cNvPr>
              <p:cNvSpPr/>
              <p:nvPr/>
            </p:nvSpPr>
            <p:spPr>
              <a:xfrm rot="3829415">
                <a:off x="2321377" y="4273373"/>
                <a:ext cx="243119" cy="388483"/>
              </a:xfrm>
              <a:prstGeom prst="diamond">
                <a:avLst/>
              </a:prstGeom>
              <a:solidFill>
                <a:srgbClr val="FFEFAE"/>
              </a:solidFill>
              <a:ln w="3810">
                <a:solidFill>
                  <a:schemeClr val="tx1"/>
                </a:solidFill>
              </a:ln>
              <a:effectLst>
                <a:innerShdw blurRad="114300" dist="12700" dir="2700000">
                  <a:prstClr val="black">
                    <a:alpha val="29449"/>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p>
            </p:txBody>
          </p:sp>
        </p:grpSp>
      </p:grpSp>
      <p:grpSp>
        <p:nvGrpSpPr>
          <p:cNvPr id="1100" name="Group 1099">
            <a:extLst>
              <a:ext uri="{FF2B5EF4-FFF2-40B4-BE49-F238E27FC236}">
                <a16:creationId xmlns:a16="http://schemas.microsoft.com/office/drawing/2014/main" id="{EEC4A7FD-21AC-D7D6-97FF-B80BC45F6A47}"/>
              </a:ext>
            </a:extLst>
          </p:cNvPr>
          <p:cNvGrpSpPr/>
          <p:nvPr/>
        </p:nvGrpSpPr>
        <p:grpSpPr>
          <a:xfrm>
            <a:off x="2631093" y="4365104"/>
            <a:ext cx="1088643" cy="212303"/>
            <a:chOff x="5159895" y="4005064"/>
            <a:chExt cx="2088146" cy="407222"/>
          </a:xfrm>
        </p:grpSpPr>
        <p:sp>
          <p:nvSpPr>
            <p:cNvPr id="1099" name="Freeform 1098">
              <a:extLst>
                <a:ext uri="{FF2B5EF4-FFF2-40B4-BE49-F238E27FC236}">
                  <a16:creationId xmlns:a16="http://schemas.microsoft.com/office/drawing/2014/main" id="{15773763-EF4B-87E0-48E7-8FC6B2CC8465}"/>
                </a:ext>
              </a:extLst>
            </p:cNvPr>
            <p:cNvSpPr/>
            <p:nvPr/>
          </p:nvSpPr>
          <p:spPr>
            <a:xfrm>
              <a:off x="5159895" y="4005064"/>
              <a:ext cx="2088146" cy="407222"/>
            </a:xfrm>
            <a:custGeom>
              <a:avLst/>
              <a:gdLst>
                <a:gd name="connsiteX0" fmla="*/ 315597 w 2088146"/>
                <a:gd name="connsiteY0" fmla="*/ 0 h 407222"/>
                <a:gd name="connsiteX1" fmla="*/ 624782 w 2088146"/>
                <a:gd name="connsiteY1" fmla="*/ 162576 h 407222"/>
                <a:gd name="connsiteX2" fmla="*/ 627262 w 2088146"/>
                <a:gd name="connsiteY2" fmla="*/ 178444 h 407222"/>
                <a:gd name="connsiteX3" fmla="*/ 630461 w 2088146"/>
                <a:gd name="connsiteY3" fmla="*/ 178444 h 407222"/>
                <a:gd name="connsiteX4" fmla="*/ 630461 w 2088146"/>
                <a:gd name="connsiteY4" fmla="*/ 179807 h 407222"/>
                <a:gd name="connsiteX5" fmla="*/ 647813 w 2088146"/>
                <a:gd name="connsiteY5" fmla="*/ 124357 h 407222"/>
                <a:gd name="connsiteX6" fmla="*/ 938609 w 2088146"/>
                <a:gd name="connsiteY6" fmla="*/ 0 h 407222"/>
                <a:gd name="connsiteX7" fmla="*/ 1247794 w 2088146"/>
                <a:gd name="connsiteY7" fmla="*/ 162576 h 407222"/>
                <a:gd name="connsiteX8" fmla="*/ 1249020 w 2088146"/>
                <a:gd name="connsiteY8" fmla="*/ 170417 h 407222"/>
                <a:gd name="connsiteX9" fmla="*/ 1263433 w 2088146"/>
                <a:gd name="connsiteY9" fmla="*/ 124356 h 407222"/>
                <a:gd name="connsiteX10" fmla="*/ 1554229 w 2088146"/>
                <a:gd name="connsiteY10" fmla="*/ 0 h 407222"/>
                <a:gd name="connsiteX11" fmla="*/ 1863414 w 2088146"/>
                <a:gd name="connsiteY11" fmla="*/ 162576 h 407222"/>
                <a:gd name="connsiteX12" fmla="*/ 1865894 w 2088146"/>
                <a:gd name="connsiteY12" fmla="*/ 178444 h 407222"/>
                <a:gd name="connsiteX13" fmla="*/ 2088146 w 2088146"/>
                <a:gd name="connsiteY13" fmla="*/ 178444 h 407222"/>
                <a:gd name="connsiteX14" fmla="*/ 2088146 w 2088146"/>
                <a:gd name="connsiteY14" fmla="*/ 229347 h 407222"/>
                <a:gd name="connsiteX15" fmla="*/ 1865805 w 2088146"/>
                <a:gd name="connsiteY15" fmla="*/ 229347 h 407222"/>
                <a:gd name="connsiteX16" fmla="*/ 1863414 w 2088146"/>
                <a:gd name="connsiteY16" fmla="*/ 244646 h 407222"/>
                <a:gd name="connsiteX17" fmla="*/ 1554229 w 2088146"/>
                <a:gd name="connsiteY17" fmla="*/ 407222 h 407222"/>
                <a:gd name="connsiteX18" fmla="*/ 1263433 w 2088146"/>
                <a:gd name="connsiteY18" fmla="*/ 282866 h 407222"/>
                <a:gd name="connsiteX19" fmla="*/ 1249020 w 2088146"/>
                <a:gd name="connsiteY19" fmla="*/ 236805 h 407222"/>
                <a:gd name="connsiteX20" fmla="*/ 1247794 w 2088146"/>
                <a:gd name="connsiteY20" fmla="*/ 244646 h 407222"/>
                <a:gd name="connsiteX21" fmla="*/ 938609 w 2088146"/>
                <a:gd name="connsiteY21" fmla="*/ 407222 h 407222"/>
                <a:gd name="connsiteX22" fmla="*/ 647813 w 2088146"/>
                <a:gd name="connsiteY22" fmla="*/ 282866 h 407222"/>
                <a:gd name="connsiteX23" fmla="*/ 630461 w 2088146"/>
                <a:gd name="connsiteY23" fmla="*/ 227415 h 407222"/>
                <a:gd name="connsiteX24" fmla="*/ 630461 w 2088146"/>
                <a:gd name="connsiteY24" fmla="*/ 229347 h 407222"/>
                <a:gd name="connsiteX25" fmla="*/ 627173 w 2088146"/>
                <a:gd name="connsiteY25" fmla="*/ 229347 h 407222"/>
                <a:gd name="connsiteX26" fmla="*/ 624782 w 2088146"/>
                <a:gd name="connsiteY26" fmla="*/ 244646 h 407222"/>
                <a:gd name="connsiteX27" fmla="*/ 315597 w 2088146"/>
                <a:gd name="connsiteY27" fmla="*/ 407222 h 407222"/>
                <a:gd name="connsiteX28" fmla="*/ 0 w 2088146"/>
                <a:gd name="connsiteY28" fmla="*/ 203611 h 407222"/>
                <a:gd name="connsiteX29" fmla="*/ 315597 w 2088146"/>
                <a:gd name="connsiteY29" fmla="*/ 0 h 407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088146" h="407222">
                  <a:moveTo>
                    <a:pt x="315597" y="0"/>
                  </a:moveTo>
                  <a:cubicBezTo>
                    <a:pt x="468109" y="0"/>
                    <a:pt x="595354" y="69794"/>
                    <a:pt x="624782" y="162576"/>
                  </a:cubicBezTo>
                  <a:lnTo>
                    <a:pt x="627262" y="178444"/>
                  </a:lnTo>
                  <a:lnTo>
                    <a:pt x="630461" y="178444"/>
                  </a:lnTo>
                  <a:lnTo>
                    <a:pt x="630461" y="179807"/>
                  </a:lnTo>
                  <a:lnTo>
                    <a:pt x="647813" y="124357"/>
                  </a:lnTo>
                  <a:cubicBezTo>
                    <a:pt x="695724" y="51278"/>
                    <a:pt x="807885" y="0"/>
                    <a:pt x="938609" y="0"/>
                  </a:cubicBezTo>
                  <a:cubicBezTo>
                    <a:pt x="1091121" y="0"/>
                    <a:pt x="1218366" y="69794"/>
                    <a:pt x="1247794" y="162576"/>
                  </a:cubicBezTo>
                  <a:lnTo>
                    <a:pt x="1249020" y="170417"/>
                  </a:lnTo>
                  <a:lnTo>
                    <a:pt x="1263433" y="124356"/>
                  </a:lnTo>
                  <a:cubicBezTo>
                    <a:pt x="1311344" y="51277"/>
                    <a:pt x="1423505" y="0"/>
                    <a:pt x="1554229" y="0"/>
                  </a:cubicBezTo>
                  <a:cubicBezTo>
                    <a:pt x="1706741" y="0"/>
                    <a:pt x="1833986" y="69794"/>
                    <a:pt x="1863414" y="162576"/>
                  </a:cubicBezTo>
                  <a:lnTo>
                    <a:pt x="1865894" y="178444"/>
                  </a:lnTo>
                  <a:lnTo>
                    <a:pt x="2088146" y="178444"/>
                  </a:lnTo>
                  <a:lnTo>
                    <a:pt x="2088146" y="229347"/>
                  </a:lnTo>
                  <a:lnTo>
                    <a:pt x="1865805" y="229347"/>
                  </a:lnTo>
                  <a:lnTo>
                    <a:pt x="1863414" y="244646"/>
                  </a:lnTo>
                  <a:cubicBezTo>
                    <a:pt x="1833986" y="337428"/>
                    <a:pt x="1706741" y="407222"/>
                    <a:pt x="1554229" y="407222"/>
                  </a:cubicBezTo>
                  <a:cubicBezTo>
                    <a:pt x="1423505" y="407222"/>
                    <a:pt x="1311344" y="355945"/>
                    <a:pt x="1263433" y="282866"/>
                  </a:cubicBezTo>
                  <a:lnTo>
                    <a:pt x="1249020" y="236805"/>
                  </a:lnTo>
                  <a:lnTo>
                    <a:pt x="1247794" y="244646"/>
                  </a:lnTo>
                  <a:cubicBezTo>
                    <a:pt x="1218366" y="337428"/>
                    <a:pt x="1091121" y="407222"/>
                    <a:pt x="938609" y="407222"/>
                  </a:cubicBezTo>
                  <a:cubicBezTo>
                    <a:pt x="807885" y="407222"/>
                    <a:pt x="695724" y="355945"/>
                    <a:pt x="647813" y="282866"/>
                  </a:cubicBezTo>
                  <a:lnTo>
                    <a:pt x="630461" y="227415"/>
                  </a:lnTo>
                  <a:lnTo>
                    <a:pt x="630461" y="229347"/>
                  </a:lnTo>
                  <a:lnTo>
                    <a:pt x="627173" y="229347"/>
                  </a:lnTo>
                  <a:lnTo>
                    <a:pt x="624782" y="244646"/>
                  </a:lnTo>
                  <a:cubicBezTo>
                    <a:pt x="595354" y="337428"/>
                    <a:pt x="468109" y="407222"/>
                    <a:pt x="315597" y="407222"/>
                  </a:cubicBezTo>
                  <a:cubicBezTo>
                    <a:pt x="141298" y="407222"/>
                    <a:pt x="0" y="316063"/>
                    <a:pt x="0" y="203611"/>
                  </a:cubicBezTo>
                  <a:cubicBezTo>
                    <a:pt x="0" y="91160"/>
                    <a:pt x="141298" y="0"/>
                    <a:pt x="315597" y="0"/>
                  </a:cubicBezTo>
                  <a:close/>
                </a:path>
              </a:pathLst>
            </a:custGeom>
            <a:solidFill>
              <a:srgbClr val="E66F00"/>
            </a:solidFill>
            <a:ln w="6350" cap="flat" cmpd="sng">
              <a:solidFill>
                <a:schemeClr val="tx1"/>
              </a:solidFill>
              <a:prstDash val="solid"/>
              <a:round/>
              <a:headEnd type="none" w="sm" len="sm"/>
              <a:tailEnd type="none" w="sm" len="sm"/>
            </a:ln>
            <a:effectLst>
              <a:innerShdw blurRad="50800" dist="12700" dir="5400000">
                <a:prstClr val="black">
                  <a:alpha val="60835"/>
                </a:prstClr>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99;p13">
              <a:extLst>
                <a:ext uri="{FF2B5EF4-FFF2-40B4-BE49-F238E27FC236}">
                  <a16:creationId xmlns:a16="http://schemas.microsoft.com/office/drawing/2014/main" id="{4A027730-4302-EE3F-A69E-662E1A088C13}"/>
                </a:ext>
              </a:extLst>
            </p:cNvPr>
            <p:cNvSpPr/>
            <p:nvPr/>
          </p:nvSpPr>
          <p:spPr>
            <a:xfrm>
              <a:off x="6447069" y="4052318"/>
              <a:ext cx="529388" cy="305417"/>
            </a:xfrm>
            <a:prstGeom prst="ellipse">
              <a:avLst/>
            </a:prstGeom>
            <a:solidFill>
              <a:schemeClr val="bg1"/>
            </a:solidFill>
            <a:ln w="63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85" name="Google Shape;99;p13">
              <a:extLst>
                <a:ext uri="{FF2B5EF4-FFF2-40B4-BE49-F238E27FC236}">
                  <a16:creationId xmlns:a16="http://schemas.microsoft.com/office/drawing/2014/main" id="{2278D437-6EE2-4609-6EA7-C38383A0A9BF}"/>
                </a:ext>
              </a:extLst>
            </p:cNvPr>
            <p:cNvSpPr/>
            <p:nvPr/>
          </p:nvSpPr>
          <p:spPr>
            <a:xfrm>
              <a:off x="6442983" y="4055652"/>
              <a:ext cx="529389" cy="305417"/>
            </a:xfrm>
            <a:prstGeom prst="ellipse">
              <a:avLst/>
            </a:prstGeom>
            <a:solidFill>
              <a:schemeClr val="bg2">
                <a:lumMod val="40000"/>
                <a:lumOff val="60000"/>
                <a:alpha val="20000"/>
              </a:schemeClr>
            </a:solidFill>
            <a:ln w="6350"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86" name="Diamond 1085">
              <a:extLst>
                <a:ext uri="{FF2B5EF4-FFF2-40B4-BE49-F238E27FC236}">
                  <a16:creationId xmlns:a16="http://schemas.microsoft.com/office/drawing/2014/main" id="{834CB92A-DFB1-DE6A-396C-AB559EAE3756}"/>
                </a:ext>
              </a:extLst>
            </p:cNvPr>
            <p:cNvSpPr/>
            <p:nvPr/>
          </p:nvSpPr>
          <p:spPr>
            <a:xfrm rot="3829415">
              <a:off x="6551894" y="4001808"/>
              <a:ext cx="243119" cy="388483"/>
            </a:xfrm>
            <a:prstGeom prst="diamond">
              <a:avLst/>
            </a:prstGeom>
            <a:solidFill>
              <a:srgbClr val="FFEFAE"/>
            </a:solidFill>
            <a:ln w="3810">
              <a:solidFill>
                <a:schemeClr val="tx1"/>
              </a:solidFill>
            </a:ln>
            <a:effectLst>
              <a:innerShdw blurRad="114300" dist="12700" dir="2700000">
                <a:prstClr val="black">
                  <a:alpha val="29449"/>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1091" name="Google Shape;99;p13">
              <a:extLst>
                <a:ext uri="{FF2B5EF4-FFF2-40B4-BE49-F238E27FC236}">
                  <a16:creationId xmlns:a16="http://schemas.microsoft.com/office/drawing/2014/main" id="{513F4C7D-2BC8-1A23-DA93-CB4F9519953A}"/>
                </a:ext>
              </a:extLst>
            </p:cNvPr>
            <p:cNvSpPr/>
            <p:nvPr/>
          </p:nvSpPr>
          <p:spPr>
            <a:xfrm>
              <a:off x="5831448" y="4052318"/>
              <a:ext cx="529388" cy="305417"/>
            </a:xfrm>
            <a:prstGeom prst="ellipse">
              <a:avLst/>
            </a:prstGeom>
            <a:solidFill>
              <a:schemeClr val="bg1"/>
            </a:solidFill>
            <a:ln w="63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92" name="Google Shape;99;p13">
              <a:extLst>
                <a:ext uri="{FF2B5EF4-FFF2-40B4-BE49-F238E27FC236}">
                  <a16:creationId xmlns:a16="http://schemas.microsoft.com/office/drawing/2014/main" id="{754E6449-3EE9-C0FF-32B8-71CB28D9BF2C}"/>
                </a:ext>
              </a:extLst>
            </p:cNvPr>
            <p:cNvSpPr/>
            <p:nvPr/>
          </p:nvSpPr>
          <p:spPr>
            <a:xfrm>
              <a:off x="5827362" y="4055652"/>
              <a:ext cx="529389" cy="305417"/>
            </a:xfrm>
            <a:prstGeom prst="ellipse">
              <a:avLst/>
            </a:prstGeom>
            <a:solidFill>
              <a:schemeClr val="bg2">
                <a:lumMod val="40000"/>
                <a:lumOff val="60000"/>
                <a:alpha val="20000"/>
              </a:schemeClr>
            </a:solidFill>
            <a:ln w="6350"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93" name="Diamond 1092">
              <a:extLst>
                <a:ext uri="{FF2B5EF4-FFF2-40B4-BE49-F238E27FC236}">
                  <a16:creationId xmlns:a16="http://schemas.microsoft.com/office/drawing/2014/main" id="{A88B4979-1114-8BF8-9A86-DC49B5966D32}"/>
                </a:ext>
              </a:extLst>
            </p:cNvPr>
            <p:cNvSpPr/>
            <p:nvPr/>
          </p:nvSpPr>
          <p:spPr>
            <a:xfrm rot="3829415">
              <a:off x="5936273" y="4001808"/>
              <a:ext cx="243119" cy="388483"/>
            </a:xfrm>
            <a:prstGeom prst="diamond">
              <a:avLst/>
            </a:prstGeom>
            <a:solidFill>
              <a:srgbClr val="FFEFAE"/>
            </a:solidFill>
            <a:ln w="3810">
              <a:solidFill>
                <a:schemeClr val="tx1"/>
              </a:solidFill>
            </a:ln>
            <a:effectLst>
              <a:innerShdw blurRad="114300" dist="12700" dir="2700000">
                <a:prstClr val="black">
                  <a:alpha val="29449"/>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1096" name="Google Shape;99;p13">
              <a:extLst>
                <a:ext uri="{FF2B5EF4-FFF2-40B4-BE49-F238E27FC236}">
                  <a16:creationId xmlns:a16="http://schemas.microsoft.com/office/drawing/2014/main" id="{AB9E72C4-9F5F-81A3-79D0-311BE966F0AB}"/>
                </a:ext>
              </a:extLst>
            </p:cNvPr>
            <p:cNvSpPr/>
            <p:nvPr/>
          </p:nvSpPr>
          <p:spPr>
            <a:xfrm>
              <a:off x="5208436" y="4052318"/>
              <a:ext cx="529388" cy="305417"/>
            </a:xfrm>
            <a:prstGeom prst="ellipse">
              <a:avLst/>
            </a:prstGeom>
            <a:solidFill>
              <a:schemeClr val="bg1"/>
            </a:solidFill>
            <a:ln w="63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97" name="Google Shape;99;p13">
              <a:extLst>
                <a:ext uri="{FF2B5EF4-FFF2-40B4-BE49-F238E27FC236}">
                  <a16:creationId xmlns:a16="http://schemas.microsoft.com/office/drawing/2014/main" id="{34B225E9-AAAC-3092-55DB-14FB14FD5035}"/>
                </a:ext>
              </a:extLst>
            </p:cNvPr>
            <p:cNvSpPr/>
            <p:nvPr/>
          </p:nvSpPr>
          <p:spPr>
            <a:xfrm>
              <a:off x="5204350" y="4055652"/>
              <a:ext cx="529389" cy="305417"/>
            </a:xfrm>
            <a:prstGeom prst="ellipse">
              <a:avLst/>
            </a:prstGeom>
            <a:solidFill>
              <a:schemeClr val="bg2">
                <a:lumMod val="40000"/>
                <a:lumOff val="60000"/>
                <a:alpha val="20000"/>
              </a:schemeClr>
            </a:solidFill>
            <a:ln w="6350"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98" name="Diamond 1097">
              <a:extLst>
                <a:ext uri="{FF2B5EF4-FFF2-40B4-BE49-F238E27FC236}">
                  <a16:creationId xmlns:a16="http://schemas.microsoft.com/office/drawing/2014/main" id="{E0A5B6E3-EFCF-5D66-CEC9-4C99DE76D3EB}"/>
                </a:ext>
              </a:extLst>
            </p:cNvPr>
            <p:cNvSpPr/>
            <p:nvPr/>
          </p:nvSpPr>
          <p:spPr>
            <a:xfrm rot="3829415">
              <a:off x="5313261" y="4001808"/>
              <a:ext cx="243119" cy="388483"/>
            </a:xfrm>
            <a:prstGeom prst="diamond">
              <a:avLst/>
            </a:prstGeom>
            <a:solidFill>
              <a:srgbClr val="FFEFAE"/>
            </a:solidFill>
            <a:ln w="3810">
              <a:solidFill>
                <a:schemeClr val="tx1"/>
              </a:solidFill>
            </a:ln>
            <a:effectLst>
              <a:innerShdw blurRad="114300" dist="12700" dir="2700000">
                <a:prstClr val="black">
                  <a:alpha val="29449"/>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p>
          </p:txBody>
        </p:sp>
      </p:grpSp>
    </p:spTree>
    <p:extLst>
      <p:ext uri="{BB962C8B-B14F-4D97-AF65-F5344CB8AC3E}">
        <p14:creationId xmlns:p14="http://schemas.microsoft.com/office/powerpoint/2010/main" val="24362156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4240A3B-9656-D807-8535-DCA964840BC2}"/>
              </a:ext>
            </a:extLst>
          </p:cNvPr>
          <p:cNvSpPr>
            <a:spLocks noGrp="1"/>
          </p:cNvSpPr>
          <p:nvPr>
            <p:ph type="title"/>
          </p:nvPr>
        </p:nvSpPr>
        <p:spPr/>
        <p:txBody>
          <a:bodyPr/>
          <a:lstStyle/>
          <a:p>
            <a:r>
              <a:rPr lang="en-CH" dirty="0"/>
              <a:t>Outlook re-ingestion of data</a:t>
            </a:r>
          </a:p>
        </p:txBody>
      </p:sp>
      <p:sp>
        <p:nvSpPr>
          <p:cNvPr id="37" name="Content Placeholder 1">
            <a:extLst>
              <a:ext uri="{FF2B5EF4-FFF2-40B4-BE49-F238E27FC236}">
                <a16:creationId xmlns:a16="http://schemas.microsoft.com/office/drawing/2014/main" id="{BA39C475-F74D-E9F4-D8D6-17E558DDC64D}"/>
              </a:ext>
            </a:extLst>
          </p:cNvPr>
          <p:cNvSpPr>
            <a:spLocks noGrp="1"/>
          </p:cNvSpPr>
          <p:nvPr>
            <p:ph idx="1"/>
          </p:nvPr>
        </p:nvSpPr>
        <p:spPr>
          <a:xfrm>
            <a:off x="2927648" y="836712"/>
            <a:ext cx="8964613" cy="1800200"/>
          </a:xfrm>
        </p:spPr>
        <p:txBody>
          <a:bodyPr/>
          <a:lstStyle/>
          <a:p>
            <a:pPr marL="594900" lvl="1" indent="-342900">
              <a:buFont typeface="Arial" panose="020B0604020202020204" pitchFamily="34" charset="0"/>
              <a:buChar char="•"/>
            </a:pPr>
            <a:r>
              <a:rPr lang="en-GB" dirty="0"/>
              <a:t>Convert data collection info to </a:t>
            </a:r>
            <a:r>
              <a:rPr lang="en-GB" dirty="0" err="1"/>
              <a:t>mxlims</a:t>
            </a:r>
            <a:r>
              <a:rPr lang="en-GB" dirty="0"/>
              <a:t> model</a:t>
            </a:r>
          </a:p>
          <a:p>
            <a:pPr marL="594900" lvl="1" indent="-342900">
              <a:buFont typeface="Arial" panose="020B0604020202020204" pitchFamily="34" charset="0"/>
              <a:buChar char="•"/>
            </a:pPr>
            <a:r>
              <a:rPr lang="en-GB" dirty="0"/>
              <a:t>Replaces planned data model on our side</a:t>
            </a:r>
          </a:p>
          <a:p>
            <a:pPr marL="594900" lvl="1" indent="-342900">
              <a:buFont typeface="Arial" panose="020B0604020202020204" pitchFamily="34" charset="0"/>
              <a:buChar char="•"/>
            </a:pPr>
            <a:r>
              <a:rPr lang="en-GB" dirty="0"/>
              <a:t>Still requires data extraction script for each individual setup, but re-ingestion  standardised from that point on</a:t>
            </a:r>
          </a:p>
        </p:txBody>
      </p:sp>
      <p:grpSp>
        <p:nvGrpSpPr>
          <p:cNvPr id="45" name="Group 44">
            <a:extLst>
              <a:ext uri="{FF2B5EF4-FFF2-40B4-BE49-F238E27FC236}">
                <a16:creationId xmlns:a16="http://schemas.microsoft.com/office/drawing/2014/main" id="{E392876B-ED1F-E435-AE0B-A1008F26FB87}"/>
              </a:ext>
            </a:extLst>
          </p:cNvPr>
          <p:cNvGrpSpPr/>
          <p:nvPr/>
        </p:nvGrpSpPr>
        <p:grpSpPr>
          <a:xfrm>
            <a:off x="1487488" y="2852936"/>
            <a:ext cx="661255" cy="643669"/>
            <a:chOff x="623392" y="3140968"/>
            <a:chExt cx="2658592" cy="2587885"/>
          </a:xfrm>
        </p:grpSpPr>
        <p:pic>
          <p:nvPicPr>
            <p:cNvPr id="43" name="Picture 42">
              <a:extLst>
                <a:ext uri="{FF2B5EF4-FFF2-40B4-BE49-F238E27FC236}">
                  <a16:creationId xmlns:a16="http://schemas.microsoft.com/office/drawing/2014/main" id="{A4633EEF-47A2-1D9A-4531-F7F600EE1F7C}"/>
                </a:ext>
              </a:extLst>
            </p:cNvPr>
            <p:cNvPicPr>
              <a:picLocks noChangeAspect="1"/>
            </p:cNvPicPr>
            <p:nvPr/>
          </p:nvPicPr>
          <p:blipFill>
            <a:blip r:embed="rId3"/>
            <a:stretch>
              <a:fillRect/>
            </a:stretch>
          </p:blipFill>
          <p:spPr>
            <a:xfrm>
              <a:off x="623392" y="3140968"/>
              <a:ext cx="2658592" cy="2587885"/>
            </a:xfrm>
            <a:prstGeom prst="rect">
              <a:avLst/>
            </a:prstGeom>
          </p:spPr>
        </p:pic>
        <p:sp>
          <p:nvSpPr>
            <p:cNvPr id="44" name="Rectangle 43">
              <a:extLst>
                <a:ext uri="{FF2B5EF4-FFF2-40B4-BE49-F238E27FC236}">
                  <a16:creationId xmlns:a16="http://schemas.microsoft.com/office/drawing/2014/main" id="{84C14B38-1EF6-3CD7-6F85-29A3875C80BF}"/>
                </a:ext>
              </a:extLst>
            </p:cNvPr>
            <p:cNvSpPr/>
            <p:nvPr/>
          </p:nvSpPr>
          <p:spPr>
            <a:xfrm>
              <a:off x="911424" y="4293096"/>
              <a:ext cx="1728192"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err="1"/>
            </a:p>
          </p:txBody>
        </p:sp>
      </p:grpSp>
      <p:grpSp>
        <p:nvGrpSpPr>
          <p:cNvPr id="46" name="Group 45">
            <a:extLst>
              <a:ext uri="{FF2B5EF4-FFF2-40B4-BE49-F238E27FC236}">
                <a16:creationId xmlns:a16="http://schemas.microsoft.com/office/drawing/2014/main" id="{BDDE802B-A345-4E25-4891-66AECB28BEA4}"/>
              </a:ext>
            </a:extLst>
          </p:cNvPr>
          <p:cNvGrpSpPr/>
          <p:nvPr/>
        </p:nvGrpSpPr>
        <p:grpSpPr>
          <a:xfrm>
            <a:off x="1487488" y="4920100"/>
            <a:ext cx="661255" cy="643669"/>
            <a:chOff x="623392" y="3140968"/>
            <a:chExt cx="2658592" cy="2587885"/>
          </a:xfrm>
        </p:grpSpPr>
        <p:pic>
          <p:nvPicPr>
            <p:cNvPr id="47" name="Picture 46">
              <a:extLst>
                <a:ext uri="{FF2B5EF4-FFF2-40B4-BE49-F238E27FC236}">
                  <a16:creationId xmlns:a16="http://schemas.microsoft.com/office/drawing/2014/main" id="{592E72EA-218E-D697-3A7E-624B9B3847BD}"/>
                </a:ext>
              </a:extLst>
            </p:cNvPr>
            <p:cNvPicPr>
              <a:picLocks noChangeAspect="1"/>
            </p:cNvPicPr>
            <p:nvPr/>
          </p:nvPicPr>
          <p:blipFill>
            <a:blip r:embed="rId3"/>
            <a:stretch>
              <a:fillRect/>
            </a:stretch>
          </p:blipFill>
          <p:spPr>
            <a:xfrm>
              <a:off x="623392" y="3140968"/>
              <a:ext cx="2658592" cy="2587885"/>
            </a:xfrm>
            <a:prstGeom prst="rect">
              <a:avLst/>
            </a:prstGeom>
          </p:spPr>
        </p:pic>
        <p:sp>
          <p:nvSpPr>
            <p:cNvPr id="48" name="Rectangle 47">
              <a:extLst>
                <a:ext uri="{FF2B5EF4-FFF2-40B4-BE49-F238E27FC236}">
                  <a16:creationId xmlns:a16="http://schemas.microsoft.com/office/drawing/2014/main" id="{79C4311A-6A76-0670-8162-282C829DAC06}"/>
                </a:ext>
              </a:extLst>
            </p:cNvPr>
            <p:cNvSpPr/>
            <p:nvPr/>
          </p:nvSpPr>
          <p:spPr>
            <a:xfrm>
              <a:off x="911424" y="4293096"/>
              <a:ext cx="1728192"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err="1"/>
            </a:p>
          </p:txBody>
        </p:sp>
      </p:grpSp>
      <p:grpSp>
        <p:nvGrpSpPr>
          <p:cNvPr id="49" name="Group 48">
            <a:extLst>
              <a:ext uri="{FF2B5EF4-FFF2-40B4-BE49-F238E27FC236}">
                <a16:creationId xmlns:a16="http://schemas.microsoft.com/office/drawing/2014/main" id="{B862ED7D-F09F-D5ED-BC60-C7B108B8BA26}"/>
              </a:ext>
            </a:extLst>
          </p:cNvPr>
          <p:cNvGrpSpPr/>
          <p:nvPr/>
        </p:nvGrpSpPr>
        <p:grpSpPr>
          <a:xfrm>
            <a:off x="1487488" y="3886518"/>
            <a:ext cx="661255" cy="643669"/>
            <a:chOff x="623392" y="3140968"/>
            <a:chExt cx="2658592" cy="2587885"/>
          </a:xfrm>
        </p:grpSpPr>
        <p:pic>
          <p:nvPicPr>
            <p:cNvPr id="50" name="Picture 49">
              <a:extLst>
                <a:ext uri="{FF2B5EF4-FFF2-40B4-BE49-F238E27FC236}">
                  <a16:creationId xmlns:a16="http://schemas.microsoft.com/office/drawing/2014/main" id="{D57E1912-8C50-FD46-4504-6EFA7FCC4FEC}"/>
                </a:ext>
              </a:extLst>
            </p:cNvPr>
            <p:cNvPicPr>
              <a:picLocks noChangeAspect="1"/>
            </p:cNvPicPr>
            <p:nvPr/>
          </p:nvPicPr>
          <p:blipFill>
            <a:blip r:embed="rId3"/>
            <a:stretch>
              <a:fillRect/>
            </a:stretch>
          </p:blipFill>
          <p:spPr>
            <a:xfrm>
              <a:off x="623392" y="3140968"/>
              <a:ext cx="2658592" cy="2587885"/>
            </a:xfrm>
            <a:prstGeom prst="rect">
              <a:avLst/>
            </a:prstGeom>
          </p:spPr>
        </p:pic>
        <p:sp>
          <p:nvSpPr>
            <p:cNvPr id="51" name="Rectangle 50">
              <a:extLst>
                <a:ext uri="{FF2B5EF4-FFF2-40B4-BE49-F238E27FC236}">
                  <a16:creationId xmlns:a16="http://schemas.microsoft.com/office/drawing/2014/main" id="{40658601-FD77-EE8E-B3C4-38CD8BD841E8}"/>
                </a:ext>
              </a:extLst>
            </p:cNvPr>
            <p:cNvSpPr/>
            <p:nvPr/>
          </p:nvSpPr>
          <p:spPr>
            <a:xfrm>
              <a:off x="911424" y="4293096"/>
              <a:ext cx="1728192"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err="1"/>
            </a:p>
          </p:txBody>
        </p:sp>
      </p:grpSp>
      <p:grpSp>
        <p:nvGrpSpPr>
          <p:cNvPr id="52" name="Group 51">
            <a:extLst>
              <a:ext uri="{FF2B5EF4-FFF2-40B4-BE49-F238E27FC236}">
                <a16:creationId xmlns:a16="http://schemas.microsoft.com/office/drawing/2014/main" id="{4D1C5C1A-3E81-3783-8F3B-824B089542AF}"/>
              </a:ext>
            </a:extLst>
          </p:cNvPr>
          <p:cNvGrpSpPr/>
          <p:nvPr/>
        </p:nvGrpSpPr>
        <p:grpSpPr>
          <a:xfrm>
            <a:off x="1487488" y="5953683"/>
            <a:ext cx="661255" cy="643669"/>
            <a:chOff x="623392" y="3140968"/>
            <a:chExt cx="2658592" cy="2587885"/>
          </a:xfrm>
        </p:grpSpPr>
        <p:pic>
          <p:nvPicPr>
            <p:cNvPr id="53" name="Picture 52">
              <a:extLst>
                <a:ext uri="{FF2B5EF4-FFF2-40B4-BE49-F238E27FC236}">
                  <a16:creationId xmlns:a16="http://schemas.microsoft.com/office/drawing/2014/main" id="{54E08734-B3FE-D369-4319-C39B5837CD19}"/>
                </a:ext>
              </a:extLst>
            </p:cNvPr>
            <p:cNvPicPr>
              <a:picLocks noChangeAspect="1"/>
            </p:cNvPicPr>
            <p:nvPr/>
          </p:nvPicPr>
          <p:blipFill>
            <a:blip r:embed="rId3"/>
            <a:stretch>
              <a:fillRect/>
            </a:stretch>
          </p:blipFill>
          <p:spPr>
            <a:xfrm>
              <a:off x="623392" y="3140968"/>
              <a:ext cx="2658592" cy="2587885"/>
            </a:xfrm>
            <a:prstGeom prst="rect">
              <a:avLst/>
            </a:prstGeom>
          </p:spPr>
        </p:pic>
        <p:sp>
          <p:nvSpPr>
            <p:cNvPr id="54" name="Rectangle 53">
              <a:extLst>
                <a:ext uri="{FF2B5EF4-FFF2-40B4-BE49-F238E27FC236}">
                  <a16:creationId xmlns:a16="http://schemas.microsoft.com/office/drawing/2014/main" id="{D23BE433-2175-E25B-5907-D76E62CF4F70}"/>
                </a:ext>
              </a:extLst>
            </p:cNvPr>
            <p:cNvSpPr/>
            <p:nvPr/>
          </p:nvSpPr>
          <p:spPr>
            <a:xfrm>
              <a:off x="911424" y="4293096"/>
              <a:ext cx="1728192"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err="1"/>
            </a:p>
          </p:txBody>
        </p:sp>
      </p:grpSp>
      <p:sp>
        <p:nvSpPr>
          <p:cNvPr id="61" name="TextBox 60">
            <a:extLst>
              <a:ext uri="{FF2B5EF4-FFF2-40B4-BE49-F238E27FC236}">
                <a16:creationId xmlns:a16="http://schemas.microsoft.com/office/drawing/2014/main" id="{B195A033-5681-98EE-E31D-826CD1B26F2E}"/>
              </a:ext>
            </a:extLst>
          </p:cNvPr>
          <p:cNvSpPr txBox="1"/>
          <p:nvPr/>
        </p:nvSpPr>
        <p:spPr>
          <a:xfrm>
            <a:off x="623392" y="2276872"/>
            <a:ext cx="3096344" cy="492443"/>
          </a:xfrm>
          <a:prstGeom prst="rect">
            <a:avLst/>
          </a:prstGeom>
          <a:noFill/>
        </p:spPr>
        <p:txBody>
          <a:bodyPr wrap="square" lIns="0" tIns="0" rIns="0" bIns="0" rtlCol="0">
            <a:spAutoFit/>
          </a:bodyPr>
          <a:lstStyle/>
          <a:p>
            <a:pPr algn="l"/>
            <a:r>
              <a:rPr lang="en-GB" sz="1600" b="1" dirty="0"/>
              <a:t>i</a:t>
            </a:r>
            <a:r>
              <a:rPr lang="en-CH" sz="1600" b="1" dirty="0"/>
              <a:t>ndividual folder structure &amp; </a:t>
            </a:r>
          </a:p>
          <a:p>
            <a:pPr algn="l"/>
            <a:r>
              <a:rPr lang="en-CH" sz="1600" b="1" dirty="0"/>
              <a:t> file naming conventions</a:t>
            </a:r>
          </a:p>
        </p:txBody>
      </p:sp>
      <p:grpSp>
        <p:nvGrpSpPr>
          <p:cNvPr id="74" name="Group 73">
            <a:extLst>
              <a:ext uri="{FF2B5EF4-FFF2-40B4-BE49-F238E27FC236}">
                <a16:creationId xmlns:a16="http://schemas.microsoft.com/office/drawing/2014/main" id="{02EF2605-7584-BED4-64D0-9776E1BC316B}"/>
              </a:ext>
            </a:extLst>
          </p:cNvPr>
          <p:cNvGrpSpPr/>
          <p:nvPr/>
        </p:nvGrpSpPr>
        <p:grpSpPr>
          <a:xfrm>
            <a:off x="2218601" y="2996952"/>
            <a:ext cx="3949407" cy="3131795"/>
            <a:chOff x="2218601" y="2996952"/>
            <a:chExt cx="3949407" cy="3131795"/>
          </a:xfrm>
        </p:grpSpPr>
        <p:sp>
          <p:nvSpPr>
            <p:cNvPr id="62" name="TextBox 61">
              <a:extLst>
                <a:ext uri="{FF2B5EF4-FFF2-40B4-BE49-F238E27FC236}">
                  <a16:creationId xmlns:a16="http://schemas.microsoft.com/office/drawing/2014/main" id="{3567CE8D-8815-D66E-650E-CEB69BCD00AC}"/>
                </a:ext>
              </a:extLst>
            </p:cNvPr>
            <p:cNvSpPr txBox="1"/>
            <p:nvPr/>
          </p:nvSpPr>
          <p:spPr>
            <a:xfrm>
              <a:off x="3071664" y="2996952"/>
              <a:ext cx="3096344" cy="246221"/>
            </a:xfrm>
            <a:prstGeom prst="rect">
              <a:avLst/>
            </a:prstGeom>
            <a:noFill/>
          </p:spPr>
          <p:txBody>
            <a:bodyPr wrap="square" lIns="0" tIns="0" rIns="0" bIns="0" rtlCol="0">
              <a:spAutoFit/>
            </a:bodyPr>
            <a:lstStyle/>
            <a:p>
              <a:pPr algn="l"/>
              <a:r>
                <a:rPr lang="en-US" sz="1600" b="1" dirty="0"/>
                <a:t>extract scripts</a:t>
              </a:r>
              <a:endParaRPr lang="en-CH" sz="1600" b="1" dirty="0"/>
            </a:p>
          </p:txBody>
        </p:sp>
        <p:sp>
          <p:nvSpPr>
            <p:cNvPr id="65" name="Right Arrow 64">
              <a:extLst>
                <a:ext uri="{FF2B5EF4-FFF2-40B4-BE49-F238E27FC236}">
                  <a16:creationId xmlns:a16="http://schemas.microsoft.com/office/drawing/2014/main" id="{5087E7FA-3D1E-929F-BBEC-67CC772B0806}"/>
                </a:ext>
              </a:extLst>
            </p:cNvPr>
            <p:cNvSpPr/>
            <p:nvPr/>
          </p:nvSpPr>
          <p:spPr>
            <a:xfrm rot="1393404">
              <a:off x="2218601" y="3393549"/>
              <a:ext cx="2088232" cy="373132"/>
            </a:xfrm>
            <a:prstGeom prst="rightArrow">
              <a:avLst>
                <a:gd name="adj1" fmla="val 50000"/>
                <a:gd name="adj2" fmla="val 95352"/>
              </a:avLst>
            </a:prstGeom>
            <a:solidFill>
              <a:schemeClr val="accent3">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err="1"/>
            </a:p>
          </p:txBody>
        </p:sp>
        <p:sp>
          <p:nvSpPr>
            <p:cNvPr id="66" name="Right Arrow 65">
              <a:extLst>
                <a:ext uri="{FF2B5EF4-FFF2-40B4-BE49-F238E27FC236}">
                  <a16:creationId xmlns:a16="http://schemas.microsoft.com/office/drawing/2014/main" id="{217650E8-0FCC-2BB1-E61F-2FE8F0F9C9B8}"/>
                </a:ext>
              </a:extLst>
            </p:cNvPr>
            <p:cNvSpPr/>
            <p:nvPr/>
          </p:nvSpPr>
          <p:spPr>
            <a:xfrm rot="20206596" flipV="1">
              <a:off x="2218601" y="5755615"/>
              <a:ext cx="2088232" cy="373132"/>
            </a:xfrm>
            <a:prstGeom prst="rightArrow">
              <a:avLst>
                <a:gd name="adj1" fmla="val 50000"/>
                <a:gd name="adj2" fmla="val 95352"/>
              </a:avLst>
            </a:prstGeom>
            <a:solidFill>
              <a:schemeClr val="accent4">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err="1"/>
            </a:p>
          </p:txBody>
        </p:sp>
        <p:sp>
          <p:nvSpPr>
            <p:cNvPr id="67" name="Right Arrow 66">
              <a:extLst>
                <a:ext uri="{FF2B5EF4-FFF2-40B4-BE49-F238E27FC236}">
                  <a16:creationId xmlns:a16="http://schemas.microsoft.com/office/drawing/2014/main" id="{0C867FC0-FBA4-F200-C54A-BFF8EA404E81}"/>
                </a:ext>
              </a:extLst>
            </p:cNvPr>
            <p:cNvSpPr/>
            <p:nvPr/>
          </p:nvSpPr>
          <p:spPr>
            <a:xfrm rot="21129389" flipV="1">
              <a:off x="2246962" y="4955210"/>
              <a:ext cx="1738524" cy="373132"/>
            </a:xfrm>
            <a:prstGeom prst="rightArrow">
              <a:avLst>
                <a:gd name="adj1" fmla="val 50000"/>
                <a:gd name="adj2" fmla="val 95352"/>
              </a:avLst>
            </a:prstGeom>
            <a:solidFill>
              <a:schemeClr val="accent2">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err="1"/>
            </a:p>
          </p:txBody>
        </p:sp>
        <p:sp>
          <p:nvSpPr>
            <p:cNvPr id="68" name="Right Arrow 67">
              <a:extLst>
                <a:ext uri="{FF2B5EF4-FFF2-40B4-BE49-F238E27FC236}">
                  <a16:creationId xmlns:a16="http://schemas.microsoft.com/office/drawing/2014/main" id="{D9777365-A803-4AD6-B7EC-BEFE6D025DC1}"/>
                </a:ext>
              </a:extLst>
            </p:cNvPr>
            <p:cNvSpPr/>
            <p:nvPr/>
          </p:nvSpPr>
          <p:spPr>
            <a:xfrm rot="470611">
              <a:off x="2246962" y="4091114"/>
              <a:ext cx="1738524" cy="373132"/>
            </a:xfrm>
            <a:prstGeom prst="rightArrow">
              <a:avLst>
                <a:gd name="adj1" fmla="val 50000"/>
                <a:gd name="adj2" fmla="val 95352"/>
              </a:avLst>
            </a:prstGeom>
            <a:solidFill>
              <a:schemeClr val="accent5">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err="1"/>
            </a:p>
          </p:txBody>
        </p:sp>
      </p:grpSp>
      <p:grpSp>
        <p:nvGrpSpPr>
          <p:cNvPr id="75" name="Group 74">
            <a:extLst>
              <a:ext uri="{FF2B5EF4-FFF2-40B4-BE49-F238E27FC236}">
                <a16:creationId xmlns:a16="http://schemas.microsoft.com/office/drawing/2014/main" id="{14BF99AF-4870-9F30-7E60-78174AF9C5BB}"/>
              </a:ext>
            </a:extLst>
          </p:cNvPr>
          <p:cNvGrpSpPr/>
          <p:nvPr/>
        </p:nvGrpSpPr>
        <p:grpSpPr>
          <a:xfrm>
            <a:off x="4799856" y="4005064"/>
            <a:ext cx="1502482" cy="1902406"/>
            <a:chOff x="4799856" y="4005064"/>
            <a:chExt cx="1502482" cy="1902406"/>
          </a:xfrm>
        </p:grpSpPr>
        <p:grpSp>
          <p:nvGrpSpPr>
            <p:cNvPr id="42" name="Group 41">
              <a:extLst>
                <a:ext uri="{FF2B5EF4-FFF2-40B4-BE49-F238E27FC236}">
                  <a16:creationId xmlns:a16="http://schemas.microsoft.com/office/drawing/2014/main" id="{17B6A59B-DB4F-7496-06CE-F4B6EFDECA33}"/>
                </a:ext>
              </a:extLst>
            </p:cNvPr>
            <p:cNvGrpSpPr/>
            <p:nvPr/>
          </p:nvGrpSpPr>
          <p:grpSpPr>
            <a:xfrm>
              <a:off x="4799856" y="4005064"/>
              <a:ext cx="1502482" cy="1501278"/>
              <a:chOff x="5231904" y="4005064"/>
              <a:chExt cx="1502482" cy="1501278"/>
            </a:xfrm>
          </p:grpSpPr>
          <p:grpSp>
            <p:nvGrpSpPr>
              <p:cNvPr id="14" name="Group 13">
                <a:extLst>
                  <a:ext uri="{FF2B5EF4-FFF2-40B4-BE49-F238E27FC236}">
                    <a16:creationId xmlns:a16="http://schemas.microsoft.com/office/drawing/2014/main" id="{BA9BC6AC-D0DC-6F24-1F67-AAB22B9CC85E}"/>
                  </a:ext>
                </a:extLst>
              </p:cNvPr>
              <p:cNvGrpSpPr/>
              <p:nvPr/>
            </p:nvGrpSpPr>
            <p:grpSpPr>
              <a:xfrm>
                <a:off x="5231904" y="4005064"/>
                <a:ext cx="1377942" cy="1501278"/>
                <a:chOff x="4784900" y="4388638"/>
                <a:chExt cx="1377942" cy="1501278"/>
              </a:xfrm>
            </p:grpSpPr>
            <p:grpSp>
              <p:nvGrpSpPr>
                <p:cNvPr id="15" name="Group 14">
                  <a:extLst>
                    <a:ext uri="{FF2B5EF4-FFF2-40B4-BE49-F238E27FC236}">
                      <a16:creationId xmlns:a16="http://schemas.microsoft.com/office/drawing/2014/main" id="{B96D3864-6994-658F-C0E3-A58A7D0EAADF}"/>
                    </a:ext>
                  </a:extLst>
                </p:cNvPr>
                <p:cNvGrpSpPr/>
                <p:nvPr/>
              </p:nvGrpSpPr>
              <p:grpSpPr>
                <a:xfrm>
                  <a:off x="4784900" y="4388638"/>
                  <a:ext cx="1295498" cy="1501278"/>
                  <a:chOff x="2866151" y="396360"/>
                  <a:chExt cx="5987532" cy="7195551"/>
                </a:xfrm>
              </p:grpSpPr>
              <p:grpSp>
                <p:nvGrpSpPr>
                  <p:cNvPr id="20" name="Group 19">
                    <a:extLst>
                      <a:ext uri="{FF2B5EF4-FFF2-40B4-BE49-F238E27FC236}">
                        <a16:creationId xmlns:a16="http://schemas.microsoft.com/office/drawing/2014/main" id="{E6A7ACCE-5235-E0FD-C291-02EAC0DE80A3}"/>
                      </a:ext>
                    </a:extLst>
                  </p:cNvPr>
                  <p:cNvGrpSpPr/>
                  <p:nvPr/>
                </p:nvGrpSpPr>
                <p:grpSpPr>
                  <a:xfrm>
                    <a:off x="2866151" y="396360"/>
                    <a:ext cx="5987532" cy="6910072"/>
                    <a:chOff x="2866151" y="396360"/>
                    <a:chExt cx="5987532" cy="6910072"/>
                  </a:xfrm>
                </p:grpSpPr>
                <p:sp>
                  <p:nvSpPr>
                    <p:cNvPr id="22" name="Freeform 21">
                      <a:extLst>
                        <a:ext uri="{FF2B5EF4-FFF2-40B4-BE49-F238E27FC236}">
                          <a16:creationId xmlns:a16="http://schemas.microsoft.com/office/drawing/2014/main" id="{79BBEE4B-DB0D-4639-1E8B-1C717C560E26}"/>
                        </a:ext>
                      </a:extLst>
                    </p:cNvPr>
                    <p:cNvSpPr/>
                    <p:nvPr/>
                  </p:nvSpPr>
                  <p:spPr>
                    <a:xfrm rot="21097094">
                      <a:off x="2866151" y="396360"/>
                      <a:ext cx="5944575" cy="6910072"/>
                    </a:xfrm>
                    <a:custGeom>
                      <a:avLst/>
                      <a:gdLst>
                        <a:gd name="connsiteX0" fmla="*/ 5407572 w 5944575"/>
                        <a:gd name="connsiteY0" fmla="*/ 9244 h 6910072"/>
                        <a:gd name="connsiteX1" fmla="*/ 5933709 w 5944575"/>
                        <a:gd name="connsiteY1" fmla="*/ 906404 h 6910072"/>
                        <a:gd name="connsiteX2" fmla="*/ 5922613 w 5944575"/>
                        <a:gd name="connsiteY2" fmla="*/ 954425 h 6910072"/>
                        <a:gd name="connsiteX3" fmla="*/ 5919297 w 5944575"/>
                        <a:gd name="connsiteY3" fmla="*/ 992609 h 6910072"/>
                        <a:gd name="connsiteX4" fmla="*/ 5528887 w 5944575"/>
                        <a:gd name="connsiteY4" fmla="*/ 2903518 h 6910072"/>
                        <a:gd name="connsiteX5" fmla="*/ 4463723 w 5944575"/>
                        <a:gd name="connsiteY5" fmla="*/ 5395182 h 6910072"/>
                        <a:gd name="connsiteX6" fmla="*/ 4386067 w 5944575"/>
                        <a:gd name="connsiteY6" fmla="*/ 5488464 h 6910072"/>
                        <a:gd name="connsiteX7" fmla="*/ 4386066 w 5944575"/>
                        <a:gd name="connsiteY7" fmla="*/ 5496864 h 6910072"/>
                        <a:gd name="connsiteX8" fmla="*/ 4339952 w 5944575"/>
                        <a:gd name="connsiteY8" fmla="*/ 5540773 h 6910072"/>
                        <a:gd name="connsiteX9" fmla="*/ 4142320 w 5944575"/>
                        <a:gd name="connsiteY9" fmla="*/ 5973920 h 6910072"/>
                        <a:gd name="connsiteX10" fmla="*/ 4133871 w 5944575"/>
                        <a:gd name="connsiteY10" fmla="*/ 6139302 h 6910072"/>
                        <a:gd name="connsiteX11" fmla="*/ 4156018 w 5944575"/>
                        <a:gd name="connsiteY11" fmla="*/ 6296681 h 6910072"/>
                        <a:gd name="connsiteX12" fmla="*/ 1524325 w 5944575"/>
                        <a:gd name="connsiteY12" fmla="*/ 6296681 h 6910072"/>
                        <a:gd name="connsiteX13" fmla="*/ 1503442 w 5944575"/>
                        <a:gd name="connsiteY13" fmla="*/ 6366680 h 6910072"/>
                        <a:gd name="connsiteX14" fmla="*/ 656955 w 5944575"/>
                        <a:gd name="connsiteY14" fmla="*/ 6902121 h 6910072"/>
                        <a:gd name="connsiteX15" fmla="*/ 9324 w 5944575"/>
                        <a:gd name="connsiteY15" fmla="*/ 5979906 h 6910072"/>
                        <a:gd name="connsiteX16" fmla="*/ 206956 w 5944575"/>
                        <a:gd name="connsiteY16" fmla="*/ 5546759 h 6910072"/>
                        <a:gd name="connsiteX17" fmla="*/ 253071 w 5944575"/>
                        <a:gd name="connsiteY17" fmla="*/ 5502850 h 6910072"/>
                        <a:gd name="connsiteX18" fmla="*/ 253071 w 5944575"/>
                        <a:gd name="connsiteY18" fmla="*/ 5494450 h 6910072"/>
                        <a:gd name="connsiteX19" fmla="*/ 330727 w 5944575"/>
                        <a:gd name="connsiteY19" fmla="*/ 5401168 h 6910072"/>
                        <a:gd name="connsiteX20" fmla="*/ 1395891 w 5944575"/>
                        <a:gd name="connsiteY20" fmla="*/ 2909503 h 6910072"/>
                        <a:gd name="connsiteX21" fmla="*/ 1786302 w 5944575"/>
                        <a:gd name="connsiteY21" fmla="*/ 998595 h 6910072"/>
                        <a:gd name="connsiteX22" fmla="*/ 1789617 w 5944575"/>
                        <a:gd name="connsiteY22" fmla="*/ 960411 h 6910072"/>
                        <a:gd name="connsiteX23" fmla="*/ 1800713 w 5944575"/>
                        <a:gd name="connsiteY23" fmla="*/ 912390 h 6910072"/>
                        <a:gd name="connsiteX24" fmla="*/ 1274576 w 5944575"/>
                        <a:gd name="connsiteY24" fmla="*/ 15230 h 6910072"/>
                        <a:gd name="connsiteX25" fmla="*/ 1205173 w 5944575"/>
                        <a:gd name="connsiteY25" fmla="*/ 13743 h 6910072"/>
                        <a:gd name="connsiteX26" fmla="*/ 1212667 w 5944575"/>
                        <a:gd name="connsiteY26" fmla="*/ 2364 h 6910072"/>
                        <a:gd name="connsiteX27" fmla="*/ 5334399 w 5944575"/>
                        <a:gd name="connsiteY27" fmla="*/ 2364 h 6910072"/>
                        <a:gd name="connsiteX28" fmla="*/ 5336568 w 5944575"/>
                        <a:gd name="connsiteY28" fmla="*/ 0 h 6910072"/>
                        <a:gd name="connsiteX29" fmla="*/ 5343248 w 5944575"/>
                        <a:gd name="connsiteY29" fmla="*/ 44 h 6910072"/>
                        <a:gd name="connsiteX30" fmla="*/ 5338169 w 5944575"/>
                        <a:gd name="connsiteY30" fmla="*/ 7757 h 6910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944575" h="6910072">
                          <a:moveTo>
                            <a:pt x="5407572" y="9244"/>
                          </a:moveTo>
                          <a:cubicBezTo>
                            <a:pt x="5763430" y="61677"/>
                            <a:pt x="5998989" y="463349"/>
                            <a:pt x="5933709" y="906404"/>
                          </a:cubicBezTo>
                          <a:lnTo>
                            <a:pt x="5922613" y="954425"/>
                          </a:lnTo>
                          <a:lnTo>
                            <a:pt x="5919297" y="992609"/>
                          </a:lnTo>
                          <a:cubicBezTo>
                            <a:pt x="5863684" y="1526300"/>
                            <a:pt x="5731514" y="2193141"/>
                            <a:pt x="5528887" y="2903518"/>
                          </a:cubicBezTo>
                          <a:cubicBezTo>
                            <a:pt x="5210473" y="4019823"/>
                            <a:pt x="4800969" y="4953013"/>
                            <a:pt x="4463723" y="5395182"/>
                          </a:cubicBezTo>
                          <a:lnTo>
                            <a:pt x="4386067" y="5488464"/>
                          </a:lnTo>
                          <a:lnTo>
                            <a:pt x="4386066" y="5496864"/>
                          </a:lnTo>
                          <a:lnTo>
                            <a:pt x="4339952" y="5540773"/>
                          </a:lnTo>
                          <a:cubicBezTo>
                            <a:pt x="4238236" y="5657743"/>
                            <a:pt x="4167014" y="5806325"/>
                            <a:pt x="4142320" y="5973920"/>
                          </a:cubicBezTo>
                          <a:cubicBezTo>
                            <a:pt x="4134088" y="6029785"/>
                            <a:pt x="4131417" y="6085119"/>
                            <a:pt x="4133871" y="6139302"/>
                          </a:cubicBezTo>
                          <a:lnTo>
                            <a:pt x="4156018" y="6296681"/>
                          </a:lnTo>
                          <a:lnTo>
                            <a:pt x="1524325" y="6296681"/>
                          </a:lnTo>
                          <a:lnTo>
                            <a:pt x="1503442" y="6366680"/>
                          </a:lnTo>
                          <a:cubicBezTo>
                            <a:pt x="1377603" y="6724893"/>
                            <a:pt x="1027542" y="6956724"/>
                            <a:pt x="656955" y="6902121"/>
                          </a:cubicBezTo>
                          <a:cubicBezTo>
                            <a:pt x="233428" y="6839717"/>
                            <a:pt x="-56526" y="6426828"/>
                            <a:pt x="9324" y="5979906"/>
                          </a:cubicBezTo>
                          <a:cubicBezTo>
                            <a:pt x="34018" y="5812311"/>
                            <a:pt x="105241" y="5663729"/>
                            <a:pt x="206956" y="5546759"/>
                          </a:cubicBezTo>
                          <a:lnTo>
                            <a:pt x="253071" y="5502850"/>
                          </a:lnTo>
                          <a:lnTo>
                            <a:pt x="253071" y="5494450"/>
                          </a:lnTo>
                          <a:lnTo>
                            <a:pt x="330727" y="5401168"/>
                          </a:lnTo>
                          <a:cubicBezTo>
                            <a:pt x="667973" y="4958999"/>
                            <a:pt x="1077477" y="4025809"/>
                            <a:pt x="1395891" y="2909503"/>
                          </a:cubicBezTo>
                          <a:cubicBezTo>
                            <a:pt x="1598518" y="2199127"/>
                            <a:pt x="1730688" y="1532286"/>
                            <a:pt x="1786302" y="998595"/>
                          </a:cubicBezTo>
                          <a:lnTo>
                            <a:pt x="1789617" y="960411"/>
                          </a:lnTo>
                          <a:lnTo>
                            <a:pt x="1800713" y="912390"/>
                          </a:lnTo>
                          <a:cubicBezTo>
                            <a:pt x="1865993" y="469335"/>
                            <a:pt x="1630434" y="67663"/>
                            <a:pt x="1274576" y="15230"/>
                          </a:cubicBezTo>
                          <a:lnTo>
                            <a:pt x="1205173" y="13743"/>
                          </a:lnTo>
                          <a:lnTo>
                            <a:pt x="1212667" y="2364"/>
                          </a:lnTo>
                          <a:lnTo>
                            <a:pt x="5334399" y="2364"/>
                          </a:lnTo>
                          <a:lnTo>
                            <a:pt x="5336568" y="0"/>
                          </a:lnTo>
                          <a:lnTo>
                            <a:pt x="5343248" y="44"/>
                          </a:lnTo>
                          <a:lnTo>
                            <a:pt x="5338169" y="7757"/>
                          </a:lnTo>
                          <a:close/>
                        </a:path>
                      </a:pathLst>
                    </a:custGeom>
                    <a:solidFill>
                      <a:srgbClr val="E97132">
                        <a:lumMod val="40000"/>
                        <a:lumOff val="60000"/>
                      </a:srgbClr>
                    </a:solidFill>
                    <a:ln w="12700" cap="flat" cmpd="sng" algn="ctr">
                      <a:solidFill>
                        <a:sysClr val="windowText" lastClr="000000"/>
                      </a:solidFill>
                      <a:prstDash val="solid"/>
                      <a:miter lim="800000"/>
                    </a:ln>
                    <a:effectLst>
                      <a:innerShdw blurRad="279806" dist="48572" dir="5400000">
                        <a:prstClr val="black">
                          <a:alpha val="50000"/>
                        </a:prstClr>
                      </a:innerShdw>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23" name="Freeform 22">
                      <a:extLst>
                        <a:ext uri="{FF2B5EF4-FFF2-40B4-BE49-F238E27FC236}">
                          <a16:creationId xmlns:a16="http://schemas.microsoft.com/office/drawing/2014/main" id="{F7F54108-969B-DDBB-1D24-0B8983F824F1}"/>
                        </a:ext>
                      </a:extLst>
                    </p:cNvPr>
                    <p:cNvSpPr/>
                    <p:nvPr/>
                  </p:nvSpPr>
                  <p:spPr>
                    <a:xfrm rot="21120425">
                      <a:off x="3246455" y="1929018"/>
                      <a:ext cx="1033442" cy="327804"/>
                    </a:xfrm>
                    <a:custGeom>
                      <a:avLst/>
                      <a:gdLst>
                        <a:gd name="connsiteX0" fmla="*/ 1033442 w 1033442"/>
                        <a:gd name="connsiteY0" fmla="*/ 0 h 327804"/>
                        <a:gd name="connsiteX1" fmla="*/ 1009803 w 1033442"/>
                        <a:gd name="connsiteY1" fmla="*/ 171315 h 327804"/>
                        <a:gd name="connsiteX2" fmla="*/ 984422 w 1033442"/>
                        <a:gd name="connsiteY2" fmla="*/ 327804 h 327804"/>
                        <a:gd name="connsiteX3" fmla="*/ 0 w 1033442"/>
                        <a:gd name="connsiteY3" fmla="*/ 327804 h 327804"/>
                        <a:gd name="connsiteX4" fmla="*/ 0 w 1033442"/>
                        <a:gd name="connsiteY4" fmla="*/ 313136 h 327804"/>
                        <a:gd name="connsiteX5" fmla="*/ 18975 w 1033442"/>
                        <a:gd name="connsiteY5" fmla="*/ 309241 h 327804"/>
                        <a:gd name="connsiteX6" fmla="*/ 97517 w 1033442"/>
                        <a:gd name="connsiteY6" fmla="*/ 170217 h 327804"/>
                        <a:gd name="connsiteX7" fmla="*/ 40631 w 1033442"/>
                        <a:gd name="connsiteY7" fmla="*/ 21017 h 327804"/>
                        <a:gd name="connsiteX8" fmla="*/ 0 w 1033442"/>
                        <a:gd name="connsiteY8" fmla="*/ 6072 h 327804"/>
                        <a:gd name="connsiteX9" fmla="*/ 0 w 1033442"/>
                        <a:gd name="connsiteY9" fmla="*/ 0 h 327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3442" h="327804">
                          <a:moveTo>
                            <a:pt x="1033442" y="0"/>
                          </a:moveTo>
                          <a:lnTo>
                            <a:pt x="1009803" y="171315"/>
                          </a:lnTo>
                          <a:lnTo>
                            <a:pt x="984422" y="327804"/>
                          </a:lnTo>
                          <a:lnTo>
                            <a:pt x="0" y="327804"/>
                          </a:lnTo>
                          <a:lnTo>
                            <a:pt x="0" y="313136"/>
                          </a:lnTo>
                          <a:lnTo>
                            <a:pt x="18975" y="309241"/>
                          </a:lnTo>
                          <a:cubicBezTo>
                            <a:pt x="60551" y="288488"/>
                            <a:pt x="92649" y="235001"/>
                            <a:pt x="97517" y="170217"/>
                          </a:cubicBezTo>
                          <a:cubicBezTo>
                            <a:pt x="102384" y="105432"/>
                            <a:pt x="78639" y="47750"/>
                            <a:pt x="40631" y="21017"/>
                          </a:cubicBezTo>
                          <a:lnTo>
                            <a:pt x="0" y="6072"/>
                          </a:lnTo>
                          <a:lnTo>
                            <a:pt x="0" y="0"/>
                          </a:lnTo>
                          <a:close/>
                        </a:path>
                      </a:pathLst>
                    </a:custGeom>
                    <a:solidFill>
                      <a:srgbClr val="156082"/>
                    </a:solidFill>
                    <a:ln w="12700" cap="flat" cmpd="sng" algn="ctr">
                      <a:solidFill>
                        <a:sysClr val="windowText" lastClr="000000"/>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24" name="Freeform 23">
                      <a:extLst>
                        <a:ext uri="{FF2B5EF4-FFF2-40B4-BE49-F238E27FC236}">
                          <a16:creationId xmlns:a16="http://schemas.microsoft.com/office/drawing/2014/main" id="{BF12DDEB-83A3-C675-C2BC-F61D7F4459D4}"/>
                        </a:ext>
                      </a:extLst>
                    </p:cNvPr>
                    <p:cNvSpPr/>
                    <p:nvPr/>
                  </p:nvSpPr>
                  <p:spPr>
                    <a:xfrm rot="257816">
                      <a:off x="3015147" y="698790"/>
                      <a:ext cx="1342296" cy="1644799"/>
                    </a:xfrm>
                    <a:custGeom>
                      <a:avLst/>
                      <a:gdLst>
                        <a:gd name="connsiteX0" fmla="*/ 580538 w 1342296"/>
                        <a:gd name="connsiteY0" fmla="*/ 1497 h 1644799"/>
                        <a:gd name="connsiteX1" fmla="*/ 1290758 w 1342296"/>
                        <a:gd name="connsiteY1" fmla="*/ 761303 h 1644799"/>
                        <a:gd name="connsiteX2" fmla="*/ 1290472 w 1342296"/>
                        <a:gd name="connsiteY2" fmla="*/ 810588 h 1644799"/>
                        <a:gd name="connsiteX3" fmla="*/ 1295619 w 1342296"/>
                        <a:gd name="connsiteY3" fmla="*/ 848569 h 1644799"/>
                        <a:gd name="connsiteX4" fmla="*/ 1334039 w 1342296"/>
                        <a:gd name="connsiteY4" fmla="*/ 1274352 h 1644799"/>
                        <a:gd name="connsiteX5" fmla="*/ 1342296 w 1342296"/>
                        <a:gd name="connsiteY5" fmla="*/ 1427958 h 1644799"/>
                        <a:gd name="connsiteX6" fmla="*/ 683357 w 1342296"/>
                        <a:gd name="connsiteY6" fmla="*/ 1571508 h 1644799"/>
                        <a:gd name="connsiteX7" fmla="*/ 672917 w 1342296"/>
                        <a:gd name="connsiteY7" fmla="*/ 1523586 h 1644799"/>
                        <a:gd name="connsiteX8" fmla="*/ 688684 w 1342296"/>
                        <a:gd name="connsiteY8" fmla="*/ 1506822 h 1644799"/>
                        <a:gd name="connsiteX9" fmla="*/ 696849 w 1342296"/>
                        <a:gd name="connsiteY9" fmla="*/ 1473302 h 1644799"/>
                        <a:gd name="connsiteX10" fmla="*/ 700760 w 1342296"/>
                        <a:gd name="connsiteY10" fmla="*/ 1440635 h 1644799"/>
                        <a:gd name="connsiteX11" fmla="*/ 530913 w 1342296"/>
                        <a:gd name="connsiteY11" fmla="*/ 1475129 h 1644799"/>
                        <a:gd name="connsiteX12" fmla="*/ 556779 w 1342296"/>
                        <a:gd name="connsiteY12" fmla="*/ 1588695 h 1644799"/>
                        <a:gd name="connsiteX13" fmla="*/ 490940 w 1342296"/>
                        <a:gd name="connsiteY13" fmla="*/ 1568774 h 1644799"/>
                        <a:gd name="connsiteX14" fmla="*/ 475373 w 1342296"/>
                        <a:gd name="connsiteY14" fmla="*/ 1586951 h 1644799"/>
                        <a:gd name="connsiteX15" fmla="*/ 342181 w 1342296"/>
                        <a:gd name="connsiteY15" fmla="*/ 1644799 h 1644799"/>
                        <a:gd name="connsiteX16" fmla="*/ 0 w 1342296"/>
                        <a:gd name="connsiteY16" fmla="*/ 908678 h 1644799"/>
                        <a:gd name="connsiteX17" fmla="*/ 150864 w 1342296"/>
                        <a:gd name="connsiteY17" fmla="*/ 298275 h 1644799"/>
                        <a:gd name="connsiteX18" fmla="*/ 150898 w 1342296"/>
                        <a:gd name="connsiteY18" fmla="*/ 298236 h 1644799"/>
                        <a:gd name="connsiteX19" fmla="*/ 170649 w 1342296"/>
                        <a:gd name="connsiteY19" fmla="*/ 262946 h 1644799"/>
                        <a:gd name="connsiteX20" fmla="*/ 482440 w 1342296"/>
                        <a:gd name="connsiteY20" fmla="*/ 17869 h 1644799"/>
                        <a:gd name="connsiteX21" fmla="*/ 513932 w 1342296"/>
                        <a:gd name="connsiteY21" fmla="*/ 11489 h 1644799"/>
                        <a:gd name="connsiteX22" fmla="*/ 512501 w 1342296"/>
                        <a:gd name="connsiteY22" fmla="*/ 15280 h 1644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42296" h="1644799">
                          <a:moveTo>
                            <a:pt x="580538" y="1497"/>
                          </a:moveTo>
                          <a:cubicBezTo>
                            <a:pt x="939227" y="-25453"/>
                            <a:pt x="1257203" y="314723"/>
                            <a:pt x="1290758" y="761303"/>
                          </a:cubicBezTo>
                          <a:lnTo>
                            <a:pt x="1290472" y="810588"/>
                          </a:lnTo>
                          <a:lnTo>
                            <a:pt x="1295619" y="848569"/>
                          </a:lnTo>
                          <a:cubicBezTo>
                            <a:pt x="1311338" y="981790"/>
                            <a:pt x="1324216" y="1124180"/>
                            <a:pt x="1334039" y="1274352"/>
                          </a:cubicBezTo>
                          <a:lnTo>
                            <a:pt x="1342296" y="1427958"/>
                          </a:lnTo>
                          <a:lnTo>
                            <a:pt x="683357" y="1571508"/>
                          </a:lnTo>
                          <a:lnTo>
                            <a:pt x="672917" y="1523586"/>
                          </a:lnTo>
                          <a:lnTo>
                            <a:pt x="688684" y="1506822"/>
                          </a:lnTo>
                          <a:cubicBezTo>
                            <a:pt x="691916" y="1497240"/>
                            <a:pt x="694639" y="1486019"/>
                            <a:pt x="696849" y="1473302"/>
                          </a:cubicBezTo>
                          <a:lnTo>
                            <a:pt x="700760" y="1440635"/>
                          </a:lnTo>
                          <a:lnTo>
                            <a:pt x="530913" y="1475129"/>
                          </a:lnTo>
                          <a:lnTo>
                            <a:pt x="556779" y="1588695"/>
                          </a:lnTo>
                          <a:lnTo>
                            <a:pt x="490940" y="1568774"/>
                          </a:lnTo>
                          <a:lnTo>
                            <a:pt x="475373" y="1586951"/>
                          </a:lnTo>
                          <a:cubicBezTo>
                            <a:pt x="434435" y="1624201"/>
                            <a:pt x="389426" y="1644799"/>
                            <a:pt x="342181" y="1644799"/>
                          </a:cubicBezTo>
                          <a:cubicBezTo>
                            <a:pt x="153200" y="1644799"/>
                            <a:pt x="0" y="1315226"/>
                            <a:pt x="0" y="908678"/>
                          </a:cubicBezTo>
                          <a:cubicBezTo>
                            <a:pt x="0" y="654586"/>
                            <a:pt x="59844" y="430561"/>
                            <a:pt x="150864" y="298275"/>
                          </a:cubicBezTo>
                          <a:lnTo>
                            <a:pt x="150898" y="298236"/>
                          </a:lnTo>
                          <a:lnTo>
                            <a:pt x="170649" y="262946"/>
                          </a:lnTo>
                          <a:cubicBezTo>
                            <a:pt x="250551" y="146577"/>
                            <a:pt x="358032" y="59712"/>
                            <a:pt x="482440" y="17869"/>
                          </a:cubicBezTo>
                          <a:lnTo>
                            <a:pt x="513932" y="11489"/>
                          </a:lnTo>
                          <a:lnTo>
                            <a:pt x="512501" y="15280"/>
                          </a:lnTo>
                          <a:close/>
                        </a:path>
                      </a:pathLst>
                    </a:custGeom>
                    <a:solidFill>
                      <a:srgbClr val="E97132">
                        <a:lumMod val="60000"/>
                        <a:lumOff val="40000"/>
                      </a:srgbClr>
                    </a:solidFill>
                    <a:ln w="12700" cap="flat" cmpd="sng" algn="ctr">
                      <a:solidFill>
                        <a:sysClr val="windowText" lastClr="000000"/>
                      </a:solidFill>
                      <a:prstDash val="solid"/>
                      <a:miter lim="800000"/>
                    </a:ln>
                    <a:effectLst>
                      <a:innerShdw blurRad="565162" dist="290949" dir="2700000">
                        <a:prstClr val="black">
                          <a:alpha val="50000"/>
                        </a:prstClr>
                      </a:innerShdw>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25" name="Freeform 24">
                      <a:extLst>
                        <a:ext uri="{FF2B5EF4-FFF2-40B4-BE49-F238E27FC236}">
                          <a16:creationId xmlns:a16="http://schemas.microsoft.com/office/drawing/2014/main" id="{D9DF74FC-9674-D2C4-BB33-C400E134AC7D}"/>
                        </a:ext>
                      </a:extLst>
                    </p:cNvPr>
                    <p:cNvSpPr/>
                    <p:nvPr/>
                  </p:nvSpPr>
                  <p:spPr>
                    <a:xfrm rot="21120425">
                      <a:off x="3297255" y="1918858"/>
                      <a:ext cx="1033442" cy="327804"/>
                    </a:xfrm>
                    <a:custGeom>
                      <a:avLst/>
                      <a:gdLst>
                        <a:gd name="connsiteX0" fmla="*/ 1033442 w 1033442"/>
                        <a:gd name="connsiteY0" fmla="*/ 0 h 327804"/>
                        <a:gd name="connsiteX1" fmla="*/ 1009803 w 1033442"/>
                        <a:gd name="connsiteY1" fmla="*/ 171315 h 327804"/>
                        <a:gd name="connsiteX2" fmla="*/ 984422 w 1033442"/>
                        <a:gd name="connsiteY2" fmla="*/ 327804 h 327804"/>
                        <a:gd name="connsiteX3" fmla="*/ 0 w 1033442"/>
                        <a:gd name="connsiteY3" fmla="*/ 327804 h 327804"/>
                        <a:gd name="connsiteX4" fmla="*/ 0 w 1033442"/>
                        <a:gd name="connsiteY4" fmla="*/ 313136 h 327804"/>
                        <a:gd name="connsiteX5" fmla="*/ 18975 w 1033442"/>
                        <a:gd name="connsiteY5" fmla="*/ 309241 h 327804"/>
                        <a:gd name="connsiteX6" fmla="*/ 97517 w 1033442"/>
                        <a:gd name="connsiteY6" fmla="*/ 170217 h 327804"/>
                        <a:gd name="connsiteX7" fmla="*/ 40631 w 1033442"/>
                        <a:gd name="connsiteY7" fmla="*/ 21017 h 327804"/>
                        <a:gd name="connsiteX8" fmla="*/ 0 w 1033442"/>
                        <a:gd name="connsiteY8" fmla="*/ 6072 h 327804"/>
                        <a:gd name="connsiteX9" fmla="*/ 0 w 1033442"/>
                        <a:gd name="connsiteY9" fmla="*/ 0 h 327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3442" h="327804">
                          <a:moveTo>
                            <a:pt x="1033442" y="0"/>
                          </a:moveTo>
                          <a:lnTo>
                            <a:pt x="1009803" y="171315"/>
                          </a:lnTo>
                          <a:lnTo>
                            <a:pt x="984422" y="327804"/>
                          </a:lnTo>
                          <a:lnTo>
                            <a:pt x="0" y="327804"/>
                          </a:lnTo>
                          <a:lnTo>
                            <a:pt x="0" y="313136"/>
                          </a:lnTo>
                          <a:lnTo>
                            <a:pt x="18975" y="309241"/>
                          </a:lnTo>
                          <a:cubicBezTo>
                            <a:pt x="60551" y="288488"/>
                            <a:pt x="92649" y="235001"/>
                            <a:pt x="97517" y="170217"/>
                          </a:cubicBezTo>
                          <a:cubicBezTo>
                            <a:pt x="102384" y="105432"/>
                            <a:pt x="78639" y="47750"/>
                            <a:pt x="40631" y="21017"/>
                          </a:cubicBezTo>
                          <a:lnTo>
                            <a:pt x="0" y="6072"/>
                          </a:lnTo>
                          <a:lnTo>
                            <a:pt x="0" y="0"/>
                          </a:lnTo>
                          <a:close/>
                        </a:path>
                      </a:pathLst>
                    </a:custGeom>
                    <a:solidFill>
                      <a:srgbClr val="E97132">
                        <a:lumMod val="40000"/>
                        <a:lumOff val="60000"/>
                      </a:srgbClr>
                    </a:solidFill>
                    <a:ln w="12700" cap="flat" cmpd="sng" algn="ctr">
                      <a:solidFill>
                        <a:sysClr val="windowText" lastClr="000000"/>
                      </a:solidFill>
                      <a:prstDash val="solid"/>
                      <a:miter lim="800000"/>
                    </a:ln>
                    <a:effectLst>
                      <a:innerShdw blurRad="270441" dist="150018" dir="2700000">
                        <a:prstClr val="black">
                          <a:alpha val="50000"/>
                        </a:prstClr>
                      </a:innerShdw>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26" name="Freeform 25">
                      <a:extLst>
                        <a:ext uri="{FF2B5EF4-FFF2-40B4-BE49-F238E27FC236}">
                          <a16:creationId xmlns:a16="http://schemas.microsoft.com/office/drawing/2014/main" id="{28C57AA0-EE04-BF9A-362D-C2F7704B1F46}"/>
                        </a:ext>
                      </a:extLst>
                    </p:cNvPr>
                    <p:cNvSpPr/>
                    <p:nvPr/>
                  </p:nvSpPr>
                  <p:spPr>
                    <a:xfrm rot="21120000">
                      <a:off x="4108585" y="5834235"/>
                      <a:ext cx="4745098" cy="1417491"/>
                    </a:xfrm>
                    <a:custGeom>
                      <a:avLst/>
                      <a:gdLst>
                        <a:gd name="connsiteX0" fmla="*/ 4296905 w 4745098"/>
                        <a:gd name="connsiteY0" fmla="*/ 3078 h 1417491"/>
                        <a:gd name="connsiteX1" fmla="*/ 4700731 w 4745098"/>
                        <a:gd name="connsiteY1" fmla="*/ 349569 h 1417491"/>
                        <a:gd name="connsiteX2" fmla="*/ 4700999 w 4745098"/>
                        <a:gd name="connsiteY2" fmla="*/ 350475 h 1417491"/>
                        <a:gd name="connsiteX3" fmla="*/ 4698978 w 4745098"/>
                        <a:gd name="connsiteY3" fmla="*/ 336190 h 1417491"/>
                        <a:gd name="connsiteX4" fmla="*/ 4700207 w 4745098"/>
                        <a:gd name="connsiteY4" fmla="*/ 338515 h 1417491"/>
                        <a:gd name="connsiteX5" fmla="*/ 4717290 w 4745098"/>
                        <a:gd name="connsiteY5" fmla="*/ 396529 h 1417491"/>
                        <a:gd name="connsiteX6" fmla="*/ 4711060 w 4745098"/>
                        <a:gd name="connsiteY6" fmla="*/ 396540 h 1417491"/>
                        <a:gd name="connsiteX7" fmla="*/ 4713507 w 4745098"/>
                        <a:gd name="connsiteY7" fmla="*/ 402983 h 1417491"/>
                        <a:gd name="connsiteX8" fmla="*/ 4725089 w 4745098"/>
                        <a:gd name="connsiteY8" fmla="*/ 402962 h 1417491"/>
                        <a:gd name="connsiteX9" fmla="*/ 4745086 w 4745098"/>
                        <a:gd name="connsiteY9" fmla="*/ 544339 h 1417491"/>
                        <a:gd name="connsiteX10" fmla="*/ 4745098 w 4745098"/>
                        <a:gd name="connsiteY10" fmla="*/ 566725 h 1417491"/>
                        <a:gd name="connsiteX11" fmla="*/ 4738220 w 4745098"/>
                        <a:gd name="connsiteY11" fmla="*/ 720382 h 1417491"/>
                        <a:gd name="connsiteX12" fmla="*/ 4699393 w 4745098"/>
                        <a:gd name="connsiteY12" fmla="*/ 886523 h 1417491"/>
                        <a:gd name="connsiteX13" fmla="*/ 4683623 w 4745098"/>
                        <a:gd name="connsiteY13" fmla="*/ 922266 h 1417491"/>
                        <a:gd name="connsiteX14" fmla="*/ 4684803 w 4745098"/>
                        <a:gd name="connsiteY14" fmla="*/ 922265 h 1417491"/>
                        <a:gd name="connsiteX15" fmla="*/ 4688356 w 4745098"/>
                        <a:gd name="connsiteY15" fmla="*/ 914214 h 1417491"/>
                        <a:gd name="connsiteX16" fmla="*/ 4701535 w 4745098"/>
                        <a:gd name="connsiteY16" fmla="*/ 914189 h 1417491"/>
                        <a:gd name="connsiteX17" fmla="*/ 4695435 w 4745098"/>
                        <a:gd name="connsiteY17" fmla="*/ 933143 h 1417491"/>
                        <a:gd name="connsiteX18" fmla="*/ 4314394 w 4745098"/>
                        <a:gd name="connsiteY18" fmla="*/ 1372132 h 1417491"/>
                        <a:gd name="connsiteX19" fmla="*/ 4239683 w 4745098"/>
                        <a:gd name="connsiteY19" fmla="*/ 1403054 h 1417491"/>
                        <a:gd name="connsiteX20" fmla="*/ 4239687 w 4745098"/>
                        <a:gd name="connsiteY20" fmla="*/ 1415740 h 1417491"/>
                        <a:gd name="connsiteX21" fmla="*/ 3857933 w 4745098"/>
                        <a:gd name="connsiteY21" fmla="*/ 1415740 h 1417491"/>
                        <a:gd name="connsiteX22" fmla="*/ 3857977 w 4745098"/>
                        <a:gd name="connsiteY22" fmla="*/ 1417491 h 1417491"/>
                        <a:gd name="connsiteX23" fmla="*/ 0 w 4745098"/>
                        <a:gd name="connsiteY23" fmla="*/ 1417491 h 1417491"/>
                        <a:gd name="connsiteX24" fmla="*/ 41788 w 4745098"/>
                        <a:gd name="connsiteY24" fmla="*/ 1412226 h 1417491"/>
                        <a:gd name="connsiteX25" fmla="*/ 689846 w 4745098"/>
                        <a:gd name="connsiteY25" fmla="*/ 714442 h 1417491"/>
                        <a:gd name="connsiteX26" fmla="*/ 693288 w 4745098"/>
                        <a:gd name="connsiteY26" fmla="*/ 677061 h 1417491"/>
                        <a:gd name="connsiteX27" fmla="*/ 106965 w 4745098"/>
                        <a:gd name="connsiteY27" fmla="*/ 594659 h 1417491"/>
                        <a:gd name="connsiteX28" fmla="*/ 190293 w 4745098"/>
                        <a:gd name="connsiteY28" fmla="*/ 1752 h 1417491"/>
                        <a:gd name="connsiteX29" fmla="*/ 1675550 w 4745098"/>
                        <a:gd name="connsiteY29" fmla="*/ 1752 h 1417491"/>
                        <a:gd name="connsiteX30" fmla="*/ 1675549 w 4745098"/>
                        <a:gd name="connsiteY30" fmla="*/ 1 h 1417491"/>
                        <a:gd name="connsiteX31" fmla="*/ 4239215 w 4745098"/>
                        <a:gd name="connsiteY31" fmla="*/ 0 h 1417491"/>
                        <a:gd name="connsiteX32" fmla="*/ 4239217 w 4745098"/>
                        <a:gd name="connsiteY32" fmla="*/ 1833 h 1417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745098" h="1417491">
                          <a:moveTo>
                            <a:pt x="4296905" y="3078"/>
                          </a:moveTo>
                          <a:cubicBezTo>
                            <a:pt x="4481267" y="29469"/>
                            <a:pt x="4628315" y="165031"/>
                            <a:pt x="4700731" y="349569"/>
                          </a:cubicBezTo>
                          <a:lnTo>
                            <a:pt x="4700999" y="350475"/>
                          </a:lnTo>
                          <a:lnTo>
                            <a:pt x="4698978" y="336190"/>
                          </a:lnTo>
                          <a:lnTo>
                            <a:pt x="4700207" y="338515"/>
                          </a:lnTo>
                          <a:lnTo>
                            <a:pt x="4717290" y="396529"/>
                          </a:lnTo>
                          <a:lnTo>
                            <a:pt x="4711060" y="396540"/>
                          </a:lnTo>
                          <a:lnTo>
                            <a:pt x="4713507" y="402983"/>
                          </a:lnTo>
                          <a:lnTo>
                            <a:pt x="4725089" y="402962"/>
                          </a:lnTo>
                          <a:lnTo>
                            <a:pt x="4745086" y="544339"/>
                          </a:lnTo>
                          <a:lnTo>
                            <a:pt x="4745098" y="566725"/>
                          </a:lnTo>
                          <a:lnTo>
                            <a:pt x="4738220" y="720382"/>
                          </a:lnTo>
                          <a:cubicBezTo>
                            <a:pt x="4730262" y="778058"/>
                            <a:pt x="4717123" y="833602"/>
                            <a:pt x="4699393" y="886523"/>
                          </a:cubicBezTo>
                          <a:lnTo>
                            <a:pt x="4683623" y="922266"/>
                          </a:lnTo>
                          <a:lnTo>
                            <a:pt x="4684803" y="922265"/>
                          </a:lnTo>
                          <a:lnTo>
                            <a:pt x="4688356" y="914214"/>
                          </a:lnTo>
                          <a:lnTo>
                            <a:pt x="4701535" y="914189"/>
                          </a:lnTo>
                          <a:lnTo>
                            <a:pt x="4695435" y="933143"/>
                          </a:lnTo>
                          <a:cubicBezTo>
                            <a:pt x="4620482" y="1126573"/>
                            <a:pt x="4483068" y="1281451"/>
                            <a:pt x="4314394" y="1372132"/>
                          </a:cubicBezTo>
                          <a:lnTo>
                            <a:pt x="4239683" y="1403054"/>
                          </a:lnTo>
                          <a:lnTo>
                            <a:pt x="4239687" y="1415740"/>
                          </a:lnTo>
                          <a:lnTo>
                            <a:pt x="3857933" y="1415740"/>
                          </a:lnTo>
                          <a:lnTo>
                            <a:pt x="3857977" y="1417491"/>
                          </a:lnTo>
                          <a:lnTo>
                            <a:pt x="0" y="1417491"/>
                          </a:lnTo>
                          <a:lnTo>
                            <a:pt x="41788" y="1412226"/>
                          </a:lnTo>
                          <a:cubicBezTo>
                            <a:pt x="368666" y="1353585"/>
                            <a:pt x="638764" y="1077914"/>
                            <a:pt x="689846" y="714442"/>
                          </a:cubicBezTo>
                          <a:lnTo>
                            <a:pt x="693288" y="677061"/>
                          </a:lnTo>
                          <a:lnTo>
                            <a:pt x="106965" y="594659"/>
                          </a:lnTo>
                          <a:lnTo>
                            <a:pt x="190293" y="1752"/>
                          </a:lnTo>
                          <a:lnTo>
                            <a:pt x="1675550" y="1752"/>
                          </a:lnTo>
                          <a:lnTo>
                            <a:pt x="1675549" y="1"/>
                          </a:lnTo>
                          <a:lnTo>
                            <a:pt x="4239215" y="0"/>
                          </a:lnTo>
                          <a:lnTo>
                            <a:pt x="4239217" y="1833"/>
                          </a:lnTo>
                          <a:close/>
                        </a:path>
                      </a:pathLst>
                    </a:custGeom>
                    <a:solidFill>
                      <a:srgbClr val="E97132">
                        <a:lumMod val="60000"/>
                        <a:lumOff val="40000"/>
                      </a:srgbClr>
                    </a:solidFill>
                    <a:ln w="12700" cap="flat" cmpd="sng" algn="ctr">
                      <a:solidFill>
                        <a:sysClr val="windowText" lastClr="000000"/>
                      </a:solidFill>
                      <a:prstDash val="solid"/>
                      <a:miter lim="800000"/>
                    </a:ln>
                    <a:effectLst>
                      <a:innerShdw blurRad="489346" dist="232026" dir="6240000">
                        <a:prstClr val="black">
                          <a:alpha val="50000"/>
                        </a:prstClr>
                      </a:innerShdw>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nvGrpSpPr>
                    <p:cNvPr id="27" name="Group 26">
                      <a:extLst>
                        <a:ext uri="{FF2B5EF4-FFF2-40B4-BE49-F238E27FC236}">
                          <a16:creationId xmlns:a16="http://schemas.microsoft.com/office/drawing/2014/main" id="{AE178847-56BA-5110-F41A-DD9B78EC4855}"/>
                        </a:ext>
                      </a:extLst>
                    </p:cNvPr>
                    <p:cNvGrpSpPr/>
                    <p:nvPr/>
                  </p:nvGrpSpPr>
                  <p:grpSpPr>
                    <a:xfrm>
                      <a:off x="3734869" y="6144618"/>
                      <a:ext cx="1086183" cy="946473"/>
                      <a:chOff x="7324450" y="7646104"/>
                      <a:chExt cx="1086183" cy="946473"/>
                    </a:xfrm>
                    <a:solidFill>
                      <a:srgbClr val="E97132">
                        <a:lumMod val="60000"/>
                        <a:lumOff val="40000"/>
                      </a:srgbClr>
                    </a:solidFill>
                  </p:grpSpPr>
                  <p:sp>
                    <p:nvSpPr>
                      <p:cNvPr id="33" name="Freeform 32">
                        <a:extLst>
                          <a:ext uri="{FF2B5EF4-FFF2-40B4-BE49-F238E27FC236}">
                            <a16:creationId xmlns:a16="http://schemas.microsoft.com/office/drawing/2014/main" id="{09659F90-2894-A921-1721-8AE010EE1421}"/>
                          </a:ext>
                        </a:extLst>
                      </p:cNvPr>
                      <p:cNvSpPr/>
                      <p:nvPr/>
                    </p:nvSpPr>
                    <p:spPr>
                      <a:xfrm>
                        <a:off x="7324450" y="7646104"/>
                        <a:ext cx="1009407" cy="946473"/>
                      </a:xfrm>
                      <a:custGeom>
                        <a:avLst/>
                        <a:gdLst>
                          <a:gd name="connsiteX0" fmla="*/ 539353 w 1009407"/>
                          <a:gd name="connsiteY0" fmla="*/ 0 h 946473"/>
                          <a:gd name="connsiteX1" fmla="*/ 986593 w 1009407"/>
                          <a:gd name="connsiteY1" fmla="*/ 277167 h 946473"/>
                          <a:gd name="connsiteX2" fmla="*/ 986982 w 1009407"/>
                          <a:gd name="connsiteY2" fmla="*/ 278001 h 946473"/>
                          <a:gd name="connsiteX3" fmla="*/ 983029 w 1009407"/>
                          <a:gd name="connsiteY3" fmla="*/ 264561 h 946473"/>
                          <a:gd name="connsiteX4" fmla="*/ 984562 w 1009407"/>
                          <a:gd name="connsiteY4" fmla="*/ 266625 h 946473"/>
                          <a:gd name="connsiteX5" fmla="*/ 1009407 w 1009407"/>
                          <a:gd name="connsiteY5" fmla="*/ 319978 h 946473"/>
                          <a:gd name="connsiteX6" fmla="*/ 259746 w 1009407"/>
                          <a:gd name="connsiteY6" fmla="*/ 425336 h 946473"/>
                          <a:gd name="connsiteX7" fmla="*/ 274464 w 1009407"/>
                          <a:gd name="connsiteY7" fmla="*/ 433014 h 946473"/>
                          <a:gd name="connsiteX8" fmla="*/ 274462 w 1009407"/>
                          <a:gd name="connsiteY8" fmla="*/ 433014 h 946473"/>
                          <a:gd name="connsiteX9" fmla="*/ 251421 w 1009407"/>
                          <a:gd name="connsiteY9" fmla="*/ 420995 h 946473"/>
                          <a:gd name="connsiteX10" fmla="*/ 213304 w 1009407"/>
                          <a:gd name="connsiteY10" fmla="*/ 412725 h 946473"/>
                          <a:gd name="connsiteX11" fmla="*/ 174379 w 1009407"/>
                          <a:gd name="connsiteY11" fmla="*/ 415206 h 946473"/>
                          <a:gd name="connsiteX12" fmla="*/ 162555 w 1009407"/>
                          <a:gd name="connsiteY12" fmla="*/ 419267 h 946473"/>
                          <a:gd name="connsiteX13" fmla="*/ 199461 w 1009407"/>
                          <a:gd name="connsiteY13" fmla="*/ 416915 h 946473"/>
                          <a:gd name="connsiteX14" fmla="*/ 370718 w 1009407"/>
                          <a:gd name="connsiteY14" fmla="*/ 695857 h 946473"/>
                          <a:gd name="connsiteX15" fmla="*/ 159701 w 1009407"/>
                          <a:gd name="connsiteY15" fmla="*/ 946077 h 946473"/>
                          <a:gd name="connsiteX16" fmla="*/ 107290 w 1009407"/>
                          <a:gd name="connsiteY16" fmla="*/ 930933 h 946473"/>
                          <a:gd name="connsiteX17" fmla="*/ 55740 w 1009407"/>
                          <a:gd name="connsiteY17" fmla="*/ 883001 h 946473"/>
                          <a:gd name="connsiteX18" fmla="*/ 33732 w 1009407"/>
                          <a:gd name="connsiteY18" fmla="*/ 840857 h 946473"/>
                          <a:gd name="connsiteX19" fmla="*/ 10958 w 1009407"/>
                          <a:gd name="connsiteY19" fmla="*/ 755346 h 946473"/>
                          <a:gd name="connsiteX20" fmla="*/ 0 w 1009407"/>
                          <a:gd name="connsiteY20" fmla="*/ 628651 h 946473"/>
                          <a:gd name="connsiteX21" fmla="*/ 539353 w 1009407"/>
                          <a:gd name="connsiteY21" fmla="*/ 0 h 946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9407" h="946473">
                            <a:moveTo>
                              <a:pt x="539353" y="0"/>
                            </a:moveTo>
                            <a:cubicBezTo>
                              <a:pt x="725526" y="0"/>
                              <a:pt x="889667" y="109944"/>
                              <a:pt x="986593" y="277167"/>
                            </a:cubicBezTo>
                            <a:lnTo>
                              <a:pt x="986982" y="278001"/>
                            </a:lnTo>
                            <a:lnTo>
                              <a:pt x="983029" y="264561"/>
                            </a:lnTo>
                            <a:lnTo>
                              <a:pt x="984562" y="266625"/>
                            </a:lnTo>
                            <a:lnTo>
                              <a:pt x="1009407" y="319978"/>
                            </a:lnTo>
                            <a:lnTo>
                              <a:pt x="259746" y="425336"/>
                            </a:lnTo>
                            <a:lnTo>
                              <a:pt x="274464" y="433014"/>
                            </a:lnTo>
                            <a:lnTo>
                              <a:pt x="274462" y="433014"/>
                            </a:lnTo>
                            <a:lnTo>
                              <a:pt x="251421" y="420995"/>
                            </a:lnTo>
                            <a:cubicBezTo>
                              <a:pt x="239243" y="416535"/>
                              <a:pt x="226499" y="413717"/>
                              <a:pt x="213304" y="412725"/>
                            </a:cubicBezTo>
                            <a:cubicBezTo>
                              <a:pt x="200109" y="411734"/>
                              <a:pt x="187087" y="412616"/>
                              <a:pt x="174379" y="415206"/>
                            </a:cubicBezTo>
                            <a:lnTo>
                              <a:pt x="162555" y="419267"/>
                            </a:lnTo>
                            <a:lnTo>
                              <a:pt x="199461" y="416915"/>
                            </a:lnTo>
                            <a:cubicBezTo>
                              <a:pt x="305023" y="424846"/>
                              <a:pt x="381698" y="549733"/>
                              <a:pt x="370718" y="695857"/>
                            </a:cubicBezTo>
                            <a:cubicBezTo>
                              <a:pt x="359739" y="841982"/>
                              <a:pt x="265264" y="954009"/>
                              <a:pt x="159701" y="946077"/>
                            </a:cubicBezTo>
                            <a:lnTo>
                              <a:pt x="107290" y="930933"/>
                            </a:lnTo>
                            <a:lnTo>
                              <a:pt x="55740" y="883001"/>
                            </a:lnTo>
                            <a:lnTo>
                              <a:pt x="33732" y="840857"/>
                            </a:lnTo>
                            <a:lnTo>
                              <a:pt x="10958" y="755346"/>
                            </a:lnTo>
                            <a:cubicBezTo>
                              <a:pt x="3774" y="714423"/>
                              <a:pt x="0" y="672051"/>
                              <a:pt x="0" y="628651"/>
                            </a:cubicBezTo>
                            <a:cubicBezTo>
                              <a:pt x="0" y="281457"/>
                              <a:pt x="241477" y="0"/>
                              <a:pt x="539353" y="0"/>
                            </a:cubicBezTo>
                            <a:close/>
                          </a:path>
                        </a:pathLst>
                      </a:custGeom>
                      <a:solidFill>
                        <a:srgbClr val="F8CCAD"/>
                      </a:solidFill>
                      <a:ln w="12700" cap="flat" cmpd="sng" algn="ctr">
                        <a:solidFill>
                          <a:sysClr val="windowText" lastClr="000000"/>
                        </a:solidFill>
                        <a:prstDash val="solid"/>
                        <a:miter lim="800000"/>
                      </a:ln>
                      <a:effectLst>
                        <a:innerShdw blurRad="565870" dist="279813" dir="2700000">
                          <a:prstClr val="black">
                            <a:alpha val="50000"/>
                          </a:prstClr>
                        </a:innerShdw>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34" name="Freeform 33">
                        <a:extLst>
                          <a:ext uri="{FF2B5EF4-FFF2-40B4-BE49-F238E27FC236}">
                            <a16:creationId xmlns:a16="http://schemas.microsoft.com/office/drawing/2014/main" id="{088BFE59-69AC-72E7-E827-078E1650416B}"/>
                          </a:ext>
                        </a:extLst>
                      </p:cNvPr>
                      <p:cNvSpPr/>
                      <p:nvPr/>
                    </p:nvSpPr>
                    <p:spPr>
                      <a:xfrm rot="21120000">
                        <a:off x="7488078" y="8029824"/>
                        <a:ext cx="922555" cy="508550"/>
                      </a:xfrm>
                      <a:custGeom>
                        <a:avLst/>
                        <a:gdLst>
                          <a:gd name="connsiteX0" fmla="*/ 900393 w 922555"/>
                          <a:gd name="connsiteY0" fmla="*/ 0 h 508550"/>
                          <a:gd name="connsiteX1" fmla="*/ 921403 w 922555"/>
                          <a:gd name="connsiteY1" fmla="*/ 142413 h 508550"/>
                          <a:gd name="connsiteX2" fmla="*/ 914056 w 922555"/>
                          <a:gd name="connsiteY2" fmla="*/ 307848 h 508550"/>
                          <a:gd name="connsiteX3" fmla="*/ 875519 w 922555"/>
                          <a:gd name="connsiteY3" fmla="*/ 468900 h 508550"/>
                          <a:gd name="connsiteX4" fmla="*/ 857539 w 922555"/>
                          <a:gd name="connsiteY4" fmla="*/ 508550 h 508550"/>
                          <a:gd name="connsiteX5" fmla="*/ 0 w 922555"/>
                          <a:gd name="connsiteY5" fmla="*/ 508550 h 508550"/>
                          <a:gd name="connsiteX6" fmla="*/ 0 w 922555"/>
                          <a:gd name="connsiteY6" fmla="*/ 501820 h 508550"/>
                          <a:gd name="connsiteX7" fmla="*/ 8749 w 922555"/>
                          <a:gd name="connsiteY7" fmla="*/ 502487 h 508550"/>
                          <a:gd name="connsiteX8" fmla="*/ 213645 w 922555"/>
                          <a:gd name="connsiteY8" fmla="*/ 281110 h 508550"/>
                          <a:gd name="connsiteX9" fmla="*/ 151332 w 922555"/>
                          <a:gd name="connsiteY9" fmla="*/ 17310 h 508550"/>
                          <a:gd name="connsiteX10" fmla="*/ 127109 w 922555"/>
                          <a:gd name="connsiteY10" fmla="*/ 0 h 508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2555" h="508550">
                            <a:moveTo>
                              <a:pt x="900393" y="0"/>
                            </a:moveTo>
                            <a:lnTo>
                              <a:pt x="921403" y="142413"/>
                            </a:lnTo>
                            <a:cubicBezTo>
                              <a:pt x="924218" y="196579"/>
                              <a:pt x="921915" y="251929"/>
                              <a:pt x="914056" y="307848"/>
                            </a:cubicBezTo>
                            <a:cubicBezTo>
                              <a:pt x="906197" y="363767"/>
                              <a:pt x="893155" y="417608"/>
                              <a:pt x="875519" y="468900"/>
                            </a:cubicBezTo>
                            <a:lnTo>
                              <a:pt x="857539" y="508550"/>
                            </a:lnTo>
                            <a:lnTo>
                              <a:pt x="0" y="508550"/>
                            </a:lnTo>
                            <a:lnTo>
                              <a:pt x="0" y="501820"/>
                            </a:lnTo>
                            <a:lnTo>
                              <a:pt x="8749" y="502487"/>
                            </a:lnTo>
                            <a:cubicBezTo>
                              <a:pt x="99358" y="496916"/>
                              <a:pt x="186337" y="406387"/>
                              <a:pt x="213645" y="281110"/>
                            </a:cubicBezTo>
                            <a:cubicBezTo>
                              <a:pt x="237051" y="173729"/>
                              <a:pt x="209970" y="71317"/>
                              <a:pt x="151332" y="17310"/>
                            </a:cubicBezTo>
                            <a:lnTo>
                              <a:pt x="127109" y="0"/>
                            </a:lnTo>
                            <a:close/>
                          </a:path>
                        </a:pathLst>
                      </a:custGeom>
                      <a:grpFill/>
                      <a:ln w="12700" cap="flat" cmpd="sng" algn="ctr">
                        <a:solidFill>
                          <a:sysClr val="windowText" lastClr="000000"/>
                        </a:solidFill>
                        <a:prstDash val="solid"/>
                        <a:miter lim="800000"/>
                      </a:ln>
                      <a:effectLst>
                        <a:innerShdw blurRad="541153" dist="286041" dir="2280000">
                          <a:prstClr val="black">
                            <a:alpha val="50000"/>
                          </a:prstClr>
                        </a:innerShdw>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grpSp>
                <p:sp>
                  <p:nvSpPr>
                    <p:cNvPr id="28" name="Rectangle 27">
                      <a:extLst>
                        <a:ext uri="{FF2B5EF4-FFF2-40B4-BE49-F238E27FC236}">
                          <a16:creationId xmlns:a16="http://schemas.microsoft.com/office/drawing/2014/main" id="{2D3F02D9-C1AA-70D3-870C-31163850C378}"/>
                        </a:ext>
                      </a:extLst>
                    </p:cNvPr>
                    <p:cNvSpPr/>
                    <p:nvPr/>
                  </p:nvSpPr>
                  <p:spPr>
                    <a:xfrm rot="21120000">
                      <a:off x="4602098" y="2387213"/>
                      <a:ext cx="3516372" cy="218534"/>
                    </a:xfrm>
                    <a:prstGeom prst="rect">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29" name="Rectangle 28">
                      <a:extLst>
                        <a:ext uri="{FF2B5EF4-FFF2-40B4-BE49-F238E27FC236}">
                          <a16:creationId xmlns:a16="http://schemas.microsoft.com/office/drawing/2014/main" id="{3667E748-188A-F9E9-1C8A-3A638396C0E1}"/>
                        </a:ext>
                      </a:extLst>
                    </p:cNvPr>
                    <p:cNvSpPr/>
                    <p:nvPr/>
                  </p:nvSpPr>
                  <p:spPr>
                    <a:xfrm rot="21120000">
                      <a:off x="4630001" y="1471980"/>
                      <a:ext cx="3516371" cy="218535"/>
                    </a:xfrm>
                    <a:prstGeom prst="rect">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30" name="Rectangle 29">
                      <a:extLst>
                        <a:ext uri="{FF2B5EF4-FFF2-40B4-BE49-F238E27FC236}">
                          <a16:creationId xmlns:a16="http://schemas.microsoft.com/office/drawing/2014/main" id="{DA80273F-46FA-8C3D-29F1-3A0CBD333A72}"/>
                        </a:ext>
                      </a:extLst>
                    </p:cNvPr>
                    <p:cNvSpPr/>
                    <p:nvPr/>
                  </p:nvSpPr>
                  <p:spPr>
                    <a:xfrm rot="21120000">
                      <a:off x="4511601" y="3312611"/>
                      <a:ext cx="3516372" cy="218534"/>
                    </a:xfrm>
                    <a:prstGeom prst="rect">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31" name="Rectangle 30">
                      <a:extLst>
                        <a:ext uri="{FF2B5EF4-FFF2-40B4-BE49-F238E27FC236}">
                          <a16:creationId xmlns:a16="http://schemas.microsoft.com/office/drawing/2014/main" id="{4D3DEC8C-4D0A-BE0A-F9E0-D359AB8FBB3C}"/>
                        </a:ext>
                      </a:extLst>
                    </p:cNvPr>
                    <p:cNvSpPr/>
                    <p:nvPr/>
                  </p:nvSpPr>
                  <p:spPr>
                    <a:xfrm rot="21120000">
                      <a:off x="4358777" y="4248554"/>
                      <a:ext cx="3516372" cy="218534"/>
                    </a:xfrm>
                    <a:prstGeom prst="rect">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32" name="Rectangle 31">
                      <a:extLst>
                        <a:ext uri="{FF2B5EF4-FFF2-40B4-BE49-F238E27FC236}">
                          <a16:creationId xmlns:a16="http://schemas.microsoft.com/office/drawing/2014/main" id="{77AC9235-5E58-7D26-859A-A43C306F758B}"/>
                        </a:ext>
                      </a:extLst>
                    </p:cNvPr>
                    <p:cNvSpPr/>
                    <p:nvPr/>
                  </p:nvSpPr>
                  <p:spPr>
                    <a:xfrm rot="21120000">
                      <a:off x="4119903" y="5197693"/>
                      <a:ext cx="3516372" cy="218534"/>
                    </a:xfrm>
                    <a:prstGeom prst="rect">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sp>
                <p:nvSpPr>
                  <p:cNvPr id="21" name="Freeform 20">
                    <a:extLst>
                      <a:ext uri="{FF2B5EF4-FFF2-40B4-BE49-F238E27FC236}">
                        <a16:creationId xmlns:a16="http://schemas.microsoft.com/office/drawing/2014/main" id="{4255D788-D393-0D13-C3C7-407FD094BD9E}"/>
                      </a:ext>
                    </a:extLst>
                  </p:cNvPr>
                  <p:cNvSpPr/>
                  <p:nvPr/>
                </p:nvSpPr>
                <p:spPr>
                  <a:xfrm>
                    <a:off x="3280025" y="6166390"/>
                    <a:ext cx="1523190" cy="1425521"/>
                  </a:xfrm>
                  <a:custGeom>
                    <a:avLst/>
                    <a:gdLst>
                      <a:gd name="connsiteX0" fmla="*/ 782131 w 1523190"/>
                      <a:gd name="connsiteY0" fmla="*/ 0 h 1425521"/>
                      <a:gd name="connsiteX1" fmla="*/ 785928 w 1523190"/>
                      <a:gd name="connsiteY1" fmla="*/ 27021 h 1425521"/>
                      <a:gd name="connsiteX2" fmla="*/ 707349 w 1523190"/>
                      <a:gd name="connsiteY2" fmla="*/ 76734 h 1425521"/>
                      <a:gd name="connsiteX3" fmla="*/ 469553 w 1523190"/>
                      <a:gd name="connsiteY3" fmla="*/ 598020 h 1425521"/>
                      <a:gd name="connsiteX4" fmla="*/ 480511 w 1523190"/>
                      <a:gd name="connsiteY4" fmla="*/ 724715 h 1425521"/>
                      <a:gd name="connsiteX5" fmla="*/ 503285 w 1523190"/>
                      <a:gd name="connsiteY5" fmla="*/ 810226 h 1425521"/>
                      <a:gd name="connsiteX6" fmla="*/ 525293 w 1523190"/>
                      <a:gd name="connsiteY6" fmla="*/ 852370 h 1425521"/>
                      <a:gd name="connsiteX7" fmla="*/ 576843 w 1523190"/>
                      <a:gd name="connsiteY7" fmla="*/ 900302 h 1425521"/>
                      <a:gd name="connsiteX8" fmla="*/ 629254 w 1523190"/>
                      <a:gd name="connsiteY8" fmla="*/ 915446 h 1425521"/>
                      <a:gd name="connsiteX9" fmla="*/ 666079 w 1523190"/>
                      <a:gd name="connsiteY9" fmla="*/ 913099 h 1425521"/>
                      <a:gd name="connsiteX10" fmla="*/ 668451 w 1523190"/>
                      <a:gd name="connsiteY10" fmla="*/ 929630 h 1425521"/>
                      <a:gd name="connsiteX11" fmla="*/ 907951 w 1523190"/>
                      <a:gd name="connsiteY11" fmla="*/ 895262 h 1425521"/>
                      <a:gd name="connsiteX12" fmla="*/ 908253 w 1523190"/>
                      <a:gd name="connsiteY12" fmla="*/ 897409 h 1425521"/>
                      <a:gd name="connsiteX13" fmla="*/ 1523190 w 1523190"/>
                      <a:gd name="connsiteY13" fmla="*/ 810986 h 1425521"/>
                      <a:gd name="connsiteX14" fmla="*/ 1489372 w 1523190"/>
                      <a:gd name="connsiteY14" fmla="*/ 925948 h 1425521"/>
                      <a:gd name="connsiteX15" fmla="*/ 775143 w 1523190"/>
                      <a:gd name="connsiteY15" fmla="*/ 1425521 h 1425521"/>
                      <a:gd name="connsiteX16" fmla="*/ 0 w 1523190"/>
                      <a:gd name="connsiteY16" fmla="*/ 607561 h 1425521"/>
                      <a:gd name="connsiteX17" fmla="*/ 117122 w 1523190"/>
                      <a:gd name="connsiteY17" fmla="*/ 175020 h 1425521"/>
                      <a:gd name="connsiteX18" fmla="*/ 182191 w 1523190"/>
                      <a:gd name="connsiteY18" fmla="*/ 84316 h 1425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3190" h="1425521">
                        <a:moveTo>
                          <a:pt x="782131" y="0"/>
                        </a:moveTo>
                        <a:lnTo>
                          <a:pt x="785928" y="27021"/>
                        </a:lnTo>
                        <a:lnTo>
                          <a:pt x="707349" y="76734"/>
                        </a:lnTo>
                        <a:cubicBezTo>
                          <a:pt x="563880" y="189707"/>
                          <a:pt x="469553" y="381025"/>
                          <a:pt x="469553" y="598020"/>
                        </a:cubicBezTo>
                        <a:cubicBezTo>
                          <a:pt x="469553" y="641421"/>
                          <a:pt x="473327" y="683792"/>
                          <a:pt x="480511" y="724715"/>
                        </a:cubicBezTo>
                        <a:lnTo>
                          <a:pt x="503285" y="810226"/>
                        </a:lnTo>
                        <a:lnTo>
                          <a:pt x="525293" y="852370"/>
                        </a:lnTo>
                        <a:lnTo>
                          <a:pt x="576843" y="900302"/>
                        </a:lnTo>
                        <a:lnTo>
                          <a:pt x="629254" y="915446"/>
                        </a:lnTo>
                        <a:lnTo>
                          <a:pt x="666079" y="913099"/>
                        </a:lnTo>
                        <a:lnTo>
                          <a:pt x="668451" y="929630"/>
                        </a:lnTo>
                        <a:lnTo>
                          <a:pt x="907951" y="895262"/>
                        </a:lnTo>
                        <a:lnTo>
                          <a:pt x="908253" y="897409"/>
                        </a:lnTo>
                        <a:lnTo>
                          <a:pt x="1523190" y="810986"/>
                        </a:lnTo>
                        <a:lnTo>
                          <a:pt x="1489372" y="925948"/>
                        </a:lnTo>
                        <a:cubicBezTo>
                          <a:pt x="1371699" y="1219526"/>
                          <a:pt x="1096218" y="1425521"/>
                          <a:pt x="775143" y="1425521"/>
                        </a:cubicBezTo>
                        <a:cubicBezTo>
                          <a:pt x="347043" y="1425521"/>
                          <a:pt x="0" y="1059308"/>
                          <a:pt x="0" y="607561"/>
                        </a:cubicBezTo>
                        <a:cubicBezTo>
                          <a:pt x="0" y="448744"/>
                          <a:pt x="42893" y="300498"/>
                          <a:pt x="117122" y="175020"/>
                        </a:cubicBezTo>
                        <a:lnTo>
                          <a:pt x="182191" y="84316"/>
                        </a:lnTo>
                        <a:close/>
                      </a:path>
                    </a:pathLst>
                  </a:custGeom>
                  <a:gradFill flip="none" rotWithShape="1">
                    <a:gsLst>
                      <a:gs pos="0">
                        <a:srgbClr val="E97132">
                          <a:lumMod val="40000"/>
                          <a:lumOff val="60000"/>
                          <a:alpha val="0"/>
                        </a:srgbClr>
                      </a:gs>
                      <a:gs pos="8000">
                        <a:srgbClr val="E97132">
                          <a:lumMod val="40000"/>
                          <a:lumOff val="60000"/>
                          <a:alpha val="0"/>
                        </a:srgbClr>
                      </a:gs>
                      <a:gs pos="91000">
                        <a:sysClr val="windowText" lastClr="000000">
                          <a:alpha val="54000"/>
                        </a:sysClr>
                      </a:gs>
                      <a:gs pos="100000">
                        <a:sysClr val="windowText" lastClr="000000">
                          <a:alpha val="55000"/>
                        </a:sysClr>
                      </a:gs>
                    </a:gsLst>
                    <a:lin ang="4200000" scaled="0"/>
                    <a:tileRect/>
                  </a:gra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sp>
              <p:nvSpPr>
                <p:cNvPr id="16" name="TextBox 15">
                  <a:extLst>
                    <a:ext uri="{FF2B5EF4-FFF2-40B4-BE49-F238E27FC236}">
                      <a16:creationId xmlns:a16="http://schemas.microsoft.com/office/drawing/2014/main" id="{99CEA2EB-DF5C-83FA-CD14-A1158C6F6EDF}"/>
                    </a:ext>
                  </a:extLst>
                </p:cNvPr>
                <p:cNvSpPr txBox="1"/>
                <p:nvPr/>
              </p:nvSpPr>
              <p:spPr>
                <a:xfrm rot="21098365">
                  <a:off x="5099042" y="4459760"/>
                  <a:ext cx="764728" cy="18466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H" sz="600" b="1" i="0" u="none" strike="noStrike" kern="0" cap="none" spc="0" normalizeH="0" baseline="0" noProof="0" dirty="0">
                      <a:ln>
                        <a:noFill/>
                      </a:ln>
                      <a:solidFill>
                        <a:prstClr val="black"/>
                      </a:solidFill>
                      <a:effectLst/>
                      <a:uLnTx/>
                      <a:uFillTx/>
                    </a:rPr>
                    <a:t># MXLIMS model</a:t>
                  </a:r>
                </a:p>
              </p:txBody>
            </p:sp>
            <p:sp>
              <p:nvSpPr>
                <p:cNvPr id="17" name="TextBox 16">
                  <a:extLst>
                    <a:ext uri="{FF2B5EF4-FFF2-40B4-BE49-F238E27FC236}">
                      <a16:creationId xmlns:a16="http://schemas.microsoft.com/office/drawing/2014/main" id="{63E258B4-CE6D-57E7-6F25-12297DE137E4}"/>
                    </a:ext>
                  </a:extLst>
                </p:cNvPr>
                <p:cNvSpPr txBox="1"/>
                <p:nvPr/>
              </p:nvSpPr>
              <p:spPr>
                <a:xfrm rot="21098365">
                  <a:off x="5031366" y="4834261"/>
                  <a:ext cx="1059552" cy="18466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0" cap="none" spc="0" normalizeH="0" baseline="0" noProof="0" dirty="0">
                      <a:ln>
                        <a:noFill/>
                      </a:ln>
                      <a:solidFill>
                        <a:prstClr val="black"/>
                      </a:solidFill>
                      <a:effectLst/>
                      <a:uLnTx/>
                      <a:uFillTx/>
                    </a:rPr>
                    <a:t>from </a:t>
                  </a:r>
                  <a:r>
                    <a:rPr kumimoji="0" lang="en-GB" sz="600" b="1" i="0" u="none" strike="noStrike" kern="0" cap="none" spc="0" normalizeH="0" baseline="0" noProof="0" dirty="0" err="1">
                      <a:ln>
                        <a:noFill/>
                      </a:ln>
                      <a:solidFill>
                        <a:prstClr val="black"/>
                      </a:solidFill>
                      <a:effectLst/>
                      <a:uLnTx/>
                      <a:uFillTx/>
                    </a:rPr>
                    <a:t>pydantic</a:t>
                  </a:r>
                  <a:r>
                    <a:rPr kumimoji="0" lang="en-GB" sz="600" b="1" i="0" u="none" strike="noStrike" kern="0" cap="none" spc="0" normalizeH="0" baseline="0" noProof="0" dirty="0">
                      <a:ln>
                        <a:noFill/>
                      </a:ln>
                      <a:solidFill>
                        <a:prstClr val="black"/>
                      </a:solidFill>
                      <a:effectLst/>
                      <a:uLnTx/>
                      <a:uFillTx/>
                    </a:rPr>
                    <a:t> import …</a:t>
                  </a:r>
                </a:p>
              </p:txBody>
            </p:sp>
            <p:sp>
              <p:nvSpPr>
                <p:cNvPr id="18" name="TextBox 17">
                  <a:extLst>
                    <a:ext uri="{FF2B5EF4-FFF2-40B4-BE49-F238E27FC236}">
                      <a16:creationId xmlns:a16="http://schemas.microsoft.com/office/drawing/2014/main" id="{A6A738BD-6B2B-D54D-2E9D-F158B966425C}"/>
                    </a:ext>
                  </a:extLst>
                </p:cNvPr>
                <p:cNvSpPr txBox="1"/>
                <p:nvPr/>
              </p:nvSpPr>
              <p:spPr>
                <a:xfrm rot="21098365">
                  <a:off x="5049218" y="4664868"/>
                  <a:ext cx="751592" cy="18466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0" cap="none" spc="0" normalizeH="0" baseline="0" noProof="0" dirty="0">
                      <a:ln>
                        <a:noFill/>
                      </a:ln>
                      <a:solidFill>
                        <a:prstClr val="black"/>
                      </a:solidFill>
                      <a:effectLst/>
                      <a:uLnTx/>
                      <a:uFillTx/>
                    </a:rPr>
                    <a:t>import </a:t>
                  </a:r>
                  <a:r>
                    <a:rPr kumimoji="0" lang="en-GB" sz="600" b="1" i="0" u="none" strike="noStrike" kern="0" cap="none" spc="0" normalizeH="0" baseline="0" noProof="0" dirty="0" err="1">
                      <a:ln>
                        <a:noFill/>
                      </a:ln>
                      <a:solidFill>
                        <a:prstClr val="black"/>
                      </a:solidFill>
                      <a:effectLst/>
                      <a:uLnTx/>
                      <a:uFillTx/>
                    </a:rPr>
                    <a:t>json</a:t>
                  </a:r>
                  <a:endParaRPr kumimoji="0" lang="en-GB" sz="600" b="1" i="0" u="none" strike="noStrike" kern="0" cap="none" spc="0" normalizeH="0" baseline="0" noProof="0" dirty="0">
                    <a:ln>
                      <a:noFill/>
                    </a:ln>
                    <a:solidFill>
                      <a:prstClr val="black"/>
                    </a:solidFill>
                    <a:effectLst/>
                    <a:uLnTx/>
                    <a:uFillTx/>
                  </a:endParaRPr>
                </a:p>
              </p:txBody>
            </p:sp>
            <p:sp>
              <p:nvSpPr>
                <p:cNvPr id="19" name="TextBox 18">
                  <a:extLst>
                    <a:ext uri="{FF2B5EF4-FFF2-40B4-BE49-F238E27FC236}">
                      <a16:creationId xmlns:a16="http://schemas.microsoft.com/office/drawing/2014/main" id="{F74C8EE5-A3D2-FCD9-4C0F-39F05FEE8A4D}"/>
                    </a:ext>
                  </a:extLst>
                </p:cNvPr>
                <p:cNvSpPr txBox="1"/>
                <p:nvPr/>
              </p:nvSpPr>
              <p:spPr>
                <a:xfrm rot="21098365">
                  <a:off x="4972568" y="5008324"/>
                  <a:ext cx="1190274"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0" cap="none" spc="0" normalizeH="0" baseline="0" noProof="0" dirty="0">
                      <a:ln>
                        <a:noFill/>
                      </a:ln>
                      <a:solidFill>
                        <a:prstClr val="black"/>
                      </a:solidFill>
                      <a:effectLst/>
                      <a:uLnTx/>
                      <a:uFillTx/>
                    </a:rPr>
                    <a:t>class </a:t>
                  </a:r>
                  <a:r>
                    <a:rPr kumimoji="0" lang="en-GB" sz="600" b="1" i="0" u="none" strike="noStrike" kern="0" cap="none" spc="0" normalizeH="0" baseline="0" noProof="0" dirty="0" err="1">
                      <a:ln>
                        <a:noFill/>
                      </a:ln>
                      <a:solidFill>
                        <a:prstClr val="black"/>
                      </a:solidFill>
                      <a:effectLst/>
                      <a:uLnTx/>
                      <a:uFillTx/>
                    </a:rPr>
                    <a:t>CrystalData</a:t>
                  </a:r>
                  <a:r>
                    <a:rPr kumimoji="0" lang="en-GB" sz="600" b="1" i="0" u="none" strike="noStrike" kern="0" cap="none" spc="0" normalizeH="0" baseline="0" noProof="0" dirty="0">
                      <a:ln>
                        <a:noFill/>
                      </a:ln>
                      <a:solidFill>
                        <a:prstClr val="black"/>
                      </a:solidFill>
                      <a:effectLst/>
                      <a:uLnTx/>
                      <a:uFillTx/>
                    </a:rPr>
                    <a:t>(Base…</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0" cap="none" spc="0" normalizeH="0" baseline="0" noProof="0" dirty="0">
                      <a:ln>
                        <a:noFill/>
                      </a:ln>
                      <a:solidFill>
                        <a:prstClr val="black"/>
                      </a:solidFill>
                      <a:effectLst/>
                      <a:uLnTx/>
                      <a:uFillTx/>
                    </a:rPr>
                    <a:t>    </a:t>
                  </a:r>
                </a:p>
              </p:txBody>
            </p:sp>
          </p:grpSp>
          <p:sp>
            <p:nvSpPr>
              <p:cNvPr id="35" name="TextBox 34">
                <a:extLst>
                  <a:ext uri="{FF2B5EF4-FFF2-40B4-BE49-F238E27FC236}">
                    <a16:creationId xmlns:a16="http://schemas.microsoft.com/office/drawing/2014/main" id="{FFF64B8E-EB24-34FC-7352-CC3D823D538D}"/>
                  </a:ext>
                </a:extLst>
              </p:cNvPr>
              <p:cNvSpPr txBox="1"/>
              <p:nvPr/>
            </p:nvSpPr>
            <p:spPr>
              <a:xfrm rot="21098365">
                <a:off x="5461302" y="4816227"/>
                <a:ext cx="1273084"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0" cap="none" spc="0" normalizeH="0" baseline="0" noProof="0" dirty="0">
                    <a:ln>
                      <a:noFill/>
                    </a:ln>
                    <a:solidFill>
                      <a:prstClr val="black"/>
                    </a:solidFill>
                    <a:effectLst/>
                    <a:uLnTx/>
                    <a:uFillTx/>
                  </a:rPr>
                  <a:t>name: str | None = …</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0" cap="none" spc="0" normalizeH="0" baseline="0" noProof="0" dirty="0">
                    <a:ln>
                      <a:noFill/>
                    </a:ln>
                    <a:solidFill>
                      <a:prstClr val="black"/>
                    </a:solidFill>
                    <a:effectLst/>
                    <a:uLnTx/>
                    <a:uFillTx/>
                  </a:rPr>
                  <a:t>  </a:t>
                </a:r>
              </a:p>
            </p:txBody>
          </p:sp>
          <p:sp>
            <p:nvSpPr>
              <p:cNvPr id="36" name="TextBox 35">
                <a:extLst>
                  <a:ext uri="{FF2B5EF4-FFF2-40B4-BE49-F238E27FC236}">
                    <a16:creationId xmlns:a16="http://schemas.microsoft.com/office/drawing/2014/main" id="{2E5F5012-44F2-160C-CB32-DA8C7672C6BE}"/>
                  </a:ext>
                </a:extLst>
              </p:cNvPr>
              <p:cNvSpPr txBox="1"/>
              <p:nvPr/>
            </p:nvSpPr>
            <p:spPr>
              <a:xfrm rot="21098365">
                <a:off x="5459461" y="4960378"/>
                <a:ext cx="1273084" cy="25168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0" cap="none" spc="0" normalizeH="0" baseline="0" noProof="0" dirty="0">
                    <a:ln>
                      <a:noFill/>
                    </a:ln>
                    <a:solidFill>
                      <a:prstClr val="black"/>
                    </a:solidFill>
                    <a:effectLst/>
                    <a:uLnTx/>
                    <a:uFillTx/>
                  </a:rPr>
                  <a:t>…</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0" cap="none" spc="0" normalizeH="0" baseline="0" noProof="0" dirty="0">
                    <a:ln>
                      <a:noFill/>
                    </a:ln>
                    <a:solidFill>
                      <a:prstClr val="black"/>
                    </a:solidFill>
                    <a:effectLst/>
                    <a:uLnTx/>
                    <a:uFillTx/>
                  </a:rPr>
                  <a:t>  </a:t>
                </a:r>
              </a:p>
            </p:txBody>
          </p:sp>
        </p:grpSp>
        <p:sp>
          <p:nvSpPr>
            <p:cNvPr id="70" name="TextBox 69">
              <a:extLst>
                <a:ext uri="{FF2B5EF4-FFF2-40B4-BE49-F238E27FC236}">
                  <a16:creationId xmlns:a16="http://schemas.microsoft.com/office/drawing/2014/main" id="{F12F9E94-FA89-0F89-C6D9-9C48F09F7893}"/>
                </a:ext>
              </a:extLst>
            </p:cNvPr>
            <p:cNvSpPr txBox="1"/>
            <p:nvPr/>
          </p:nvSpPr>
          <p:spPr>
            <a:xfrm>
              <a:off x="4799856" y="5661249"/>
              <a:ext cx="1440160" cy="246221"/>
            </a:xfrm>
            <a:prstGeom prst="rect">
              <a:avLst/>
            </a:prstGeom>
            <a:noFill/>
          </p:spPr>
          <p:txBody>
            <a:bodyPr wrap="square" lIns="0" tIns="0" rIns="0" bIns="0" rtlCol="0">
              <a:spAutoFit/>
            </a:bodyPr>
            <a:lstStyle/>
            <a:p>
              <a:pPr algn="l"/>
              <a:r>
                <a:rPr lang="en-US" sz="1600" b="1" dirty="0"/>
                <a:t>central model</a:t>
              </a:r>
              <a:endParaRPr lang="en-CH" sz="1600" b="1" dirty="0"/>
            </a:p>
          </p:txBody>
        </p:sp>
      </p:grpSp>
      <p:grpSp>
        <p:nvGrpSpPr>
          <p:cNvPr id="76" name="Group 75">
            <a:extLst>
              <a:ext uri="{FF2B5EF4-FFF2-40B4-BE49-F238E27FC236}">
                <a16:creationId xmlns:a16="http://schemas.microsoft.com/office/drawing/2014/main" id="{9A5D5F9C-F652-31C7-9B69-DB6BF75B9912}"/>
              </a:ext>
            </a:extLst>
          </p:cNvPr>
          <p:cNvGrpSpPr/>
          <p:nvPr/>
        </p:nvGrpSpPr>
        <p:grpSpPr>
          <a:xfrm>
            <a:off x="6672064" y="3212976"/>
            <a:ext cx="3960440" cy="2709072"/>
            <a:chOff x="6672064" y="3212976"/>
            <a:chExt cx="3960440" cy="2709072"/>
          </a:xfrm>
        </p:grpSpPr>
        <p:grpSp>
          <p:nvGrpSpPr>
            <p:cNvPr id="73" name="Group 72">
              <a:extLst>
                <a:ext uri="{FF2B5EF4-FFF2-40B4-BE49-F238E27FC236}">
                  <a16:creationId xmlns:a16="http://schemas.microsoft.com/office/drawing/2014/main" id="{762D68A6-28A2-DAB8-AE4F-8A6C83E83FF9}"/>
                </a:ext>
              </a:extLst>
            </p:cNvPr>
            <p:cNvGrpSpPr/>
            <p:nvPr/>
          </p:nvGrpSpPr>
          <p:grpSpPr>
            <a:xfrm>
              <a:off x="9192344" y="3212976"/>
              <a:ext cx="1440160" cy="2709072"/>
              <a:chOff x="8976320" y="2492896"/>
              <a:chExt cx="1440160" cy="2709072"/>
            </a:xfrm>
          </p:grpSpPr>
          <p:grpSp>
            <p:nvGrpSpPr>
              <p:cNvPr id="38" name="Group 37">
                <a:extLst>
                  <a:ext uri="{FF2B5EF4-FFF2-40B4-BE49-F238E27FC236}">
                    <a16:creationId xmlns:a16="http://schemas.microsoft.com/office/drawing/2014/main" id="{FEDBCF97-A5E0-EB75-C3D3-44C2FCA78243}"/>
                  </a:ext>
                </a:extLst>
              </p:cNvPr>
              <p:cNvGrpSpPr/>
              <p:nvPr/>
            </p:nvGrpSpPr>
            <p:grpSpPr>
              <a:xfrm>
                <a:off x="8976320" y="2492896"/>
                <a:ext cx="1440160" cy="2709072"/>
                <a:chOff x="13463952" y="0"/>
                <a:chExt cx="3600000" cy="9077537"/>
              </a:xfrm>
            </p:grpSpPr>
            <p:sp>
              <p:nvSpPr>
                <p:cNvPr id="39" name="Freeform 38">
                  <a:extLst>
                    <a:ext uri="{FF2B5EF4-FFF2-40B4-BE49-F238E27FC236}">
                      <a16:creationId xmlns:a16="http://schemas.microsoft.com/office/drawing/2014/main" id="{282529AA-64B0-3AE1-8043-835AA8D62CF9}"/>
                    </a:ext>
                  </a:extLst>
                </p:cNvPr>
                <p:cNvSpPr/>
                <p:nvPr/>
              </p:nvSpPr>
              <p:spPr>
                <a:xfrm>
                  <a:off x="13463952" y="0"/>
                  <a:ext cx="3600000" cy="9000000"/>
                </a:xfrm>
                <a:custGeom>
                  <a:avLst/>
                  <a:gdLst>
                    <a:gd name="connsiteX0" fmla="*/ 1623648 w 3507270"/>
                    <a:gd name="connsiteY0" fmla="*/ 0 h 8897814"/>
                    <a:gd name="connsiteX1" fmla="*/ 2575311 w 3507270"/>
                    <a:gd name="connsiteY1" fmla="*/ 370665 h 8897814"/>
                    <a:gd name="connsiteX2" fmla="*/ 2582049 w 3507270"/>
                    <a:gd name="connsiteY2" fmla="*/ 384538 h 8897814"/>
                    <a:gd name="connsiteX3" fmla="*/ 2644500 w 3507270"/>
                    <a:gd name="connsiteY3" fmla="*/ 394071 h 8897814"/>
                    <a:gd name="connsiteX4" fmla="*/ 3135925 w 3507270"/>
                    <a:gd name="connsiteY4" fmla="*/ 1307121 h 8897814"/>
                    <a:gd name="connsiteX5" fmla="*/ 3087559 w 3507270"/>
                    <a:gd name="connsiteY5" fmla="*/ 1669892 h 8897814"/>
                    <a:gd name="connsiteX6" fmla="*/ 3047443 w 3507270"/>
                    <a:gd name="connsiteY6" fmla="*/ 1781812 h 8897814"/>
                    <a:gd name="connsiteX7" fmla="*/ 3097201 w 3507270"/>
                    <a:gd name="connsiteY7" fmla="*/ 1806537 h 8897814"/>
                    <a:gd name="connsiteX8" fmla="*/ 3464171 w 3507270"/>
                    <a:gd name="connsiteY8" fmla="*/ 2438399 h 8897814"/>
                    <a:gd name="connsiteX9" fmla="*/ 3322021 w 3507270"/>
                    <a:gd name="connsiteY9" fmla="*/ 2864441 h 8897814"/>
                    <a:gd name="connsiteX10" fmla="*/ 3272809 w 3507270"/>
                    <a:gd name="connsiteY10" fmla="*/ 2919046 h 8897814"/>
                    <a:gd name="connsiteX11" fmla="*/ 3322021 w 3507270"/>
                    <a:gd name="connsiteY11" fmla="*/ 2973651 h 8897814"/>
                    <a:gd name="connsiteX12" fmla="*/ 3464171 w 3507270"/>
                    <a:gd name="connsiteY12" fmla="*/ 3399692 h 8897814"/>
                    <a:gd name="connsiteX13" fmla="*/ 3220385 w 3507270"/>
                    <a:gd name="connsiteY13" fmla="*/ 3938507 h 8897814"/>
                    <a:gd name="connsiteX14" fmla="*/ 3180993 w 3507270"/>
                    <a:gd name="connsiteY14" fmla="*/ 3968262 h 8897814"/>
                    <a:gd name="connsiteX15" fmla="*/ 3220385 w 3507270"/>
                    <a:gd name="connsiteY15" fmla="*/ 3998017 h 8897814"/>
                    <a:gd name="connsiteX16" fmla="*/ 3464171 w 3507270"/>
                    <a:gd name="connsiteY16" fmla="*/ 4536831 h 8897814"/>
                    <a:gd name="connsiteX17" fmla="*/ 3220385 w 3507270"/>
                    <a:gd name="connsiteY17" fmla="*/ 5075647 h 8897814"/>
                    <a:gd name="connsiteX18" fmla="*/ 3196513 w 3507270"/>
                    <a:gd name="connsiteY18" fmla="*/ 5093677 h 8897814"/>
                    <a:gd name="connsiteX19" fmla="*/ 3220385 w 3507270"/>
                    <a:gd name="connsiteY19" fmla="*/ 5111708 h 8897814"/>
                    <a:gd name="connsiteX20" fmla="*/ 3464171 w 3507270"/>
                    <a:gd name="connsiteY20" fmla="*/ 5650523 h 8897814"/>
                    <a:gd name="connsiteX21" fmla="*/ 3322021 w 3507270"/>
                    <a:gd name="connsiteY21" fmla="*/ 6076565 h 8897814"/>
                    <a:gd name="connsiteX22" fmla="*/ 3262243 w 3507270"/>
                    <a:gd name="connsiteY22" fmla="*/ 6142892 h 8897814"/>
                    <a:gd name="connsiteX23" fmla="*/ 3322021 w 3507270"/>
                    <a:gd name="connsiteY23" fmla="*/ 6209219 h 8897814"/>
                    <a:gd name="connsiteX24" fmla="*/ 3464171 w 3507270"/>
                    <a:gd name="connsiteY24" fmla="*/ 6635260 h 8897814"/>
                    <a:gd name="connsiteX25" fmla="*/ 3398761 w 3507270"/>
                    <a:gd name="connsiteY25" fmla="*/ 6931865 h 8897814"/>
                    <a:gd name="connsiteX26" fmla="*/ 3333177 w 3507270"/>
                    <a:gd name="connsiteY26" fmla="*/ 7042484 h 8897814"/>
                    <a:gd name="connsiteX27" fmla="*/ 3398723 w 3507270"/>
                    <a:gd name="connsiteY27" fmla="*/ 7115889 h 8897814"/>
                    <a:gd name="connsiteX28" fmla="*/ 3479467 w 3507270"/>
                    <a:gd name="connsiteY28" fmla="*/ 7654789 h 8897814"/>
                    <a:gd name="connsiteX29" fmla="*/ 3018485 w 3507270"/>
                    <a:gd name="connsiteY29" fmla="*/ 8091057 h 8897814"/>
                    <a:gd name="connsiteX30" fmla="*/ 2964487 w 3507270"/>
                    <a:gd name="connsiteY30" fmla="*/ 8093956 h 8897814"/>
                    <a:gd name="connsiteX31" fmla="*/ 2962359 w 3507270"/>
                    <a:gd name="connsiteY31" fmla="*/ 8195520 h 8897814"/>
                    <a:gd name="connsiteX32" fmla="*/ 2832789 w 3507270"/>
                    <a:gd name="connsiteY32" fmla="*/ 8515041 h 8897814"/>
                    <a:gd name="connsiteX33" fmla="*/ 2148700 w 3507270"/>
                    <a:gd name="connsiteY33" fmla="*/ 8729894 h 8897814"/>
                    <a:gd name="connsiteX34" fmla="*/ 2113773 w 3507270"/>
                    <a:gd name="connsiteY34" fmla="*/ 8709336 h 8897814"/>
                    <a:gd name="connsiteX35" fmla="*/ 2085307 w 3507270"/>
                    <a:gd name="connsiteY35" fmla="*/ 8748656 h 8897814"/>
                    <a:gd name="connsiteX36" fmla="*/ 1793632 w 3507270"/>
                    <a:gd name="connsiteY36" fmla="*/ 8897814 h 8897814"/>
                    <a:gd name="connsiteX37" fmla="*/ 1424750 w 3507270"/>
                    <a:gd name="connsiteY37" fmla="*/ 8642010 h 8897814"/>
                    <a:gd name="connsiteX38" fmla="*/ 1402629 w 3507270"/>
                    <a:gd name="connsiteY38" fmla="*/ 8597125 h 8897814"/>
                    <a:gd name="connsiteX39" fmla="*/ 1323212 w 3507270"/>
                    <a:gd name="connsiteY39" fmla="*/ 8671025 h 8897814"/>
                    <a:gd name="connsiteX40" fmla="*/ 1230924 w 3507270"/>
                    <a:gd name="connsiteY40" fmla="*/ 8698521 h 8897814"/>
                    <a:gd name="connsiteX41" fmla="*/ 924713 w 3507270"/>
                    <a:gd name="connsiteY41" fmla="*/ 8313461 h 8897814"/>
                    <a:gd name="connsiteX42" fmla="*/ 915732 w 3507270"/>
                    <a:gd name="connsiteY42" fmla="*/ 8274329 h 8897814"/>
                    <a:gd name="connsiteX43" fmla="*/ 877632 w 3507270"/>
                    <a:gd name="connsiteY43" fmla="*/ 8263501 h 8897814"/>
                    <a:gd name="connsiteX44" fmla="*/ 369277 w 3507270"/>
                    <a:gd name="connsiteY44" fmla="*/ 7561383 h 8897814"/>
                    <a:gd name="connsiteX45" fmla="*/ 386187 w 3507270"/>
                    <a:gd name="connsiteY45" fmla="*/ 7407814 h 8897814"/>
                    <a:gd name="connsiteX46" fmla="*/ 398284 w 3507270"/>
                    <a:gd name="connsiteY46" fmla="*/ 7364744 h 8897814"/>
                    <a:gd name="connsiteX47" fmla="*/ 366970 w 3507270"/>
                    <a:gd name="connsiteY47" fmla="*/ 7349184 h 8897814"/>
                    <a:gd name="connsiteX48" fmla="*/ 0 w 3507270"/>
                    <a:gd name="connsiteY48" fmla="*/ 6717321 h 8897814"/>
                    <a:gd name="connsiteX49" fmla="*/ 142150 w 3507270"/>
                    <a:gd name="connsiteY49" fmla="*/ 6291280 h 8897814"/>
                    <a:gd name="connsiteX50" fmla="*/ 186079 w 3507270"/>
                    <a:gd name="connsiteY50" fmla="*/ 6242538 h 8897814"/>
                    <a:gd name="connsiteX51" fmla="*/ 142150 w 3507270"/>
                    <a:gd name="connsiteY51" fmla="*/ 6193796 h 8897814"/>
                    <a:gd name="connsiteX52" fmla="*/ 0 w 3507270"/>
                    <a:gd name="connsiteY52" fmla="*/ 5767754 h 8897814"/>
                    <a:gd name="connsiteX53" fmla="*/ 243787 w 3507270"/>
                    <a:gd name="connsiteY53" fmla="*/ 5228939 h 8897814"/>
                    <a:gd name="connsiteX54" fmla="*/ 314218 w 3507270"/>
                    <a:gd name="connsiteY54" fmla="*/ 5175739 h 8897814"/>
                    <a:gd name="connsiteX55" fmla="*/ 243787 w 3507270"/>
                    <a:gd name="connsiteY55" fmla="*/ 5122539 h 8897814"/>
                    <a:gd name="connsiteX56" fmla="*/ 0 w 3507270"/>
                    <a:gd name="connsiteY56" fmla="*/ 4583723 h 8897814"/>
                    <a:gd name="connsiteX57" fmla="*/ 243787 w 3507270"/>
                    <a:gd name="connsiteY57" fmla="*/ 4044910 h 8897814"/>
                    <a:gd name="connsiteX58" fmla="*/ 259898 w 3507270"/>
                    <a:gd name="connsiteY58" fmla="*/ 4032740 h 8897814"/>
                    <a:gd name="connsiteX59" fmla="*/ 243787 w 3507270"/>
                    <a:gd name="connsiteY59" fmla="*/ 4020569 h 8897814"/>
                    <a:gd name="connsiteX60" fmla="*/ 0 w 3507270"/>
                    <a:gd name="connsiteY60" fmla="*/ 3481754 h 8897814"/>
                    <a:gd name="connsiteX61" fmla="*/ 142150 w 3507270"/>
                    <a:gd name="connsiteY61" fmla="*/ 3055712 h 8897814"/>
                    <a:gd name="connsiteX62" fmla="*/ 175514 w 3507270"/>
                    <a:gd name="connsiteY62" fmla="*/ 3018693 h 8897814"/>
                    <a:gd name="connsiteX63" fmla="*/ 142150 w 3507270"/>
                    <a:gd name="connsiteY63" fmla="*/ 2981673 h 8897814"/>
                    <a:gd name="connsiteX64" fmla="*/ 0 w 3507270"/>
                    <a:gd name="connsiteY64" fmla="*/ 2555631 h 8897814"/>
                    <a:gd name="connsiteX65" fmla="*/ 142150 w 3507270"/>
                    <a:gd name="connsiteY65" fmla="*/ 2129590 h 8897814"/>
                    <a:gd name="connsiteX66" fmla="*/ 239293 w 3507270"/>
                    <a:gd name="connsiteY66" fmla="*/ 2021802 h 8897814"/>
                    <a:gd name="connsiteX67" fmla="*/ 216227 w 3507270"/>
                    <a:gd name="connsiteY67" fmla="*/ 2001183 h 8897814"/>
                    <a:gd name="connsiteX68" fmla="*/ 0 w 3507270"/>
                    <a:gd name="connsiteY68" fmla="*/ 1488831 h 8897814"/>
                    <a:gd name="connsiteX69" fmla="*/ 50506 w 3507270"/>
                    <a:gd name="connsiteY69" fmla="*/ 1226830 h 8897814"/>
                    <a:gd name="connsiteX70" fmla="*/ 105187 w 3507270"/>
                    <a:gd name="connsiteY70" fmla="*/ 1119526 h 8897814"/>
                    <a:gd name="connsiteX71" fmla="*/ 136290 w 3507270"/>
                    <a:gd name="connsiteY71" fmla="*/ 967799 h 8897814"/>
                    <a:gd name="connsiteX72" fmla="*/ 640459 w 3507270"/>
                    <a:gd name="connsiteY72" fmla="*/ 403396 h 8897814"/>
                    <a:gd name="connsiteX73" fmla="*/ 656691 w 3507270"/>
                    <a:gd name="connsiteY73" fmla="*/ 402154 h 8897814"/>
                    <a:gd name="connsiteX74" fmla="*/ 671985 w 3507270"/>
                    <a:gd name="connsiteY74" fmla="*/ 370665 h 8897814"/>
                    <a:gd name="connsiteX75" fmla="*/ 1623648 w 3507270"/>
                    <a:gd name="connsiteY75" fmla="*/ 0 h 8897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507270" h="8897814">
                      <a:moveTo>
                        <a:pt x="1623648" y="0"/>
                      </a:moveTo>
                      <a:cubicBezTo>
                        <a:pt x="2070792" y="0"/>
                        <a:pt x="2449148" y="155920"/>
                        <a:pt x="2575311" y="370665"/>
                      </a:cubicBezTo>
                      <a:lnTo>
                        <a:pt x="2582049" y="384538"/>
                      </a:lnTo>
                      <a:lnTo>
                        <a:pt x="2644500" y="394071"/>
                      </a:lnTo>
                      <a:cubicBezTo>
                        <a:pt x="2924955" y="480975"/>
                        <a:pt x="3135925" y="856741"/>
                        <a:pt x="3135925" y="1307121"/>
                      </a:cubicBezTo>
                      <a:cubicBezTo>
                        <a:pt x="3135925" y="1435802"/>
                        <a:pt x="3118703" y="1558391"/>
                        <a:pt x="3087559" y="1669892"/>
                      </a:cubicBezTo>
                      <a:lnTo>
                        <a:pt x="3047443" y="1781812"/>
                      </a:lnTo>
                      <a:lnTo>
                        <a:pt x="3097201" y="1806537"/>
                      </a:lnTo>
                      <a:cubicBezTo>
                        <a:pt x="3318603" y="1943474"/>
                        <a:pt x="3464171" y="2175374"/>
                        <a:pt x="3464171" y="2438399"/>
                      </a:cubicBezTo>
                      <a:cubicBezTo>
                        <a:pt x="3464171" y="2596215"/>
                        <a:pt x="3411767" y="2742825"/>
                        <a:pt x="3322021" y="2864441"/>
                      </a:cubicBezTo>
                      <a:lnTo>
                        <a:pt x="3272809" y="2919046"/>
                      </a:lnTo>
                      <a:lnTo>
                        <a:pt x="3322021" y="2973651"/>
                      </a:lnTo>
                      <a:cubicBezTo>
                        <a:pt x="3411767" y="3095267"/>
                        <a:pt x="3464171" y="3241876"/>
                        <a:pt x="3464171" y="3399692"/>
                      </a:cubicBezTo>
                      <a:cubicBezTo>
                        <a:pt x="3464171" y="3610113"/>
                        <a:pt x="3371009" y="3800613"/>
                        <a:pt x="3220385" y="3938507"/>
                      </a:cubicBezTo>
                      <a:lnTo>
                        <a:pt x="3180993" y="3968262"/>
                      </a:lnTo>
                      <a:lnTo>
                        <a:pt x="3220385" y="3998017"/>
                      </a:lnTo>
                      <a:cubicBezTo>
                        <a:pt x="3371009" y="4135911"/>
                        <a:pt x="3464171" y="4326411"/>
                        <a:pt x="3464171" y="4536831"/>
                      </a:cubicBezTo>
                      <a:cubicBezTo>
                        <a:pt x="3464171" y="4747252"/>
                        <a:pt x="3371009" y="4937752"/>
                        <a:pt x="3220385" y="5075647"/>
                      </a:cubicBezTo>
                      <a:lnTo>
                        <a:pt x="3196513" y="5093677"/>
                      </a:lnTo>
                      <a:lnTo>
                        <a:pt x="3220385" y="5111708"/>
                      </a:lnTo>
                      <a:cubicBezTo>
                        <a:pt x="3371009" y="5249603"/>
                        <a:pt x="3464171" y="5440103"/>
                        <a:pt x="3464171" y="5650523"/>
                      </a:cubicBezTo>
                      <a:cubicBezTo>
                        <a:pt x="3464171" y="5808339"/>
                        <a:pt x="3411767" y="5954949"/>
                        <a:pt x="3322021" y="6076565"/>
                      </a:cubicBezTo>
                      <a:lnTo>
                        <a:pt x="3262243" y="6142892"/>
                      </a:lnTo>
                      <a:lnTo>
                        <a:pt x="3322021" y="6209219"/>
                      </a:lnTo>
                      <a:cubicBezTo>
                        <a:pt x="3411767" y="6330835"/>
                        <a:pt x="3464171" y="6477445"/>
                        <a:pt x="3464171" y="6635260"/>
                      </a:cubicBezTo>
                      <a:cubicBezTo>
                        <a:pt x="3464171" y="6740470"/>
                        <a:pt x="3440881" y="6840701"/>
                        <a:pt x="3398761" y="6931865"/>
                      </a:cubicBezTo>
                      <a:lnTo>
                        <a:pt x="3333177" y="7042484"/>
                      </a:lnTo>
                      <a:lnTo>
                        <a:pt x="3398723" y="7115889"/>
                      </a:lnTo>
                      <a:cubicBezTo>
                        <a:pt x="3501505" y="7257852"/>
                        <a:pt x="3537683" y="7457566"/>
                        <a:pt x="3479467" y="7654789"/>
                      </a:cubicBezTo>
                      <a:cubicBezTo>
                        <a:pt x="3409609" y="7891458"/>
                        <a:pt x="3223667" y="8057325"/>
                        <a:pt x="3018485" y="8091057"/>
                      </a:cubicBezTo>
                      <a:lnTo>
                        <a:pt x="2964487" y="8093956"/>
                      </a:lnTo>
                      <a:lnTo>
                        <a:pt x="2962359" y="8195520"/>
                      </a:lnTo>
                      <a:cubicBezTo>
                        <a:pt x="2949967" y="8305296"/>
                        <a:pt x="2907125" y="8416567"/>
                        <a:pt x="2832789" y="8515041"/>
                      </a:cubicBezTo>
                      <a:cubicBezTo>
                        <a:pt x="2659337" y="8744814"/>
                        <a:pt x="2371900" y="8828782"/>
                        <a:pt x="2148700" y="8729894"/>
                      </a:cubicBezTo>
                      <a:lnTo>
                        <a:pt x="2113773" y="8709336"/>
                      </a:lnTo>
                      <a:lnTo>
                        <a:pt x="2085307" y="8748656"/>
                      </a:lnTo>
                      <a:cubicBezTo>
                        <a:pt x="2002047" y="8842827"/>
                        <a:pt x="1901675" y="8897814"/>
                        <a:pt x="1793632" y="8897814"/>
                      </a:cubicBezTo>
                      <a:cubicBezTo>
                        <a:pt x="1649575" y="8897814"/>
                        <a:pt x="1519155" y="8800059"/>
                        <a:pt x="1424750" y="8642010"/>
                      </a:cubicBezTo>
                      <a:lnTo>
                        <a:pt x="1402629" y="8597125"/>
                      </a:lnTo>
                      <a:lnTo>
                        <a:pt x="1323212" y="8671025"/>
                      </a:lnTo>
                      <a:cubicBezTo>
                        <a:pt x="1293715" y="8688975"/>
                        <a:pt x="1262791" y="8698521"/>
                        <a:pt x="1230924" y="8698521"/>
                      </a:cubicBezTo>
                      <a:cubicBezTo>
                        <a:pt x="1103457" y="8698521"/>
                        <a:pt x="991075" y="8545778"/>
                        <a:pt x="924713" y="8313461"/>
                      </a:cubicBezTo>
                      <a:lnTo>
                        <a:pt x="915732" y="8274329"/>
                      </a:lnTo>
                      <a:lnTo>
                        <a:pt x="877632" y="8263501"/>
                      </a:lnTo>
                      <a:cubicBezTo>
                        <a:pt x="578893" y="8147824"/>
                        <a:pt x="369277" y="7877014"/>
                        <a:pt x="369277" y="7561383"/>
                      </a:cubicBezTo>
                      <a:cubicBezTo>
                        <a:pt x="369277" y="7508778"/>
                        <a:pt x="375100" y="7457418"/>
                        <a:pt x="386187" y="7407814"/>
                      </a:cubicBezTo>
                      <a:lnTo>
                        <a:pt x="398284" y="7364744"/>
                      </a:lnTo>
                      <a:lnTo>
                        <a:pt x="366970" y="7349184"/>
                      </a:lnTo>
                      <a:cubicBezTo>
                        <a:pt x="145567" y="7212247"/>
                        <a:pt x="0" y="6980347"/>
                        <a:pt x="0" y="6717321"/>
                      </a:cubicBezTo>
                      <a:cubicBezTo>
                        <a:pt x="0" y="6559506"/>
                        <a:pt x="52404" y="6412896"/>
                        <a:pt x="142150" y="6291280"/>
                      </a:cubicBezTo>
                      <a:lnTo>
                        <a:pt x="186079" y="6242538"/>
                      </a:lnTo>
                      <a:lnTo>
                        <a:pt x="142150" y="6193796"/>
                      </a:lnTo>
                      <a:cubicBezTo>
                        <a:pt x="52404" y="6072180"/>
                        <a:pt x="0" y="5925570"/>
                        <a:pt x="0" y="5767754"/>
                      </a:cubicBezTo>
                      <a:cubicBezTo>
                        <a:pt x="0" y="5557334"/>
                        <a:pt x="93163" y="5366834"/>
                        <a:pt x="243787" y="5228939"/>
                      </a:cubicBezTo>
                      <a:lnTo>
                        <a:pt x="314218" y="5175739"/>
                      </a:lnTo>
                      <a:lnTo>
                        <a:pt x="243787" y="5122539"/>
                      </a:lnTo>
                      <a:cubicBezTo>
                        <a:pt x="93163" y="4984644"/>
                        <a:pt x="0" y="4794144"/>
                        <a:pt x="0" y="4583723"/>
                      </a:cubicBezTo>
                      <a:cubicBezTo>
                        <a:pt x="0" y="4373303"/>
                        <a:pt x="93163" y="4182803"/>
                        <a:pt x="243787" y="4044910"/>
                      </a:cubicBezTo>
                      <a:lnTo>
                        <a:pt x="259898" y="4032740"/>
                      </a:lnTo>
                      <a:lnTo>
                        <a:pt x="243787" y="4020569"/>
                      </a:lnTo>
                      <a:cubicBezTo>
                        <a:pt x="93163" y="3882675"/>
                        <a:pt x="0" y="3692174"/>
                        <a:pt x="0" y="3481754"/>
                      </a:cubicBezTo>
                      <a:cubicBezTo>
                        <a:pt x="0" y="3323939"/>
                        <a:pt x="52404" y="3177328"/>
                        <a:pt x="142150" y="3055712"/>
                      </a:cubicBezTo>
                      <a:lnTo>
                        <a:pt x="175514" y="3018693"/>
                      </a:lnTo>
                      <a:lnTo>
                        <a:pt x="142150" y="2981673"/>
                      </a:lnTo>
                      <a:cubicBezTo>
                        <a:pt x="52404" y="2860056"/>
                        <a:pt x="0" y="2713446"/>
                        <a:pt x="0" y="2555631"/>
                      </a:cubicBezTo>
                      <a:cubicBezTo>
                        <a:pt x="0" y="2397816"/>
                        <a:pt x="52404" y="2251206"/>
                        <a:pt x="142150" y="2129590"/>
                      </a:cubicBezTo>
                      <a:lnTo>
                        <a:pt x="239293" y="2021802"/>
                      </a:lnTo>
                      <a:lnTo>
                        <a:pt x="216227" y="2001183"/>
                      </a:lnTo>
                      <a:cubicBezTo>
                        <a:pt x="81881" y="1865861"/>
                        <a:pt x="0" y="1686100"/>
                        <a:pt x="0" y="1488831"/>
                      </a:cubicBezTo>
                      <a:cubicBezTo>
                        <a:pt x="0" y="1396772"/>
                        <a:pt x="17832" y="1308526"/>
                        <a:pt x="50506" y="1226830"/>
                      </a:cubicBezTo>
                      <a:lnTo>
                        <a:pt x="105187" y="1119526"/>
                      </a:lnTo>
                      <a:lnTo>
                        <a:pt x="136290" y="967799"/>
                      </a:lnTo>
                      <a:cubicBezTo>
                        <a:pt x="221936" y="661170"/>
                        <a:pt x="412868" y="438395"/>
                        <a:pt x="640459" y="403396"/>
                      </a:cubicBezTo>
                      <a:lnTo>
                        <a:pt x="656691" y="402154"/>
                      </a:lnTo>
                      <a:lnTo>
                        <a:pt x="671985" y="370665"/>
                      </a:lnTo>
                      <a:cubicBezTo>
                        <a:pt x="798148" y="155920"/>
                        <a:pt x="1176504" y="0"/>
                        <a:pt x="1623648" y="0"/>
                      </a:cubicBezTo>
                      <a:close/>
                    </a:path>
                  </a:pathLst>
                </a:custGeom>
                <a:solidFill>
                  <a:srgbClr val="65B245"/>
                </a:solidFill>
                <a:ln w="19050">
                  <a:solidFill>
                    <a:schemeClr val="tx1"/>
                  </a:solidFill>
                </a:ln>
                <a:effectLst>
                  <a:innerShdw blurRad="74151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CH"/>
                </a:p>
              </p:txBody>
            </p:sp>
            <p:sp>
              <p:nvSpPr>
                <p:cNvPr id="40" name="Freeform 39">
                  <a:extLst>
                    <a:ext uri="{FF2B5EF4-FFF2-40B4-BE49-F238E27FC236}">
                      <a16:creationId xmlns:a16="http://schemas.microsoft.com/office/drawing/2014/main" id="{9CEFABA0-6127-EA75-C2AC-67C2B895F347}"/>
                    </a:ext>
                  </a:extLst>
                </p:cNvPr>
                <p:cNvSpPr/>
                <p:nvPr/>
              </p:nvSpPr>
              <p:spPr>
                <a:xfrm>
                  <a:off x="13557736" y="527537"/>
                  <a:ext cx="3420000" cy="8550000"/>
                </a:xfrm>
                <a:custGeom>
                  <a:avLst/>
                  <a:gdLst>
                    <a:gd name="connsiteX0" fmla="*/ 1623648 w 3507270"/>
                    <a:gd name="connsiteY0" fmla="*/ 0 h 8897814"/>
                    <a:gd name="connsiteX1" fmla="*/ 2575311 w 3507270"/>
                    <a:gd name="connsiteY1" fmla="*/ 370665 h 8897814"/>
                    <a:gd name="connsiteX2" fmla="*/ 2582049 w 3507270"/>
                    <a:gd name="connsiteY2" fmla="*/ 384538 h 8897814"/>
                    <a:gd name="connsiteX3" fmla="*/ 2644500 w 3507270"/>
                    <a:gd name="connsiteY3" fmla="*/ 394071 h 8897814"/>
                    <a:gd name="connsiteX4" fmla="*/ 3135925 w 3507270"/>
                    <a:gd name="connsiteY4" fmla="*/ 1307121 h 8897814"/>
                    <a:gd name="connsiteX5" fmla="*/ 3087559 w 3507270"/>
                    <a:gd name="connsiteY5" fmla="*/ 1669892 h 8897814"/>
                    <a:gd name="connsiteX6" fmla="*/ 3047443 w 3507270"/>
                    <a:gd name="connsiteY6" fmla="*/ 1781812 h 8897814"/>
                    <a:gd name="connsiteX7" fmla="*/ 3097201 w 3507270"/>
                    <a:gd name="connsiteY7" fmla="*/ 1806537 h 8897814"/>
                    <a:gd name="connsiteX8" fmla="*/ 3464171 w 3507270"/>
                    <a:gd name="connsiteY8" fmla="*/ 2438399 h 8897814"/>
                    <a:gd name="connsiteX9" fmla="*/ 3322021 w 3507270"/>
                    <a:gd name="connsiteY9" fmla="*/ 2864441 h 8897814"/>
                    <a:gd name="connsiteX10" fmla="*/ 3272809 w 3507270"/>
                    <a:gd name="connsiteY10" fmla="*/ 2919046 h 8897814"/>
                    <a:gd name="connsiteX11" fmla="*/ 3322021 w 3507270"/>
                    <a:gd name="connsiteY11" fmla="*/ 2973651 h 8897814"/>
                    <a:gd name="connsiteX12" fmla="*/ 3464171 w 3507270"/>
                    <a:gd name="connsiteY12" fmla="*/ 3399692 h 8897814"/>
                    <a:gd name="connsiteX13" fmla="*/ 3220385 w 3507270"/>
                    <a:gd name="connsiteY13" fmla="*/ 3938507 h 8897814"/>
                    <a:gd name="connsiteX14" fmla="*/ 3180993 w 3507270"/>
                    <a:gd name="connsiteY14" fmla="*/ 3968262 h 8897814"/>
                    <a:gd name="connsiteX15" fmla="*/ 3220385 w 3507270"/>
                    <a:gd name="connsiteY15" fmla="*/ 3998017 h 8897814"/>
                    <a:gd name="connsiteX16" fmla="*/ 3464171 w 3507270"/>
                    <a:gd name="connsiteY16" fmla="*/ 4536831 h 8897814"/>
                    <a:gd name="connsiteX17" fmla="*/ 3220385 w 3507270"/>
                    <a:gd name="connsiteY17" fmla="*/ 5075647 h 8897814"/>
                    <a:gd name="connsiteX18" fmla="*/ 3196513 w 3507270"/>
                    <a:gd name="connsiteY18" fmla="*/ 5093677 h 8897814"/>
                    <a:gd name="connsiteX19" fmla="*/ 3220385 w 3507270"/>
                    <a:gd name="connsiteY19" fmla="*/ 5111708 h 8897814"/>
                    <a:gd name="connsiteX20" fmla="*/ 3464171 w 3507270"/>
                    <a:gd name="connsiteY20" fmla="*/ 5650523 h 8897814"/>
                    <a:gd name="connsiteX21" fmla="*/ 3322021 w 3507270"/>
                    <a:gd name="connsiteY21" fmla="*/ 6076565 h 8897814"/>
                    <a:gd name="connsiteX22" fmla="*/ 3262243 w 3507270"/>
                    <a:gd name="connsiteY22" fmla="*/ 6142892 h 8897814"/>
                    <a:gd name="connsiteX23" fmla="*/ 3322021 w 3507270"/>
                    <a:gd name="connsiteY23" fmla="*/ 6209219 h 8897814"/>
                    <a:gd name="connsiteX24" fmla="*/ 3464171 w 3507270"/>
                    <a:gd name="connsiteY24" fmla="*/ 6635260 h 8897814"/>
                    <a:gd name="connsiteX25" fmla="*/ 3398761 w 3507270"/>
                    <a:gd name="connsiteY25" fmla="*/ 6931865 h 8897814"/>
                    <a:gd name="connsiteX26" fmla="*/ 3333177 w 3507270"/>
                    <a:gd name="connsiteY26" fmla="*/ 7042484 h 8897814"/>
                    <a:gd name="connsiteX27" fmla="*/ 3398723 w 3507270"/>
                    <a:gd name="connsiteY27" fmla="*/ 7115889 h 8897814"/>
                    <a:gd name="connsiteX28" fmla="*/ 3479467 w 3507270"/>
                    <a:gd name="connsiteY28" fmla="*/ 7654789 h 8897814"/>
                    <a:gd name="connsiteX29" fmla="*/ 3018485 w 3507270"/>
                    <a:gd name="connsiteY29" fmla="*/ 8091057 h 8897814"/>
                    <a:gd name="connsiteX30" fmla="*/ 2964487 w 3507270"/>
                    <a:gd name="connsiteY30" fmla="*/ 8093956 h 8897814"/>
                    <a:gd name="connsiteX31" fmla="*/ 2962359 w 3507270"/>
                    <a:gd name="connsiteY31" fmla="*/ 8195520 h 8897814"/>
                    <a:gd name="connsiteX32" fmla="*/ 2832789 w 3507270"/>
                    <a:gd name="connsiteY32" fmla="*/ 8515041 h 8897814"/>
                    <a:gd name="connsiteX33" fmla="*/ 2148700 w 3507270"/>
                    <a:gd name="connsiteY33" fmla="*/ 8729894 h 8897814"/>
                    <a:gd name="connsiteX34" fmla="*/ 2113773 w 3507270"/>
                    <a:gd name="connsiteY34" fmla="*/ 8709336 h 8897814"/>
                    <a:gd name="connsiteX35" fmla="*/ 2085307 w 3507270"/>
                    <a:gd name="connsiteY35" fmla="*/ 8748656 h 8897814"/>
                    <a:gd name="connsiteX36" fmla="*/ 1793632 w 3507270"/>
                    <a:gd name="connsiteY36" fmla="*/ 8897814 h 8897814"/>
                    <a:gd name="connsiteX37" fmla="*/ 1424750 w 3507270"/>
                    <a:gd name="connsiteY37" fmla="*/ 8642010 h 8897814"/>
                    <a:gd name="connsiteX38" fmla="*/ 1402629 w 3507270"/>
                    <a:gd name="connsiteY38" fmla="*/ 8597125 h 8897814"/>
                    <a:gd name="connsiteX39" fmla="*/ 1323212 w 3507270"/>
                    <a:gd name="connsiteY39" fmla="*/ 8671025 h 8897814"/>
                    <a:gd name="connsiteX40" fmla="*/ 1230924 w 3507270"/>
                    <a:gd name="connsiteY40" fmla="*/ 8698521 h 8897814"/>
                    <a:gd name="connsiteX41" fmla="*/ 924713 w 3507270"/>
                    <a:gd name="connsiteY41" fmla="*/ 8313461 h 8897814"/>
                    <a:gd name="connsiteX42" fmla="*/ 915732 w 3507270"/>
                    <a:gd name="connsiteY42" fmla="*/ 8274329 h 8897814"/>
                    <a:gd name="connsiteX43" fmla="*/ 877632 w 3507270"/>
                    <a:gd name="connsiteY43" fmla="*/ 8263501 h 8897814"/>
                    <a:gd name="connsiteX44" fmla="*/ 369277 w 3507270"/>
                    <a:gd name="connsiteY44" fmla="*/ 7561383 h 8897814"/>
                    <a:gd name="connsiteX45" fmla="*/ 386187 w 3507270"/>
                    <a:gd name="connsiteY45" fmla="*/ 7407814 h 8897814"/>
                    <a:gd name="connsiteX46" fmla="*/ 398284 w 3507270"/>
                    <a:gd name="connsiteY46" fmla="*/ 7364744 h 8897814"/>
                    <a:gd name="connsiteX47" fmla="*/ 366970 w 3507270"/>
                    <a:gd name="connsiteY47" fmla="*/ 7349184 h 8897814"/>
                    <a:gd name="connsiteX48" fmla="*/ 0 w 3507270"/>
                    <a:gd name="connsiteY48" fmla="*/ 6717321 h 8897814"/>
                    <a:gd name="connsiteX49" fmla="*/ 142150 w 3507270"/>
                    <a:gd name="connsiteY49" fmla="*/ 6291280 h 8897814"/>
                    <a:gd name="connsiteX50" fmla="*/ 186079 w 3507270"/>
                    <a:gd name="connsiteY50" fmla="*/ 6242538 h 8897814"/>
                    <a:gd name="connsiteX51" fmla="*/ 142150 w 3507270"/>
                    <a:gd name="connsiteY51" fmla="*/ 6193796 h 8897814"/>
                    <a:gd name="connsiteX52" fmla="*/ 0 w 3507270"/>
                    <a:gd name="connsiteY52" fmla="*/ 5767754 h 8897814"/>
                    <a:gd name="connsiteX53" fmla="*/ 243787 w 3507270"/>
                    <a:gd name="connsiteY53" fmla="*/ 5228939 h 8897814"/>
                    <a:gd name="connsiteX54" fmla="*/ 314218 w 3507270"/>
                    <a:gd name="connsiteY54" fmla="*/ 5175739 h 8897814"/>
                    <a:gd name="connsiteX55" fmla="*/ 243787 w 3507270"/>
                    <a:gd name="connsiteY55" fmla="*/ 5122539 h 8897814"/>
                    <a:gd name="connsiteX56" fmla="*/ 0 w 3507270"/>
                    <a:gd name="connsiteY56" fmla="*/ 4583723 h 8897814"/>
                    <a:gd name="connsiteX57" fmla="*/ 243787 w 3507270"/>
                    <a:gd name="connsiteY57" fmla="*/ 4044910 h 8897814"/>
                    <a:gd name="connsiteX58" fmla="*/ 259898 w 3507270"/>
                    <a:gd name="connsiteY58" fmla="*/ 4032740 h 8897814"/>
                    <a:gd name="connsiteX59" fmla="*/ 243787 w 3507270"/>
                    <a:gd name="connsiteY59" fmla="*/ 4020569 h 8897814"/>
                    <a:gd name="connsiteX60" fmla="*/ 0 w 3507270"/>
                    <a:gd name="connsiteY60" fmla="*/ 3481754 h 8897814"/>
                    <a:gd name="connsiteX61" fmla="*/ 142150 w 3507270"/>
                    <a:gd name="connsiteY61" fmla="*/ 3055712 h 8897814"/>
                    <a:gd name="connsiteX62" fmla="*/ 175514 w 3507270"/>
                    <a:gd name="connsiteY62" fmla="*/ 3018693 h 8897814"/>
                    <a:gd name="connsiteX63" fmla="*/ 142150 w 3507270"/>
                    <a:gd name="connsiteY63" fmla="*/ 2981673 h 8897814"/>
                    <a:gd name="connsiteX64" fmla="*/ 0 w 3507270"/>
                    <a:gd name="connsiteY64" fmla="*/ 2555631 h 8897814"/>
                    <a:gd name="connsiteX65" fmla="*/ 142150 w 3507270"/>
                    <a:gd name="connsiteY65" fmla="*/ 2129590 h 8897814"/>
                    <a:gd name="connsiteX66" fmla="*/ 239293 w 3507270"/>
                    <a:gd name="connsiteY66" fmla="*/ 2021802 h 8897814"/>
                    <a:gd name="connsiteX67" fmla="*/ 216227 w 3507270"/>
                    <a:gd name="connsiteY67" fmla="*/ 2001183 h 8897814"/>
                    <a:gd name="connsiteX68" fmla="*/ 0 w 3507270"/>
                    <a:gd name="connsiteY68" fmla="*/ 1488831 h 8897814"/>
                    <a:gd name="connsiteX69" fmla="*/ 50506 w 3507270"/>
                    <a:gd name="connsiteY69" fmla="*/ 1226830 h 8897814"/>
                    <a:gd name="connsiteX70" fmla="*/ 105187 w 3507270"/>
                    <a:gd name="connsiteY70" fmla="*/ 1119526 h 8897814"/>
                    <a:gd name="connsiteX71" fmla="*/ 136290 w 3507270"/>
                    <a:gd name="connsiteY71" fmla="*/ 967799 h 8897814"/>
                    <a:gd name="connsiteX72" fmla="*/ 640459 w 3507270"/>
                    <a:gd name="connsiteY72" fmla="*/ 403396 h 8897814"/>
                    <a:gd name="connsiteX73" fmla="*/ 656691 w 3507270"/>
                    <a:gd name="connsiteY73" fmla="*/ 402154 h 8897814"/>
                    <a:gd name="connsiteX74" fmla="*/ 671985 w 3507270"/>
                    <a:gd name="connsiteY74" fmla="*/ 370665 h 8897814"/>
                    <a:gd name="connsiteX75" fmla="*/ 1623648 w 3507270"/>
                    <a:gd name="connsiteY75" fmla="*/ 0 h 8897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507270" h="8897814">
                      <a:moveTo>
                        <a:pt x="1623648" y="0"/>
                      </a:moveTo>
                      <a:cubicBezTo>
                        <a:pt x="2070792" y="0"/>
                        <a:pt x="2449148" y="155920"/>
                        <a:pt x="2575311" y="370665"/>
                      </a:cubicBezTo>
                      <a:lnTo>
                        <a:pt x="2582049" y="384538"/>
                      </a:lnTo>
                      <a:lnTo>
                        <a:pt x="2644500" y="394071"/>
                      </a:lnTo>
                      <a:cubicBezTo>
                        <a:pt x="2924955" y="480975"/>
                        <a:pt x="3135925" y="856741"/>
                        <a:pt x="3135925" y="1307121"/>
                      </a:cubicBezTo>
                      <a:cubicBezTo>
                        <a:pt x="3135925" y="1435802"/>
                        <a:pt x="3118703" y="1558391"/>
                        <a:pt x="3087559" y="1669892"/>
                      </a:cubicBezTo>
                      <a:lnTo>
                        <a:pt x="3047443" y="1781812"/>
                      </a:lnTo>
                      <a:lnTo>
                        <a:pt x="3097201" y="1806537"/>
                      </a:lnTo>
                      <a:cubicBezTo>
                        <a:pt x="3318603" y="1943474"/>
                        <a:pt x="3464171" y="2175374"/>
                        <a:pt x="3464171" y="2438399"/>
                      </a:cubicBezTo>
                      <a:cubicBezTo>
                        <a:pt x="3464171" y="2596215"/>
                        <a:pt x="3411767" y="2742825"/>
                        <a:pt x="3322021" y="2864441"/>
                      </a:cubicBezTo>
                      <a:lnTo>
                        <a:pt x="3272809" y="2919046"/>
                      </a:lnTo>
                      <a:lnTo>
                        <a:pt x="3322021" y="2973651"/>
                      </a:lnTo>
                      <a:cubicBezTo>
                        <a:pt x="3411767" y="3095267"/>
                        <a:pt x="3464171" y="3241876"/>
                        <a:pt x="3464171" y="3399692"/>
                      </a:cubicBezTo>
                      <a:cubicBezTo>
                        <a:pt x="3464171" y="3610113"/>
                        <a:pt x="3371009" y="3800613"/>
                        <a:pt x="3220385" y="3938507"/>
                      </a:cubicBezTo>
                      <a:lnTo>
                        <a:pt x="3180993" y="3968262"/>
                      </a:lnTo>
                      <a:lnTo>
                        <a:pt x="3220385" y="3998017"/>
                      </a:lnTo>
                      <a:cubicBezTo>
                        <a:pt x="3371009" y="4135911"/>
                        <a:pt x="3464171" y="4326411"/>
                        <a:pt x="3464171" y="4536831"/>
                      </a:cubicBezTo>
                      <a:cubicBezTo>
                        <a:pt x="3464171" y="4747252"/>
                        <a:pt x="3371009" y="4937752"/>
                        <a:pt x="3220385" y="5075647"/>
                      </a:cubicBezTo>
                      <a:lnTo>
                        <a:pt x="3196513" y="5093677"/>
                      </a:lnTo>
                      <a:lnTo>
                        <a:pt x="3220385" y="5111708"/>
                      </a:lnTo>
                      <a:cubicBezTo>
                        <a:pt x="3371009" y="5249603"/>
                        <a:pt x="3464171" y="5440103"/>
                        <a:pt x="3464171" y="5650523"/>
                      </a:cubicBezTo>
                      <a:cubicBezTo>
                        <a:pt x="3464171" y="5808339"/>
                        <a:pt x="3411767" y="5954949"/>
                        <a:pt x="3322021" y="6076565"/>
                      </a:cubicBezTo>
                      <a:lnTo>
                        <a:pt x="3262243" y="6142892"/>
                      </a:lnTo>
                      <a:lnTo>
                        <a:pt x="3322021" y="6209219"/>
                      </a:lnTo>
                      <a:cubicBezTo>
                        <a:pt x="3411767" y="6330835"/>
                        <a:pt x="3464171" y="6477445"/>
                        <a:pt x="3464171" y="6635260"/>
                      </a:cubicBezTo>
                      <a:cubicBezTo>
                        <a:pt x="3464171" y="6740470"/>
                        <a:pt x="3440881" y="6840701"/>
                        <a:pt x="3398761" y="6931865"/>
                      </a:cubicBezTo>
                      <a:lnTo>
                        <a:pt x="3333177" y="7042484"/>
                      </a:lnTo>
                      <a:lnTo>
                        <a:pt x="3398723" y="7115889"/>
                      </a:lnTo>
                      <a:cubicBezTo>
                        <a:pt x="3501505" y="7257852"/>
                        <a:pt x="3537683" y="7457566"/>
                        <a:pt x="3479467" y="7654789"/>
                      </a:cubicBezTo>
                      <a:cubicBezTo>
                        <a:pt x="3409609" y="7891458"/>
                        <a:pt x="3223667" y="8057325"/>
                        <a:pt x="3018485" y="8091057"/>
                      </a:cubicBezTo>
                      <a:lnTo>
                        <a:pt x="2964487" y="8093956"/>
                      </a:lnTo>
                      <a:lnTo>
                        <a:pt x="2962359" y="8195520"/>
                      </a:lnTo>
                      <a:cubicBezTo>
                        <a:pt x="2949967" y="8305296"/>
                        <a:pt x="2907125" y="8416567"/>
                        <a:pt x="2832789" y="8515041"/>
                      </a:cubicBezTo>
                      <a:cubicBezTo>
                        <a:pt x="2659337" y="8744814"/>
                        <a:pt x="2371900" y="8828782"/>
                        <a:pt x="2148700" y="8729894"/>
                      </a:cubicBezTo>
                      <a:lnTo>
                        <a:pt x="2113773" y="8709336"/>
                      </a:lnTo>
                      <a:lnTo>
                        <a:pt x="2085307" y="8748656"/>
                      </a:lnTo>
                      <a:cubicBezTo>
                        <a:pt x="2002047" y="8842827"/>
                        <a:pt x="1901675" y="8897814"/>
                        <a:pt x="1793632" y="8897814"/>
                      </a:cubicBezTo>
                      <a:cubicBezTo>
                        <a:pt x="1649575" y="8897814"/>
                        <a:pt x="1519155" y="8800059"/>
                        <a:pt x="1424750" y="8642010"/>
                      </a:cubicBezTo>
                      <a:lnTo>
                        <a:pt x="1402629" y="8597125"/>
                      </a:lnTo>
                      <a:lnTo>
                        <a:pt x="1323212" y="8671025"/>
                      </a:lnTo>
                      <a:cubicBezTo>
                        <a:pt x="1293715" y="8688975"/>
                        <a:pt x="1262791" y="8698521"/>
                        <a:pt x="1230924" y="8698521"/>
                      </a:cubicBezTo>
                      <a:cubicBezTo>
                        <a:pt x="1103457" y="8698521"/>
                        <a:pt x="991075" y="8545778"/>
                        <a:pt x="924713" y="8313461"/>
                      </a:cubicBezTo>
                      <a:lnTo>
                        <a:pt x="915732" y="8274329"/>
                      </a:lnTo>
                      <a:lnTo>
                        <a:pt x="877632" y="8263501"/>
                      </a:lnTo>
                      <a:cubicBezTo>
                        <a:pt x="578893" y="8147824"/>
                        <a:pt x="369277" y="7877014"/>
                        <a:pt x="369277" y="7561383"/>
                      </a:cubicBezTo>
                      <a:cubicBezTo>
                        <a:pt x="369277" y="7508778"/>
                        <a:pt x="375100" y="7457418"/>
                        <a:pt x="386187" y="7407814"/>
                      </a:cubicBezTo>
                      <a:lnTo>
                        <a:pt x="398284" y="7364744"/>
                      </a:lnTo>
                      <a:lnTo>
                        <a:pt x="366970" y="7349184"/>
                      </a:lnTo>
                      <a:cubicBezTo>
                        <a:pt x="145567" y="7212247"/>
                        <a:pt x="0" y="6980347"/>
                        <a:pt x="0" y="6717321"/>
                      </a:cubicBezTo>
                      <a:cubicBezTo>
                        <a:pt x="0" y="6559506"/>
                        <a:pt x="52404" y="6412896"/>
                        <a:pt x="142150" y="6291280"/>
                      </a:cubicBezTo>
                      <a:lnTo>
                        <a:pt x="186079" y="6242538"/>
                      </a:lnTo>
                      <a:lnTo>
                        <a:pt x="142150" y="6193796"/>
                      </a:lnTo>
                      <a:cubicBezTo>
                        <a:pt x="52404" y="6072180"/>
                        <a:pt x="0" y="5925570"/>
                        <a:pt x="0" y="5767754"/>
                      </a:cubicBezTo>
                      <a:cubicBezTo>
                        <a:pt x="0" y="5557334"/>
                        <a:pt x="93163" y="5366834"/>
                        <a:pt x="243787" y="5228939"/>
                      </a:cubicBezTo>
                      <a:lnTo>
                        <a:pt x="314218" y="5175739"/>
                      </a:lnTo>
                      <a:lnTo>
                        <a:pt x="243787" y="5122539"/>
                      </a:lnTo>
                      <a:cubicBezTo>
                        <a:pt x="93163" y="4984644"/>
                        <a:pt x="0" y="4794144"/>
                        <a:pt x="0" y="4583723"/>
                      </a:cubicBezTo>
                      <a:cubicBezTo>
                        <a:pt x="0" y="4373303"/>
                        <a:pt x="93163" y="4182803"/>
                        <a:pt x="243787" y="4044910"/>
                      </a:cubicBezTo>
                      <a:lnTo>
                        <a:pt x="259898" y="4032740"/>
                      </a:lnTo>
                      <a:lnTo>
                        <a:pt x="243787" y="4020569"/>
                      </a:lnTo>
                      <a:cubicBezTo>
                        <a:pt x="93163" y="3882675"/>
                        <a:pt x="0" y="3692174"/>
                        <a:pt x="0" y="3481754"/>
                      </a:cubicBezTo>
                      <a:cubicBezTo>
                        <a:pt x="0" y="3323939"/>
                        <a:pt x="52404" y="3177328"/>
                        <a:pt x="142150" y="3055712"/>
                      </a:cubicBezTo>
                      <a:lnTo>
                        <a:pt x="175514" y="3018693"/>
                      </a:lnTo>
                      <a:lnTo>
                        <a:pt x="142150" y="2981673"/>
                      </a:lnTo>
                      <a:cubicBezTo>
                        <a:pt x="52404" y="2860056"/>
                        <a:pt x="0" y="2713446"/>
                        <a:pt x="0" y="2555631"/>
                      </a:cubicBezTo>
                      <a:cubicBezTo>
                        <a:pt x="0" y="2397816"/>
                        <a:pt x="52404" y="2251206"/>
                        <a:pt x="142150" y="2129590"/>
                      </a:cubicBezTo>
                      <a:lnTo>
                        <a:pt x="239293" y="2021802"/>
                      </a:lnTo>
                      <a:lnTo>
                        <a:pt x="216227" y="2001183"/>
                      </a:lnTo>
                      <a:cubicBezTo>
                        <a:pt x="81881" y="1865861"/>
                        <a:pt x="0" y="1686100"/>
                        <a:pt x="0" y="1488831"/>
                      </a:cubicBezTo>
                      <a:cubicBezTo>
                        <a:pt x="0" y="1396772"/>
                        <a:pt x="17832" y="1308526"/>
                        <a:pt x="50506" y="1226830"/>
                      </a:cubicBezTo>
                      <a:lnTo>
                        <a:pt x="105187" y="1119526"/>
                      </a:lnTo>
                      <a:lnTo>
                        <a:pt x="136290" y="967799"/>
                      </a:lnTo>
                      <a:cubicBezTo>
                        <a:pt x="221936" y="661170"/>
                        <a:pt x="412868" y="438395"/>
                        <a:pt x="640459" y="403396"/>
                      </a:cubicBezTo>
                      <a:lnTo>
                        <a:pt x="656691" y="402154"/>
                      </a:lnTo>
                      <a:lnTo>
                        <a:pt x="671985" y="370665"/>
                      </a:lnTo>
                      <a:cubicBezTo>
                        <a:pt x="798148" y="155920"/>
                        <a:pt x="1176504" y="0"/>
                        <a:pt x="1623648" y="0"/>
                      </a:cubicBezTo>
                      <a:close/>
                    </a:path>
                  </a:pathLst>
                </a:custGeom>
                <a:solidFill>
                  <a:srgbClr val="65B245"/>
                </a:solidFill>
                <a:ln w="19050">
                  <a:noFill/>
                </a:ln>
                <a:effectLst>
                  <a:innerShdw blurRad="517812" dist="749300" dir="5460000">
                    <a:prstClr val="black">
                      <a:alpha val="33162"/>
                    </a:prstClr>
                  </a:innerShdw>
                  <a:softEdge rad="273155"/>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CH" dirty="0"/>
                </a:p>
              </p:txBody>
            </p:sp>
          </p:grpSp>
          <p:pic>
            <p:nvPicPr>
              <p:cNvPr id="41" name="Picture 2" descr="MongoDB logo (Mongo DB)">
                <a:extLst>
                  <a:ext uri="{FF2B5EF4-FFF2-40B4-BE49-F238E27FC236}">
                    <a16:creationId xmlns:a16="http://schemas.microsoft.com/office/drawing/2014/main" id="{1E1E1309-2070-7DCC-4AC8-98F7374BFA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20336" y="3501008"/>
                <a:ext cx="1097457" cy="297881"/>
              </a:xfrm>
              <a:prstGeom prst="rect">
                <a:avLst/>
              </a:prstGeom>
              <a:noFill/>
              <a:extLst>
                <a:ext uri="{909E8E84-426E-40DD-AFC4-6F175D3DCCD1}">
                  <a14:hiddenFill xmlns:a14="http://schemas.microsoft.com/office/drawing/2010/main">
                    <a:solidFill>
                      <a:srgbClr val="FFFFFF"/>
                    </a:solidFill>
                  </a14:hiddenFill>
                </a:ext>
              </a:extLst>
            </p:spPr>
          </p:pic>
        </p:grpSp>
        <p:sp>
          <p:nvSpPr>
            <p:cNvPr id="69" name="Right Arrow 68">
              <a:extLst>
                <a:ext uri="{FF2B5EF4-FFF2-40B4-BE49-F238E27FC236}">
                  <a16:creationId xmlns:a16="http://schemas.microsoft.com/office/drawing/2014/main" id="{E93CADE3-244D-8372-9C72-05687BDDE5E3}"/>
                </a:ext>
              </a:extLst>
            </p:cNvPr>
            <p:cNvSpPr/>
            <p:nvPr/>
          </p:nvSpPr>
          <p:spPr>
            <a:xfrm>
              <a:off x="6672064" y="4437112"/>
              <a:ext cx="2088232" cy="373132"/>
            </a:xfrm>
            <a:prstGeom prst="rightArrow">
              <a:avLst>
                <a:gd name="adj1" fmla="val 50000"/>
                <a:gd name="adj2" fmla="val 95352"/>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err="1"/>
            </a:p>
          </p:txBody>
        </p:sp>
        <p:sp>
          <p:nvSpPr>
            <p:cNvPr id="71" name="TextBox 70">
              <a:extLst>
                <a:ext uri="{FF2B5EF4-FFF2-40B4-BE49-F238E27FC236}">
                  <a16:creationId xmlns:a16="http://schemas.microsoft.com/office/drawing/2014/main" id="{67CEDD3B-BA45-CB42-52A8-99ABAADF15B7}"/>
                </a:ext>
              </a:extLst>
            </p:cNvPr>
            <p:cNvSpPr txBox="1"/>
            <p:nvPr/>
          </p:nvSpPr>
          <p:spPr>
            <a:xfrm>
              <a:off x="7104112" y="4221088"/>
              <a:ext cx="3096344" cy="246221"/>
            </a:xfrm>
            <a:prstGeom prst="rect">
              <a:avLst/>
            </a:prstGeom>
            <a:noFill/>
          </p:spPr>
          <p:txBody>
            <a:bodyPr wrap="square" lIns="0" tIns="0" rIns="0" bIns="0" rtlCol="0">
              <a:spAutoFit/>
            </a:bodyPr>
            <a:lstStyle/>
            <a:p>
              <a:pPr algn="l"/>
              <a:r>
                <a:rPr lang="en-US" sz="1600" b="1" dirty="0"/>
                <a:t>re-ingest</a:t>
              </a:r>
              <a:endParaRPr lang="en-CH" sz="1600" b="1" dirty="0"/>
            </a:p>
          </p:txBody>
        </p:sp>
      </p:grpSp>
    </p:spTree>
    <p:extLst>
      <p:ext uri="{BB962C8B-B14F-4D97-AF65-F5344CB8AC3E}">
        <p14:creationId xmlns:p14="http://schemas.microsoft.com/office/powerpoint/2010/main" val="2772734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7">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7">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6944719-54C1-04B1-B8B4-0F7FFCBCE1EC}"/>
              </a:ext>
            </a:extLst>
          </p:cNvPr>
          <p:cNvSpPr>
            <a:spLocks noGrp="1"/>
          </p:cNvSpPr>
          <p:nvPr>
            <p:ph type="title"/>
          </p:nvPr>
        </p:nvSpPr>
        <p:spPr>
          <a:xfrm>
            <a:off x="695325" y="278296"/>
            <a:ext cx="8964613" cy="810444"/>
          </a:xfrm>
        </p:spPr>
        <p:txBody>
          <a:bodyPr anchor="t">
            <a:normAutofit/>
          </a:bodyPr>
          <a:lstStyle/>
          <a:p>
            <a:r>
              <a:rPr lang="en-CH" dirty="0"/>
              <a:t>Thanks!</a:t>
            </a:r>
          </a:p>
        </p:txBody>
      </p:sp>
      <p:sp>
        <p:nvSpPr>
          <p:cNvPr id="3" name="Date Placeholder 2">
            <a:extLst>
              <a:ext uri="{FF2B5EF4-FFF2-40B4-BE49-F238E27FC236}">
                <a16:creationId xmlns:a16="http://schemas.microsoft.com/office/drawing/2014/main" id="{DB8832E6-F852-9FF1-4FD5-10FCC1C72294}"/>
              </a:ext>
            </a:extLst>
          </p:cNvPr>
          <p:cNvSpPr>
            <a:spLocks noGrp="1"/>
          </p:cNvSpPr>
          <p:nvPr>
            <p:ph type="dt" sz="half" idx="10"/>
          </p:nvPr>
        </p:nvSpPr>
        <p:spPr>
          <a:xfrm>
            <a:off x="9875837" y="6404573"/>
            <a:ext cx="1620837" cy="144016"/>
          </a:xfrm>
        </p:spPr>
        <p:txBody>
          <a:bodyPr anchor="t">
            <a:normAutofit/>
          </a:bodyPr>
          <a:lstStyle/>
          <a:p>
            <a:pPr>
              <a:lnSpc>
                <a:spcPct val="90000"/>
              </a:lnSpc>
              <a:spcAft>
                <a:spcPts val="600"/>
              </a:spcAft>
            </a:pPr>
            <a:fld id="{2AE79E96-FFC2-4A0C-AF60-FB50CB155CB3}" type="datetime1">
              <a:rPr lang="de-CH" noProof="0" smtClean="0"/>
              <a:pPr>
                <a:lnSpc>
                  <a:spcPct val="90000"/>
                </a:lnSpc>
                <a:spcAft>
                  <a:spcPts val="600"/>
                </a:spcAft>
              </a:pPr>
              <a:t>14.11.25</a:t>
            </a:fld>
            <a:endParaRPr lang="en-GB" noProof="0"/>
          </a:p>
        </p:txBody>
      </p:sp>
      <p:sp>
        <p:nvSpPr>
          <p:cNvPr id="4" name="Footer Placeholder 3">
            <a:extLst>
              <a:ext uri="{FF2B5EF4-FFF2-40B4-BE49-F238E27FC236}">
                <a16:creationId xmlns:a16="http://schemas.microsoft.com/office/drawing/2014/main" id="{57681A42-855B-F925-0119-F10540DE41B2}"/>
              </a:ext>
            </a:extLst>
          </p:cNvPr>
          <p:cNvSpPr>
            <a:spLocks noGrp="1"/>
          </p:cNvSpPr>
          <p:nvPr>
            <p:ph type="ftr" sz="quarter" idx="11"/>
          </p:nvPr>
        </p:nvSpPr>
        <p:spPr>
          <a:xfrm>
            <a:off x="1614487" y="6404573"/>
            <a:ext cx="8045451" cy="144016"/>
          </a:xfrm>
        </p:spPr>
        <p:txBody>
          <a:bodyPr anchor="t">
            <a:normAutofit/>
          </a:bodyPr>
          <a:lstStyle/>
          <a:p>
            <a:pPr>
              <a:lnSpc>
                <a:spcPct val="90000"/>
              </a:lnSpc>
              <a:spcAft>
                <a:spcPts val="600"/>
              </a:spcAft>
            </a:pPr>
            <a:r>
              <a:rPr lang="en-GB" noProof="0"/>
              <a:t>PSI Center for Photon Science</a:t>
            </a:r>
          </a:p>
        </p:txBody>
      </p:sp>
      <p:sp>
        <p:nvSpPr>
          <p:cNvPr id="5" name="Slide Number Placeholder 4">
            <a:extLst>
              <a:ext uri="{FF2B5EF4-FFF2-40B4-BE49-F238E27FC236}">
                <a16:creationId xmlns:a16="http://schemas.microsoft.com/office/drawing/2014/main" id="{A24B9223-03B9-B365-8FB0-D3A0358E298F}"/>
              </a:ext>
            </a:extLst>
          </p:cNvPr>
          <p:cNvSpPr>
            <a:spLocks noGrp="1"/>
          </p:cNvSpPr>
          <p:nvPr>
            <p:ph type="sldNum" sz="quarter" idx="12"/>
          </p:nvPr>
        </p:nvSpPr>
        <p:spPr>
          <a:xfrm>
            <a:off x="695325" y="6404573"/>
            <a:ext cx="703263" cy="144016"/>
          </a:xfrm>
        </p:spPr>
        <p:txBody>
          <a:bodyPr anchor="t">
            <a:normAutofit/>
          </a:bodyPr>
          <a:lstStyle/>
          <a:p>
            <a:pPr>
              <a:lnSpc>
                <a:spcPct val="90000"/>
              </a:lnSpc>
              <a:spcAft>
                <a:spcPts val="600"/>
              </a:spcAft>
            </a:pPr>
            <a:fld id="{442AD375-037F-43D0-B059-5172DA06796A}" type="slidenum">
              <a:rPr lang="en-GB" noProof="0" smtClean="0"/>
              <a:pPr>
                <a:lnSpc>
                  <a:spcPct val="90000"/>
                </a:lnSpc>
                <a:spcAft>
                  <a:spcPts val="600"/>
                </a:spcAft>
              </a:pPr>
              <a:t>23</a:t>
            </a:fld>
            <a:endParaRPr lang="en-GB" noProof="0"/>
          </a:p>
        </p:txBody>
      </p:sp>
      <p:pic>
        <p:nvPicPr>
          <p:cNvPr id="7" name="Picture 6" descr="A group of people posing for a photo&#10;&#10;Description automatically generated">
            <a:extLst>
              <a:ext uri="{FF2B5EF4-FFF2-40B4-BE49-F238E27FC236}">
                <a16:creationId xmlns:a16="http://schemas.microsoft.com/office/drawing/2014/main" id="{9EFAA485-F247-F9E5-2B3A-66F7D1EEDB5B}"/>
              </a:ext>
            </a:extLst>
          </p:cNvPr>
          <p:cNvPicPr>
            <a:picLocks noChangeAspect="1"/>
          </p:cNvPicPr>
          <p:nvPr/>
        </p:nvPicPr>
        <p:blipFill>
          <a:blip r:embed="rId2">
            <a:extLst>
              <a:ext uri="{28A0092B-C50C-407E-A947-70E740481C1C}">
                <a14:useLocalDpi xmlns:a14="http://schemas.microsoft.com/office/drawing/2010/main" val="0"/>
              </a:ext>
            </a:extLst>
          </a:blip>
          <a:srcRect l="18145" t="30852" r="31338" b="24887"/>
          <a:stretch>
            <a:fillRect/>
          </a:stretch>
        </p:blipFill>
        <p:spPr>
          <a:xfrm>
            <a:off x="7896200" y="908720"/>
            <a:ext cx="3287340" cy="2160240"/>
          </a:xfrm>
          <a:prstGeom prst="rect">
            <a:avLst/>
          </a:prstGeom>
          <a:noFill/>
        </p:spPr>
      </p:pic>
      <p:sp>
        <p:nvSpPr>
          <p:cNvPr id="2" name="Content Placeholder 1">
            <a:extLst>
              <a:ext uri="{FF2B5EF4-FFF2-40B4-BE49-F238E27FC236}">
                <a16:creationId xmlns:a16="http://schemas.microsoft.com/office/drawing/2014/main" id="{68C66FD9-E030-9686-A67A-2E0A1738BFEF}"/>
              </a:ext>
            </a:extLst>
          </p:cNvPr>
          <p:cNvSpPr>
            <a:spLocks noGrp="1"/>
          </p:cNvSpPr>
          <p:nvPr>
            <p:ph idx="1"/>
          </p:nvPr>
        </p:nvSpPr>
        <p:spPr>
          <a:xfrm>
            <a:off x="1415480" y="1628800"/>
            <a:ext cx="2304330" cy="2547763"/>
          </a:xfrm>
        </p:spPr>
        <p:txBody>
          <a:bodyPr>
            <a:normAutofit/>
          </a:bodyPr>
          <a:lstStyle/>
          <a:p>
            <a:r>
              <a:rPr lang="en-CH" dirty="0"/>
              <a:t>SLS</a:t>
            </a:r>
          </a:p>
          <a:p>
            <a:endParaRPr lang="en-CH" sz="200" dirty="0"/>
          </a:p>
          <a:p>
            <a:r>
              <a:rPr lang="en-CH" dirty="0"/>
              <a:t>May Sharpe</a:t>
            </a:r>
          </a:p>
          <a:p>
            <a:r>
              <a:rPr lang="en-CH" dirty="0"/>
              <a:t>Kate Smith</a:t>
            </a:r>
          </a:p>
          <a:p>
            <a:r>
              <a:rPr lang="en-CH" dirty="0"/>
              <a:t>MX group</a:t>
            </a:r>
          </a:p>
          <a:p>
            <a:endParaRPr lang="en-CH" dirty="0"/>
          </a:p>
          <a:p>
            <a:endParaRPr lang="en-CH" dirty="0"/>
          </a:p>
        </p:txBody>
      </p:sp>
      <p:sp>
        <p:nvSpPr>
          <p:cNvPr id="8" name="TextBox 7">
            <a:extLst>
              <a:ext uri="{FF2B5EF4-FFF2-40B4-BE49-F238E27FC236}">
                <a16:creationId xmlns:a16="http://schemas.microsoft.com/office/drawing/2014/main" id="{74246134-77AA-3C28-9CC8-21AE917BA4EC}"/>
              </a:ext>
            </a:extLst>
          </p:cNvPr>
          <p:cNvSpPr txBox="1"/>
          <p:nvPr/>
        </p:nvSpPr>
        <p:spPr>
          <a:xfrm>
            <a:off x="10403966" y="5516603"/>
            <a:ext cx="2185416" cy="184666"/>
          </a:xfrm>
          <a:prstGeom prst="rect">
            <a:avLst/>
          </a:prstGeom>
          <a:noFill/>
        </p:spPr>
        <p:txBody>
          <a:bodyPr wrap="square" lIns="0" tIns="0" rIns="0" bIns="0" rtlCol="0">
            <a:spAutoFit/>
          </a:bodyPr>
          <a:lstStyle/>
          <a:p>
            <a:pPr algn="l"/>
            <a:r>
              <a:rPr lang="en-CH" sz="1200" dirty="0">
                <a:solidFill>
                  <a:schemeClr val="bg1"/>
                </a:solidFill>
              </a:rPr>
              <a:t>Photo by Zac Panepucci</a:t>
            </a:r>
          </a:p>
        </p:txBody>
      </p:sp>
      <p:sp>
        <p:nvSpPr>
          <p:cNvPr id="9" name="Content Placeholder 1">
            <a:extLst>
              <a:ext uri="{FF2B5EF4-FFF2-40B4-BE49-F238E27FC236}">
                <a16:creationId xmlns:a16="http://schemas.microsoft.com/office/drawing/2014/main" id="{A893878F-3B49-8D85-344C-D7ED58222D66}"/>
              </a:ext>
            </a:extLst>
          </p:cNvPr>
          <p:cNvSpPr txBox="1">
            <a:spLocks/>
          </p:cNvSpPr>
          <p:nvPr/>
        </p:nvSpPr>
        <p:spPr>
          <a:xfrm>
            <a:off x="4007768" y="1628800"/>
            <a:ext cx="2448272" cy="2547763"/>
          </a:xfrm>
          <a:prstGeom prst="rect">
            <a:avLst/>
          </a:prstGeom>
        </p:spPr>
        <p:txBody>
          <a:bodyPr vert="horz" lIns="0" tIns="0" rIns="0" bIns="0" rtlCol="0">
            <a:normAutofit/>
          </a:bodyPr>
          <a:lstStyle>
            <a:lvl1pPr marL="0" indent="0" algn="l" defTabSz="914400" rtl="0" eaLnBrk="1" latinLnBrk="0" hangingPunct="1">
              <a:lnSpc>
                <a:spcPct val="100000"/>
              </a:lnSpc>
              <a:spcBef>
                <a:spcPts val="600"/>
              </a:spcBef>
              <a:buFont typeface="+mj-lt"/>
              <a:buNone/>
              <a:defRPr sz="2000" kern="1200">
                <a:solidFill>
                  <a:schemeClr val="tx1"/>
                </a:solidFill>
                <a:latin typeface="+mn-lt"/>
                <a:ea typeface="+mn-ea"/>
                <a:cs typeface="+mn-cs"/>
              </a:defRPr>
            </a:lvl1pPr>
            <a:lvl2pPr marL="252000" indent="-252000" algn="l" defTabSz="914400" rtl="0" eaLnBrk="1" latinLnBrk="0" hangingPunct="1">
              <a:lnSpc>
                <a:spcPct val="100000"/>
              </a:lnSpc>
              <a:spcBef>
                <a:spcPts val="600"/>
              </a:spcBef>
              <a:buFont typeface="Aptos" panose="020B0004020202020204" pitchFamily="34" charset="0"/>
              <a:buChar char="•"/>
              <a:defRPr sz="2000" kern="1200">
                <a:solidFill>
                  <a:schemeClr val="tx1"/>
                </a:solidFill>
                <a:latin typeface="+mn-lt"/>
                <a:ea typeface="+mn-ea"/>
                <a:cs typeface="+mn-cs"/>
              </a:defRPr>
            </a:lvl2pPr>
            <a:lvl3pPr marL="504000" indent="-252000" algn="l" defTabSz="914400" rtl="0" eaLnBrk="1" latinLnBrk="0" hangingPunct="1">
              <a:lnSpc>
                <a:spcPct val="100000"/>
              </a:lnSpc>
              <a:spcBef>
                <a:spcPts val="600"/>
              </a:spcBef>
              <a:buFont typeface="Aptos" panose="020B0004020202020204" pitchFamily="34" charset="0"/>
              <a:buChar char="•"/>
              <a:defRPr sz="2000" kern="1200">
                <a:solidFill>
                  <a:schemeClr val="tx1"/>
                </a:solidFill>
                <a:latin typeface="+mn-lt"/>
                <a:ea typeface="+mn-ea"/>
                <a:cs typeface="+mn-cs"/>
              </a:defRPr>
            </a:lvl3pPr>
            <a:lvl4pPr marL="756000" indent="-252000" algn="l" defTabSz="914400" rtl="0" eaLnBrk="1" latinLnBrk="0" hangingPunct="1">
              <a:lnSpc>
                <a:spcPct val="100000"/>
              </a:lnSpc>
              <a:spcBef>
                <a:spcPts val="400"/>
              </a:spcBef>
              <a:buFont typeface="Aptos" panose="020B0004020202020204" pitchFamily="34" charset="0"/>
              <a:buChar char="•"/>
              <a:defRPr sz="2000" kern="1200">
                <a:solidFill>
                  <a:schemeClr val="tx1"/>
                </a:solidFill>
                <a:latin typeface="+mn-lt"/>
                <a:ea typeface="+mn-ea"/>
                <a:cs typeface="+mn-cs"/>
              </a:defRPr>
            </a:lvl4pPr>
            <a:lvl5pPr marL="1008000" indent="-252000" algn="l" defTabSz="914400" rtl="0" eaLnBrk="1" latinLnBrk="0" hangingPunct="1">
              <a:lnSpc>
                <a:spcPct val="100000"/>
              </a:lnSpc>
              <a:spcBef>
                <a:spcPts val="400"/>
              </a:spcBef>
              <a:buFont typeface="Aptos" panose="020B00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H" dirty="0"/>
              <a:t>MXLIMS</a:t>
            </a:r>
          </a:p>
          <a:p>
            <a:endParaRPr lang="en-CH" sz="200" dirty="0"/>
          </a:p>
          <a:p>
            <a:r>
              <a:rPr lang="en-CH" dirty="0"/>
              <a:t>Gérard Bricogne</a:t>
            </a:r>
          </a:p>
          <a:p>
            <a:r>
              <a:rPr lang="en-CH" dirty="0"/>
              <a:t>Rasmus Fogh</a:t>
            </a:r>
          </a:p>
          <a:p>
            <a:r>
              <a:rPr lang="en-CH" dirty="0"/>
              <a:t>Edward Daniel</a:t>
            </a:r>
          </a:p>
          <a:p>
            <a:r>
              <a:rPr lang="en-CH" dirty="0"/>
              <a:t>Ezequiel Panepucci</a:t>
            </a:r>
          </a:p>
          <a:p>
            <a:r>
              <a:rPr lang="en-CH" dirty="0"/>
              <a:t>Guilherme De Freitas</a:t>
            </a:r>
          </a:p>
          <a:p>
            <a:endParaRPr lang="en-CH" dirty="0"/>
          </a:p>
          <a:p>
            <a:endParaRPr lang="en-CH" dirty="0"/>
          </a:p>
          <a:p>
            <a:endParaRPr lang="en-CH" dirty="0"/>
          </a:p>
        </p:txBody>
      </p:sp>
    </p:spTree>
    <p:extLst>
      <p:ext uri="{BB962C8B-B14F-4D97-AF65-F5344CB8AC3E}">
        <p14:creationId xmlns:p14="http://schemas.microsoft.com/office/powerpoint/2010/main" val="26238072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B332D-198B-6AB3-A8CC-A3B6C43521B8}"/>
              </a:ext>
            </a:extLst>
          </p:cNvPr>
          <p:cNvSpPr>
            <a:spLocks noGrp="1"/>
          </p:cNvSpPr>
          <p:nvPr>
            <p:ph type="title"/>
          </p:nvPr>
        </p:nvSpPr>
        <p:spPr/>
        <p:txBody>
          <a:bodyPr/>
          <a:lstStyle/>
          <a:p>
            <a:endParaRPr lang="en-CH"/>
          </a:p>
        </p:txBody>
      </p:sp>
      <p:sp>
        <p:nvSpPr>
          <p:cNvPr id="3" name="Date Placeholder 2">
            <a:extLst>
              <a:ext uri="{FF2B5EF4-FFF2-40B4-BE49-F238E27FC236}">
                <a16:creationId xmlns:a16="http://schemas.microsoft.com/office/drawing/2014/main" id="{FE2D836C-A38C-6C0C-86E3-A1CBAF4A9780}"/>
              </a:ext>
            </a:extLst>
          </p:cNvPr>
          <p:cNvSpPr>
            <a:spLocks noGrp="1"/>
          </p:cNvSpPr>
          <p:nvPr>
            <p:ph type="dt" sz="half" idx="10"/>
          </p:nvPr>
        </p:nvSpPr>
        <p:spPr/>
        <p:txBody>
          <a:bodyPr/>
          <a:lstStyle/>
          <a:p>
            <a:fld id="{4171C2B3-4A89-48A7-9787-1F00220C8AA5}" type="datetime1">
              <a:rPr lang="de-CH" noProof="0" smtClean="0"/>
              <a:t>17.11.25</a:t>
            </a:fld>
            <a:endParaRPr lang="en-GB" noProof="0" dirty="0"/>
          </a:p>
        </p:txBody>
      </p:sp>
      <p:sp>
        <p:nvSpPr>
          <p:cNvPr id="4" name="Footer Placeholder 3">
            <a:extLst>
              <a:ext uri="{FF2B5EF4-FFF2-40B4-BE49-F238E27FC236}">
                <a16:creationId xmlns:a16="http://schemas.microsoft.com/office/drawing/2014/main" id="{01F5A4BC-E3C4-BC6E-0CB4-4CF69FF7E62C}"/>
              </a:ext>
            </a:extLst>
          </p:cNvPr>
          <p:cNvSpPr>
            <a:spLocks noGrp="1"/>
          </p:cNvSpPr>
          <p:nvPr>
            <p:ph type="ftr" sz="quarter" idx="11"/>
          </p:nvPr>
        </p:nvSpPr>
        <p:spPr/>
        <p:txBody>
          <a:bodyPr/>
          <a:lstStyle/>
          <a:p>
            <a:r>
              <a:rPr lang="en-GB" noProof="0"/>
              <a:t>PSI Center for Photon Science</a:t>
            </a:r>
            <a:endParaRPr lang="en-GB" noProof="0" dirty="0"/>
          </a:p>
        </p:txBody>
      </p:sp>
      <p:sp>
        <p:nvSpPr>
          <p:cNvPr id="5" name="Slide Number Placeholder 4">
            <a:extLst>
              <a:ext uri="{FF2B5EF4-FFF2-40B4-BE49-F238E27FC236}">
                <a16:creationId xmlns:a16="http://schemas.microsoft.com/office/drawing/2014/main" id="{786218AE-3308-5899-4A04-943B88D66EA0}"/>
              </a:ext>
            </a:extLst>
          </p:cNvPr>
          <p:cNvSpPr>
            <a:spLocks noGrp="1"/>
          </p:cNvSpPr>
          <p:nvPr>
            <p:ph type="sldNum" sz="quarter" idx="12"/>
          </p:nvPr>
        </p:nvSpPr>
        <p:spPr/>
        <p:txBody>
          <a:bodyPr/>
          <a:lstStyle/>
          <a:p>
            <a:fld id="{442AD375-037F-43D0-B059-5172DA06796A}" type="slidenum">
              <a:rPr lang="en-GB" noProof="0" smtClean="0"/>
              <a:pPr/>
              <a:t>24</a:t>
            </a:fld>
            <a:endParaRPr lang="en-GB" noProof="0" dirty="0"/>
          </a:p>
        </p:txBody>
      </p:sp>
    </p:spTree>
    <p:extLst>
      <p:ext uri="{BB962C8B-B14F-4D97-AF65-F5344CB8AC3E}">
        <p14:creationId xmlns:p14="http://schemas.microsoft.com/office/powerpoint/2010/main" val="8062747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53" name="Group 1652">
            <a:extLst>
              <a:ext uri="{FF2B5EF4-FFF2-40B4-BE49-F238E27FC236}">
                <a16:creationId xmlns:a16="http://schemas.microsoft.com/office/drawing/2014/main" id="{60EF03EE-4ACE-7BA6-FC32-685938A357E6}"/>
              </a:ext>
            </a:extLst>
          </p:cNvPr>
          <p:cNvGrpSpPr/>
          <p:nvPr/>
        </p:nvGrpSpPr>
        <p:grpSpPr>
          <a:xfrm>
            <a:off x="2944254" y="5271140"/>
            <a:ext cx="1451728" cy="1651935"/>
            <a:chOff x="3000773" y="7357713"/>
            <a:chExt cx="2350084" cy="2674183"/>
          </a:xfrm>
        </p:grpSpPr>
        <p:sp>
          <p:nvSpPr>
            <p:cNvPr id="1118" name="Rectangle 1117">
              <a:extLst>
                <a:ext uri="{FF2B5EF4-FFF2-40B4-BE49-F238E27FC236}">
                  <a16:creationId xmlns:a16="http://schemas.microsoft.com/office/drawing/2014/main" id="{73EE5A64-2648-C74A-7232-BA7EC6F65C01}"/>
                </a:ext>
              </a:extLst>
            </p:cNvPr>
            <p:cNvSpPr/>
            <p:nvPr/>
          </p:nvSpPr>
          <p:spPr>
            <a:xfrm>
              <a:off x="3123534" y="7359546"/>
              <a:ext cx="2180584" cy="213865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1119" name="Rectangle 1118">
              <a:extLst>
                <a:ext uri="{FF2B5EF4-FFF2-40B4-BE49-F238E27FC236}">
                  <a16:creationId xmlns:a16="http://schemas.microsoft.com/office/drawing/2014/main" id="{8E9C5FB1-A609-30DE-D0E0-25F8F632D149}"/>
                </a:ext>
              </a:extLst>
            </p:cNvPr>
            <p:cNvSpPr/>
            <p:nvPr/>
          </p:nvSpPr>
          <p:spPr>
            <a:xfrm>
              <a:off x="3144503" y="7376297"/>
              <a:ext cx="2166607" cy="815716"/>
            </a:xfrm>
            <a:prstGeom prst="rect">
              <a:avLst/>
            </a:prstGeom>
            <a:noFill/>
            <a:ln w="158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120" name="Rectangle 1119">
              <a:extLst>
                <a:ext uri="{FF2B5EF4-FFF2-40B4-BE49-F238E27FC236}">
                  <a16:creationId xmlns:a16="http://schemas.microsoft.com/office/drawing/2014/main" id="{DF97E86A-69B8-83B1-921E-E0D76C858B07}"/>
                </a:ext>
              </a:extLst>
            </p:cNvPr>
            <p:cNvSpPr/>
            <p:nvPr/>
          </p:nvSpPr>
          <p:spPr>
            <a:xfrm rot="5400000">
              <a:off x="3391315" y="8024508"/>
              <a:ext cx="2117683" cy="815714"/>
            </a:xfrm>
            <a:prstGeom prst="rect">
              <a:avLst/>
            </a:prstGeom>
            <a:noFill/>
            <a:ln w="158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121" name="Rectangle 1120">
              <a:extLst>
                <a:ext uri="{FF2B5EF4-FFF2-40B4-BE49-F238E27FC236}">
                  <a16:creationId xmlns:a16="http://schemas.microsoft.com/office/drawing/2014/main" id="{64994509-E26E-643D-1F64-620DDCDE1CF9}"/>
                </a:ext>
              </a:extLst>
            </p:cNvPr>
            <p:cNvSpPr/>
            <p:nvPr/>
          </p:nvSpPr>
          <p:spPr>
            <a:xfrm rot="5400000">
              <a:off x="4042922" y="8230012"/>
              <a:ext cx="2117683" cy="404710"/>
            </a:xfrm>
            <a:prstGeom prst="rect">
              <a:avLst/>
            </a:prstGeom>
            <a:noFill/>
            <a:ln w="158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122" name="Rectangle 1121">
              <a:extLst>
                <a:ext uri="{FF2B5EF4-FFF2-40B4-BE49-F238E27FC236}">
                  <a16:creationId xmlns:a16="http://schemas.microsoft.com/office/drawing/2014/main" id="{A6848AB8-87B1-747B-AF2E-B8E8160A25F8}"/>
                </a:ext>
              </a:extLst>
            </p:cNvPr>
            <p:cNvSpPr/>
            <p:nvPr/>
          </p:nvSpPr>
          <p:spPr>
            <a:xfrm rot="5400000">
              <a:off x="2537049" y="8024508"/>
              <a:ext cx="2117683" cy="815714"/>
            </a:xfrm>
            <a:prstGeom prst="rect">
              <a:avLst/>
            </a:prstGeom>
            <a:noFill/>
            <a:ln w="158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123" name="Rounded Rectangle 1122">
              <a:extLst>
                <a:ext uri="{FF2B5EF4-FFF2-40B4-BE49-F238E27FC236}">
                  <a16:creationId xmlns:a16="http://schemas.microsoft.com/office/drawing/2014/main" id="{E9077883-808A-65FC-D337-E45FFDD7370D}"/>
                </a:ext>
              </a:extLst>
            </p:cNvPr>
            <p:cNvSpPr/>
            <p:nvPr/>
          </p:nvSpPr>
          <p:spPr>
            <a:xfrm>
              <a:off x="3616573" y="7396363"/>
              <a:ext cx="366609" cy="366612"/>
            </a:xfrm>
            <a:prstGeom prst="roundRect">
              <a:avLst/>
            </a:prstGeom>
            <a:solidFill>
              <a:schemeClr val="accent5">
                <a:lumMod val="60000"/>
                <a:lumOff val="40000"/>
              </a:schemeClr>
            </a:solidFill>
            <a:ln w="3175">
              <a:solidFill>
                <a:schemeClr val="tx1"/>
              </a:solidFill>
            </a:ln>
            <a:effectLst>
              <a:innerShdw blurRad="68163" dist="25400" dir="2700000">
                <a:prstClr val="black">
                  <a:alpha val="31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124" name="Oval 1123">
              <a:extLst>
                <a:ext uri="{FF2B5EF4-FFF2-40B4-BE49-F238E27FC236}">
                  <a16:creationId xmlns:a16="http://schemas.microsoft.com/office/drawing/2014/main" id="{71DA21F2-116A-6E92-8CE7-2A35C05E780E}"/>
                </a:ext>
              </a:extLst>
            </p:cNvPr>
            <p:cNvSpPr/>
            <p:nvPr/>
          </p:nvSpPr>
          <p:spPr>
            <a:xfrm>
              <a:off x="3264736" y="7438584"/>
              <a:ext cx="294307" cy="294307"/>
            </a:xfrm>
            <a:prstGeom prst="ellipse">
              <a:avLst/>
            </a:prstGeom>
            <a:solidFill>
              <a:schemeClr val="accent5">
                <a:lumMod val="60000"/>
                <a:lumOff val="40000"/>
              </a:schemeClr>
            </a:solidFill>
            <a:ln w="3175">
              <a:solidFill>
                <a:schemeClr val="tx1"/>
              </a:solid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125" name="Rounded Rectangle 1124">
              <a:extLst>
                <a:ext uri="{FF2B5EF4-FFF2-40B4-BE49-F238E27FC236}">
                  <a16:creationId xmlns:a16="http://schemas.microsoft.com/office/drawing/2014/main" id="{AC726CE8-2963-DBBC-A6D4-692E40657285}"/>
                </a:ext>
              </a:extLst>
            </p:cNvPr>
            <p:cNvSpPr/>
            <p:nvPr/>
          </p:nvSpPr>
          <p:spPr>
            <a:xfrm>
              <a:off x="4472241" y="7396363"/>
              <a:ext cx="366609" cy="366612"/>
            </a:xfrm>
            <a:prstGeom prst="roundRect">
              <a:avLst/>
            </a:prstGeom>
            <a:solidFill>
              <a:schemeClr val="accent5">
                <a:lumMod val="60000"/>
                <a:lumOff val="40000"/>
              </a:schemeClr>
            </a:solidFill>
            <a:ln w="3175">
              <a:solidFill>
                <a:schemeClr val="tx1"/>
              </a:solidFill>
            </a:ln>
            <a:effectLst>
              <a:innerShdw blurRad="68163" dist="25400" dir="2700000">
                <a:prstClr val="black">
                  <a:alpha val="31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126" name="Oval 1125">
              <a:extLst>
                <a:ext uri="{FF2B5EF4-FFF2-40B4-BE49-F238E27FC236}">
                  <a16:creationId xmlns:a16="http://schemas.microsoft.com/office/drawing/2014/main" id="{A2A5338F-2480-BD1F-A759-011E8B244DCF}"/>
                </a:ext>
              </a:extLst>
            </p:cNvPr>
            <p:cNvSpPr/>
            <p:nvPr/>
          </p:nvSpPr>
          <p:spPr>
            <a:xfrm>
              <a:off x="4120406" y="7438584"/>
              <a:ext cx="294307" cy="294307"/>
            </a:xfrm>
            <a:prstGeom prst="ellipse">
              <a:avLst/>
            </a:prstGeom>
            <a:solidFill>
              <a:schemeClr val="accent5">
                <a:lumMod val="60000"/>
                <a:lumOff val="40000"/>
              </a:schemeClr>
            </a:solidFill>
            <a:ln w="3175">
              <a:solidFill>
                <a:schemeClr val="tx1"/>
              </a:solid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127" name="Oval 1126">
              <a:extLst>
                <a:ext uri="{FF2B5EF4-FFF2-40B4-BE49-F238E27FC236}">
                  <a16:creationId xmlns:a16="http://schemas.microsoft.com/office/drawing/2014/main" id="{B65CBD26-BB98-562B-BEA0-324F8117962A}"/>
                </a:ext>
              </a:extLst>
            </p:cNvPr>
            <p:cNvSpPr/>
            <p:nvPr/>
          </p:nvSpPr>
          <p:spPr>
            <a:xfrm>
              <a:off x="4976072" y="7438584"/>
              <a:ext cx="294307" cy="294307"/>
            </a:xfrm>
            <a:prstGeom prst="ellipse">
              <a:avLst/>
            </a:prstGeom>
            <a:solidFill>
              <a:schemeClr val="accent5">
                <a:lumMod val="60000"/>
                <a:lumOff val="40000"/>
              </a:schemeClr>
            </a:solidFill>
            <a:ln w="3175">
              <a:solidFill>
                <a:schemeClr val="tx1"/>
              </a:solid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nvGrpSpPr>
            <p:cNvPr id="1128" name="Group 1127">
              <a:extLst>
                <a:ext uri="{FF2B5EF4-FFF2-40B4-BE49-F238E27FC236}">
                  <a16:creationId xmlns:a16="http://schemas.microsoft.com/office/drawing/2014/main" id="{EB7E05C1-70FD-02D7-E108-A9231CBADA0C}"/>
                </a:ext>
              </a:extLst>
            </p:cNvPr>
            <p:cNvGrpSpPr/>
            <p:nvPr/>
          </p:nvGrpSpPr>
          <p:grpSpPr>
            <a:xfrm>
              <a:off x="3189137" y="7375864"/>
              <a:ext cx="1672779" cy="809831"/>
              <a:chOff x="4903294" y="4039274"/>
              <a:chExt cx="974487" cy="471773"/>
            </a:xfrm>
          </p:grpSpPr>
          <p:grpSp>
            <p:nvGrpSpPr>
              <p:cNvPr id="1328" name="Group 1327">
                <a:extLst>
                  <a:ext uri="{FF2B5EF4-FFF2-40B4-BE49-F238E27FC236}">
                    <a16:creationId xmlns:a16="http://schemas.microsoft.com/office/drawing/2014/main" id="{6BE5FCA2-A336-2A7B-08CF-DF8B80AD60F5}"/>
                  </a:ext>
                </a:extLst>
              </p:cNvPr>
              <p:cNvGrpSpPr/>
              <p:nvPr/>
            </p:nvGrpSpPr>
            <p:grpSpPr>
              <a:xfrm>
                <a:off x="4903294" y="4039274"/>
                <a:ext cx="474742" cy="471773"/>
                <a:chOff x="2295868" y="1420938"/>
                <a:chExt cx="474742" cy="471773"/>
              </a:xfrm>
            </p:grpSpPr>
            <p:sp>
              <p:nvSpPr>
                <p:cNvPr id="1334" name="Rectangle 1333">
                  <a:extLst>
                    <a:ext uri="{FF2B5EF4-FFF2-40B4-BE49-F238E27FC236}">
                      <a16:creationId xmlns:a16="http://schemas.microsoft.com/office/drawing/2014/main" id="{958B9C9F-C9DD-F748-2E2A-5F15888EE5EC}"/>
                    </a:ext>
                  </a:extLst>
                </p:cNvPr>
                <p:cNvSpPr/>
                <p:nvPr/>
              </p:nvSpPr>
              <p:spPr>
                <a:xfrm>
                  <a:off x="2295868" y="142093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335" name="Rectangle 1334">
                  <a:extLst>
                    <a:ext uri="{FF2B5EF4-FFF2-40B4-BE49-F238E27FC236}">
                      <a16:creationId xmlns:a16="http://schemas.microsoft.com/office/drawing/2014/main" id="{AD365F7F-808B-F9FF-5E2E-F6292174D3B2}"/>
                    </a:ext>
                  </a:extLst>
                </p:cNvPr>
                <p:cNvSpPr/>
                <p:nvPr/>
              </p:nvSpPr>
              <p:spPr>
                <a:xfrm>
                  <a:off x="2533787" y="142093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336" name="Rectangle 1335">
                  <a:extLst>
                    <a:ext uri="{FF2B5EF4-FFF2-40B4-BE49-F238E27FC236}">
                      <a16:creationId xmlns:a16="http://schemas.microsoft.com/office/drawing/2014/main" id="{40D33EB0-055E-6FC6-D221-F89AC1598DA7}"/>
                    </a:ext>
                  </a:extLst>
                </p:cNvPr>
                <p:cNvSpPr/>
                <p:nvPr/>
              </p:nvSpPr>
              <p:spPr>
                <a:xfrm>
                  <a:off x="2295868" y="165588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337" name="Rectangle 1336">
                  <a:extLst>
                    <a:ext uri="{FF2B5EF4-FFF2-40B4-BE49-F238E27FC236}">
                      <a16:creationId xmlns:a16="http://schemas.microsoft.com/office/drawing/2014/main" id="{467A7AC3-F283-22FA-8E1E-D90E1E87BD0A}"/>
                    </a:ext>
                  </a:extLst>
                </p:cNvPr>
                <p:cNvSpPr/>
                <p:nvPr/>
              </p:nvSpPr>
              <p:spPr>
                <a:xfrm>
                  <a:off x="2533787" y="165588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grpSp>
            <p:nvGrpSpPr>
              <p:cNvPr id="1329" name="Group 1328">
                <a:extLst>
                  <a:ext uri="{FF2B5EF4-FFF2-40B4-BE49-F238E27FC236}">
                    <a16:creationId xmlns:a16="http://schemas.microsoft.com/office/drawing/2014/main" id="{A0FF0D1F-B4EF-A0E8-C808-BDFB97E8CBF7}"/>
                  </a:ext>
                </a:extLst>
              </p:cNvPr>
              <p:cNvGrpSpPr/>
              <p:nvPr/>
            </p:nvGrpSpPr>
            <p:grpSpPr>
              <a:xfrm>
                <a:off x="5403039" y="4039274"/>
                <a:ext cx="474742" cy="471773"/>
                <a:chOff x="2295868" y="1420938"/>
                <a:chExt cx="474742" cy="471773"/>
              </a:xfrm>
            </p:grpSpPr>
            <p:sp>
              <p:nvSpPr>
                <p:cNvPr id="1330" name="Rectangle 1329">
                  <a:extLst>
                    <a:ext uri="{FF2B5EF4-FFF2-40B4-BE49-F238E27FC236}">
                      <a16:creationId xmlns:a16="http://schemas.microsoft.com/office/drawing/2014/main" id="{D6FA524F-A31E-4B1F-CA2A-5CCFC7C4AFAD}"/>
                    </a:ext>
                  </a:extLst>
                </p:cNvPr>
                <p:cNvSpPr/>
                <p:nvPr/>
              </p:nvSpPr>
              <p:spPr>
                <a:xfrm>
                  <a:off x="2295868" y="142093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331" name="Rectangle 1330">
                  <a:extLst>
                    <a:ext uri="{FF2B5EF4-FFF2-40B4-BE49-F238E27FC236}">
                      <a16:creationId xmlns:a16="http://schemas.microsoft.com/office/drawing/2014/main" id="{80DB7775-9419-2475-6179-9DC6D94FB389}"/>
                    </a:ext>
                  </a:extLst>
                </p:cNvPr>
                <p:cNvSpPr/>
                <p:nvPr/>
              </p:nvSpPr>
              <p:spPr>
                <a:xfrm>
                  <a:off x="2533787" y="142093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332" name="Rectangle 1331">
                  <a:extLst>
                    <a:ext uri="{FF2B5EF4-FFF2-40B4-BE49-F238E27FC236}">
                      <a16:creationId xmlns:a16="http://schemas.microsoft.com/office/drawing/2014/main" id="{A4428109-129E-F86E-C164-FDB2C2C4BA55}"/>
                    </a:ext>
                  </a:extLst>
                </p:cNvPr>
                <p:cNvSpPr/>
                <p:nvPr/>
              </p:nvSpPr>
              <p:spPr>
                <a:xfrm>
                  <a:off x="2295868" y="165588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333" name="Rectangle 1332">
                  <a:extLst>
                    <a:ext uri="{FF2B5EF4-FFF2-40B4-BE49-F238E27FC236}">
                      <a16:creationId xmlns:a16="http://schemas.microsoft.com/office/drawing/2014/main" id="{B3632713-28C9-8137-BFF4-2C2480CDD082}"/>
                    </a:ext>
                  </a:extLst>
                </p:cNvPr>
                <p:cNvSpPr/>
                <p:nvPr/>
              </p:nvSpPr>
              <p:spPr>
                <a:xfrm>
                  <a:off x="2533787" y="165588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grpSp>
        <p:grpSp>
          <p:nvGrpSpPr>
            <p:cNvPr id="1129" name="Group 1128">
              <a:extLst>
                <a:ext uri="{FF2B5EF4-FFF2-40B4-BE49-F238E27FC236}">
                  <a16:creationId xmlns:a16="http://schemas.microsoft.com/office/drawing/2014/main" id="{FAFF0125-BBE7-A61E-91D8-C7493343A5DC}"/>
                </a:ext>
              </a:extLst>
            </p:cNvPr>
            <p:cNvGrpSpPr/>
            <p:nvPr/>
          </p:nvGrpSpPr>
          <p:grpSpPr>
            <a:xfrm>
              <a:off x="4044187" y="7375864"/>
              <a:ext cx="1264372" cy="809831"/>
              <a:chOff x="3903804" y="4039274"/>
              <a:chExt cx="736568" cy="471773"/>
            </a:xfrm>
          </p:grpSpPr>
          <p:grpSp>
            <p:nvGrpSpPr>
              <p:cNvPr id="1320" name="Group 1319">
                <a:extLst>
                  <a:ext uri="{FF2B5EF4-FFF2-40B4-BE49-F238E27FC236}">
                    <a16:creationId xmlns:a16="http://schemas.microsoft.com/office/drawing/2014/main" id="{857BA00A-506B-09D3-5CC9-BC009372E368}"/>
                  </a:ext>
                </a:extLst>
              </p:cNvPr>
              <p:cNvGrpSpPr/>
              <p:nvPr/>
            </p:nvGrpSpPr>
            <p:grpSpPr>
              <a:xfrm>
                <a:off x="3903804" y="4039274"/>
                <a:ext cx="474742" cy="471773"/>
                <a:chOff x="2295868" y="1420938"/>
                <a:chExt cx="474742" cy="471773"/>
              </a:xfrm>
            </p:grpSpPr>
            <p:sp>
              <p:nvSpPr>
                <p:cNvPr id="1324" name="Rectangle 1323">
                  <a:extLst>
                    <a:ext uri="{FF2B5EF4-FFF2-40B4-BE49-F238E27FC236}">
                      <a16:creationId xmlns:a16="http://schemas.microsoft.com/office/drawing/2014/main" id="{64038087-5099-EA51-ED38-7018E796AD23}"/>
                    </a:ext>
                  </a:extLst>
                </p:cNvPr>
                <p:cNvSpPr/>
                <p:nvPr/>
              </p:nvSpPr>
              <p:spPr>
                <a:xfrm>
                  <a:off x="2295868" y="142093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325" name="Rectangle 1324">
                  <a:extLst>
                    <a:ext uri="{FF2B5EF4-FFF2-40B4-BE49-F238E27FC236}">
                      <a16:creationId xmlns:a16="http://schemas.microsoft.com/office/drawing/2014/main" id="{FCD558E4-AB8C-439E-3292-B49DA6B2058A}"/>
                    </a:ext>
                  </a:extLst>
                </p:cNvPr>
                <p:cNvSpPr/>
                <p:nvPr/>
              </p:nvSpPr>
              <p:spPr>
                <a:xfrm>
                  <a:off x="2533787" y="142093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326" name="Rectangle 1325">
                  <a:extLst>
                    <a:ext uri="{FF2B5EF4-FFF2-40B4-BE49-F238E27FC236}">
                      <a16:creationId xmlns:a16="http://schemas.microsoft.com/office/drawing/2014/main" id="{D78228B7-C4B3-B64B-29CD-54A9496CC0EA}"/>
                    </a:ext>
                  </a:extLst>
                </p:cNvPr>
                <p:cNvSpPr/>
                <p:nvPr/>
              </p:nvSpPr>
              <p:spPr>
                <a:xfrm>
                  <a:off x="2295868" y="165588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327" name="Rectangle 1326">
                  <a:extLst>
                    <a:ext uri="{FF2B5EF4-FFF2-40B4-BE49-F238E27FC236}">
                      <a16:creationId xmlns:a16="http://schemas.microsoft.com/office/drawing/2014/main" id="{47F2AF2B-06BA-4344-AA5E-4F8715F42094}"/>
                    </a:ext>
                  </a:extLst>
                </p:cNvPr>
                <p:cNvSpPr/>
                <p:nvPr/>
              </p:nvSpPr>
              <p:spPr>
                <a:xfrm>
                  <a:off x="2533787" y="165588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grpSp>
            <p:nvGrpSpPr>
              <p:cNvPr id="1321" name="Group 1320">
                <a:extLst>
                  <a:ext uri="{FF2B5EF4-FFF2-40B4-BE49-F238E27FC236}">
                    <a16:creationId xmlns:a16="http://schemas.microsoft.com/office/drawing/2014/main" id="{5E8D05ED-846F-349D-DA9D-4599481B138E}"/>
                  </a:ext>
                </a:extLst>
              </p:cNvPr>
              <p:cNvGrpSpPr/>
              <p:nvPr/>
            </p:nvGrpSpPr>
            <p:grpSpPr>
              <a:xfrm>
                <a:off x="4403549" y="4039274"/>
                <a:ext cx="236823" cy="471773"/>
                <a:chOff x="2295868" y="1420938"/>
                <a:chExt cx="236823" cy="471773"/>
              </a:xfrm>
            </p:grpSpPr>
            <p:sp>
              <p:nvSpPr>
                <p:cNvPr id="1322" name="Rectangle 1321">
                  <a:extLst>
                    <a:ext uri="{FF2B5EF4-FFF2-40B4-BE49-F238E27FC236}">
                      <a16:creationId xmlns:a16="http://schemas.microsoft.com/office/drawing/2014/main" id="{A8B66E68-25E1-487A-8493-A6D54DB2A869}"/>
                    </a:ext>
                  </a:extLst>
                </p:cNvPr>
                <p:cNvSpPr/>
                <p:nvPr/>
              </p:nvSpPr>
              <p:spPr>
                <a:xfrm>
                  <a:off x="2295868" y="142093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323" name="Rectangle 1322">
                  <a:extLst>
                    <a:ext uri="{FF2B5EF4-FFF2-40B4-BE49-F238E27FC236}">
                      <a16:creationId xmlns:a16="http://schemas.microsoft.com/office/drawing/2014/main" id="{16965DE4-C063-9773-A8FC-B542182ABA3C}"/>
                    </a:ext>
                  </a:extLst>
                </p:cNvPr>
                <p:cNvSpPr/>
                <p:nvPr/>
              </p:nvSpPr>
              <p:spPr>
                <a:xfrm>
                  <a:off x="2295868" y="165588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grpSp>
        <p:sp>
          <p:nvSpPr>
            <p:cNvPr id="1130" name="Oval 1129">
              <a:extLst>
                <a:ext uri="{FF2B5EF4-FFF2-40B4-BE49-F238E27FC236}">
                  <a16:creationId xmlns:a16="http://schemas.microsoft.com/office/drawing/2014/main" id="{EF6CDF2C-610C-3222-95D1-64961ECE5680}"/>
                </a:ext>
              </a:extLst>
            </p:cNvPr>
            <p:cNvSpPr/>
            <p:nvPr/>
          </p:nvSpPr>
          <p:spPr>
            <a:xfrm>
              <a:off x="4118939" y="7436951"/>
              <a:ext cx="294307" cy="294307"/>
            </a:xfrm>
            <a:prstGeom prst="ellipse">
              <a:avLst/>
            </a:prstGeom>
            <a:gradFill flip="none" rotWithShape="1">
              <a:gsLst>
                <a:gs pos="23000">
                  <a:srgbClr val="01FD04">
                    <a:alpha val="70141"/>
                  </a:srgbClr>
                </a:gs>
                <a:gs pos="42000">
                  <a:srgbClr val="01FD04">
                    <a:alpha val="72226"/>
                  </a:srgbClr>
                </a:gs>
                <a:gs pos="100000">
                  <a:schemeClr val="accent1">
                    <a:tint val="23500"/>
                    <a:satMod val="160000"/>
                    <a:alpha val="0"/>
                  </a:schemeClr>
                </a:gs>
              </a:gsLst>
              <a:path path="circle">
                <a:fillToRect l="100000" t="100000"/>
              </a:path>
              <a:tileRect r="-100000" b="-100000"/>
            </a:gradFill>
            <a:ln w="3175">
              <a:solidFill>
                <a:schemeClr val="tx1"/>
              </a:solid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131" name="Oval 1130">
              <a:extLst>
                <a:ext uri="{FF2B5EF4-FFF2-40B4-BE49-F238E27FC236}">
                  <a16:creationId xmlns:a16="http://schemas.microsoft.com/office/drawing/2014/main" id="{DA06F44C-3366-5FE4-D742-189345F39AC0}"/>
                </a:ext>
              </a:extLst>
            </p:cNvPr>
            <p:cNvSpPr/>
            <p:nvPr/>
          </p:nvSpPr>
          <p:spPr>
            <a:xfrm>
              <a:off x="4975390" y="7436951"/>
              <a:ext cx="294307" cy="294307"/>
            </a:xfrm>
            <a:prstGeom prst="ellipse">
              <a:avLst/>
            </a:prstGeom>
            <a:gradFill flip="none" rotWithShape="1">
              <a:gsLst>
                <a:gs pos="23000">
                  <a:srgbClr val="5D178F">
                    <a:alpha val="66845"/>
                  </a:srgbClr>
                </a:gs>
                <a:gs pos="42000">
                  <a:srgbClr val="5D178F">
                    <a:alpha val="64000"/>
                  </a:srgbClr>
                </a:gs>
                <a:gs pos="100000">
                  <a:schemeClr val="accent1">
                    <a:tint val="23500"/>
                    <a:satMod val="160000"/>
                    <a:alpha val="0"/>
                  </a:schemeClr>
                </a:gs>
              </a:gsLst>
              <a:path path="circle">
                <a:fillToRect l="100000" t="100000"/>
              </a:path>
              <a:tileRect r="-100000" b="-100000"/>
            </a:gradFill>
            <a:ln w="3175">
              <a:solidFill>
                <a:schemeClr val="tx1"/>
              </a:solid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132" name="Oval 1131">
              <a:extLst>
                <a:ext uri="{FF2B5EF4-FFF2-40B4-BE49-F238E27FC236}">
                  <a16:creationId xmlns:a16="http://schemas.microsoft.com/office/drawing/2014/main" id="{0D1CBEAD-8568-7340-036C-00F3A5855145}"/>
                </a:ext>
              </a:extLst>
            </p:cNvPr>
            <p:cNvSpPr/>
            <p:nvPr/>
          </p:nvSpPr>
          <p:spPr>
            <a:xfrm>
              <a:off x="3264112" y="7436951"/>
              <a:ext cx="294307" cy="294307"/>
            </a:xfrm>
            <a:prstGeom prst="ellipse">
              <a:avLst/>
            </a:prstGeom>
            <a:gradFill flip="none" rotWithShape="1">
              <a:gsLst>
                <a:gs pos="23000">
                  <a:srgbClr val="E979D8">
                    <a:alpha val="66000"/>
                  </a:srgbClr>
                </a:gs>
                <a:gs pos="42000">
                  <a:srgbClr val="E979D8">
                    <a:alpha val="64000"/>
                  </a:srgbClr>
                </a:gs>
                <a:gs pos="100000">
                  <a:schemeClr val="accent1">
                    <a:tint val="23500"/>
                    <a:satMod val="160000"/>
                    <a:alpha val="0"/>
                  </a:schemeClr>
                </a:gs>
              </a:gsLst>
              <a:path path="circle">
                <a:fillToRect l="100000" t="100000"/>
              </a:path>
              <a:tileRect r="-100000" b="-100000"/>
            </a:gradFill>
            <a:ln w="3175">
              <a:solidFill>
                <a:schemeClr val="tx1"/>
              </a:solid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cxnSp>
          <p:nvCxnSpPr>
            <p:cNvPr id="1133" name="Straight Connector 1132">
              <a:extLst>
                <a:ext uri="{FF2B5EF4-FFF2-40B4-BE49-F238E27FC236}">
                  <a16:creationId xmlns:a16="http://schemas.microsoft.com/office/drawing/2014/main" id="{780FE611-F794-11AF-087D-B2E285F3C039}"/>
                </a:ext>
              </a:extLst>
            </p:cNvPr>
            <p:cNvCxnSpPr>
              <a:cxnSpLocks/>
            </p:cNvCxnSpPr>
            <p:nvPr/>
          </p:nvCxnSpPr>
          <p:spPr>
            <a:xfrm flipV="1">
              <a:off x="4863813" y="7382845"/>
              <a:ext cx="0" cy="2103704"/>
            </a:xfrm>
            <a:prstGeom prst="line">
              <a:avLst/>
            </a:prstGeom>
            <a:ln w="19050"/>
          </p:spPr>
          <p:style>
            <a:lnRef idx="1">
              <a:schemeClr val="dk1"/>
            </a:lnRef>
            <a:fillRef idx="0">
              <a:schemeClr val="dk1"/>
            </a:fillRef>
            <a:effectRef idx="0">
              <a:schemeClr val="dk1"/>
            </a:effectRef>
            <a:fontRef idx="minor">
              <a:schemeClr val="tx1"/>
            </a:fontRef>
          </p:style>
        </p:cxnSp>
        <p:cxnSp>
          <p:nvCxnSpPr>
            <p:cNvPr id="1134" name="Straight Connector 1133">
              <a:extLst>
                <a:ext uri="{FF2B5EF4-FFF2-40B4-BE49-F238E27FC236}">
                  <a16:creationId xmlns:a16="http://schemas.microsoft.com/office/drawing/2014/main" id="{39905641-DA66-6B5C-D144-42CD39B30E9F}"/>
                </a:ext>
              </a:extLst>
            </p:cNvPr>
            <p:cNvCxnSpPr>
              <a:cxnSpLocks/>
            </p:cNvCxnSpPr>
            <p:nvPr/>
          </p:nvCxnSpPr>
          <p:spPr>
            <a:xfrm flipV="1">
              <a:off x="4025820" y="7386843"/>
              <a:ext cx="0" cy="2522487"/>
            </a:xfrm>
            <a:prstGeom prst="line">
              <a:avLst/>
            </a:prstGeom>
            <a:ln w="31750"/>
          </p:spPr>
          <p:style>
            <a:lnRef idx="1">
              <a:schemeClr val="dk1"/>
            </a:lnRef>
            <a:fillRef idx="0">
              <a:schemeClr val="dk1"/>
            </a:fillRef>
            <a:effectRef idx="0">
              <a:schemeClr val="dk1"/>
            </a:effectRef>
            <a:fontRef idx="minor">
              <a:schemeClr val="tx1"/>
            </a:fontRef>
          </p:style>
        </p:cxnSp>
        <p:cxnSp>
          <p:nvCxnSpPr>
            <p:cNvPr id="1135" name="Straight Connector 1134">
              <a:extLst>
                <a:ext uri="{FF2B5EF4-FFF2-40B4-BE49-F238E27FC236}">
                  <a16:creationId xmlns:a16="http://schemas.microsoft.com/office/drawing/2014/main" id="{FAC3A200-DE17-5457-200C-3724F7318E62}"/>
                </a:ext>
              </a:extLst>
            </p:cNvPr>
            <p:cNvCxnSpPr>
              <a:cxnSpLocks/>
            </p:cNvCxnSpPr>
            <p:nvPr/>
          </p:nvCxnSpPr>
          <p:spPr>
            <a:xfrm flipV="1">
              <a:off x="4881772" y="7374744"/>
              <a:ext cx="0" cy="2540634"/>
            </a:xfrm>
            <a:prstGeom prst="line">
              <a:avLst/>
            </a:prstGeom>
            <a:ln w="38100"/>
          </p:spPr>
          <p:style>
            <a:lnRef idx="1">
              <a:schemeClr val="dk1"/>
            </a:lnRef>
            <a:fillRef idx="0">
              <a:schemeClr val="dk1"/>
            </a:fillRef>
            <a:effectRef idx="0">
              <a:schemeClr val="dk1"/>
            </a:effectRef>
            <a:fontRef idx="minor">
              <a:schemeClr val="tx1"/>
            </a:fontRef>
          </p:style>
        </p:cxnSp>
        <p:sp>
          <p:nvSpPr>
            <p:cNvPr id="1143" name="Rectangle 1142">
              <a:extLst>
                <a:ext uri="{FF2B5EF4-FFF2-40B4-BE49-F238E27FC236}">
                  <a16:creationId xmlns:a16="http://schemas.microsoft.com/office/drawing/2014/main" id="{87B879F9-B988-40F9-ED8E-1AEAE9EF1DBF}"/>
                </a:ext>
              </a:extLst>
            </p:cNvPr>
            <p:cNvSpPr/>
            <p:nvPr/>
          </p:nvSpPr>
          <p:spPr>
            <a:xfrm>
              <a:off x="3246155" y="7925216"/>
              <a:ext cx="2035532" cy="190849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1144" name="Rectangle 1143">
              <a:extLst>
                <a:ext uri="{FF2B5EF4-FFF2-40B4-BE49-F238E27FC236}">
                  <a16:creationId xmlns:a16="http://schemas.microsoft.com/office/drawing/2014/main" id="{987E4483-0834-92D9-2A11-3ED87315F100}"/>
                </a:ext>
              </a:extLst>
            </p:cNvPr>
            <p:cNvSpPr/>
            <p:nvPr/>
          </p:nvSpPr>
          <p:spPr>
            <a:xfrm>
              <a:off x="3144502" y="8249450"/>
              <a:ext cx="2159616" cy="815716"/>
            </a:xfrm>
            <a:prstGeom prst="rect">
              <a:avLst/>
            </a:prstGeom>
            <a:noFill/>
            <a:ln w="158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145" name="Oval 1144">
              <a:extLst>
                <a:ext uri="{FF2B5EF4-FFF2-40B4-BE49-F238E27FC236}">
                  <a16:creationId xmlns:a16="http://schemas.microsoft.com/office/drawing/2014/main" id="{58D00F58-F595-9423-B2C6-693D0383316C}"/>
                </a:ext>
              </a:extLst>
            </p:cNvPr>
            <p:cNvSpPr/>
            <p:nvPr/>
          </p:nvSpPr>
          <p:spPr>
            <a:xfrm>
              <a:off x="3264736" y="7814645"/>
              <a:ext cx="294307" cy="294307"/>
            </a:xfrm>
            <a:prstGeom prst="ellipse">
              <a:avLst/>
            </a:prstGeom>
            <a:solidFill>
              <a:srgbClr val="BFD7EF"/>
            </a:solidFill>
            <a:ln w="3175">
              <a:solidFill>
                <a:schemeClr val="tx1"/>
              </a:solid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146" name="Oval 1145">
              <a:extLst>
                <a:ext uri="{FF2B5EF4-FFF2-40B4-BE49-F238E27FC236}">
                  <a16:creationId xmlns:a16="http://schemas.microsoft.com/office/drawing/2014/main" id="{DC26E537-0A29-F667-3B53-A1BD746F3CA9}"/>
                </a:ext>
              </a:extLst>
            </p:cNvPr>
            <p:cNvSpPr/>
            <p:nvPr/>
          </p:nvSpPr>
          <p:spPr>
            <a:xfrm>
              <a:off x="3646243" y="7825545"/>
              <a:ext cx="294307" cy="294307"/>
            </a:xfrm>
            <a:prstGeom prst="ellipse">
              <a:avLst/>
            </a:prstGeom>
            <a:solidFill>
              <a:srgbClr val="BFD7EF"/>
            </a:solidFill>
            <a:ln w="3175">
              <a:solidFill>
                <a:schemeClr val="tx1"/>
              </a:solid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147" name="Oval 1146">
              <a:extLst>
                <a:ext uri="{FF2B5EF4-FFF2-40B4-BE49-F238E27FC236}">
                  <a16:creationId xmlns:a16="http://schemas.microsoft.com/office/drawing/2014/main" id="{1CC3B766-0575-070B-57B4-34C46F5F203D}"/>
                </a:ext>
              </a:extLst>
            </p:cNvPr>
            <p:cNvSpPr/>
            <p:nvPr/>
          </p:nvSpPr>
          <p:spPr>
            <a:xfrm>
              <a:off x="4120406" y="7814645"/>
              <a:ext cx="294307" cy="294307"/>
            </a:xfrm>
            <a:prstGeom prst="ellipse">
              <a:avLst/>
            </a:prstGeom>
            <a:solidFill>
              <a:srgbClr val="BFD7EF"/>
            </a:solidFill>
            <a:ln w="3175">
              <a:solidFill>
                <a:schemeClr val="tx1"/>
              </a:solid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148" name="Oval 1147">
              <a:extLst>
                <a:ext uri="{FF2B5EF4-FFF2-40B4-BE49-F238E27FC236}">
                  <a16:creationId xmlns:a16="http://schemas.microsoft.com/office/drawing/2014/main" id="{8C09E062-8827-4BC0-5E54-34093A41E630}"/>
                </a:ext>
              </a:extLst>
            </p:cNvPr>
            <p:cNvSpPr/>
            <p:nvPr/>
          </p:nvSpPr>
          <p:spPr>
            <a:xfrm>
              <a:off x="4501913" y="7825545"/>
              <a:ext cx="294307" cy="294307"/>
            </a:xfrm>
            <a:prstGeom prst="ellipse">
              <a:avLst/>
            </a:prstGeom>
            <a:solidFill>
              <a:srgbClr val="BFD7EF"/>
            </a:solidFill>
            <a:ln w="3175">
              <a:solidFill>
                <a:schemeClr val="tx1"/>
              </a:solid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149" name="Oval 1148">
              <a:extLst>
                <a:ext uri="{FF2B5EF4-FFF2-40B4-BE49-F238E27FC236}">
                  <a16:creationId xmlns:a16="http://schemas.microsoft.com/office/drawing/2014/main" id="{746C645D-ADA7-8EF7-AE3D-ABCF2EC5527E}"/>
                </a:ext>
              </a:extLst>
            </p:cNvPr>
            <p:cNvSpPr/>
            <p:nvPr/>
          </p:nvSpPr>
          <p:spPr>
            <a:xfrm>
              <a:off x="4976072" y="7814645"/>
              <a:ext cx="294307" cy="294307"/>
            </a:xfrm>
            <a:prstGeom prst="ellipse">
              <a:avLst/>
            </a:prstGeom>
            <a:solidFill>
              <a:srgbClr val="BFD7EF"/>
            </a:solidFill>
            <a:ln w="3175">
              <a:solidFill>
                <a:schemeClr val="tx1"/>
              </a:solid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nvGrpSpPr>
            <p:cNvPr id="1150" name="Group 1149">
              <a:extLst>
                <a:ext uri="{FF2B5EF4-FFF2-40B4-BE49-F238E27FC236}">
                  <a16:creationId xmlns:a16="http://schemas.microsoft.com/office/drawing/2014/main" id="{43688A12-3A52-A04C-0E8C-41416C8A3DD3}"/>
                </a:ext>
              </a:extLst>
            </p:cNvPr>
            <p:cNvGrpSpPr/>
            <p:nvPr/>
          </p:nvGrpSpPr>
          <p:grpSpPr>
            <a:xfrm>
              <a:off x="3189133" y="8248880"/>
              <a:ext cx="814930" cy="809831"/>
              <a:chOff x="2295868" y="1420938"/>
              <a:chExt cx="474742" cy="471773"/>
            </a:xfrm>
          </p:grpSpPr>
          <p:sp>
            <p:nvSpPr>
              <p:cNvPr id="1272" name="Rectangle 1271">
                <a:extLst>
                  <a:ext uri="{FF2B5EF4-FFF2-40B4-BE49-F238E27FC236}">
                    <a16:creationId xmlns:a16="http://schemas.microsoft.com/office/drawing/2014/main" id="{C11EFF42-5BCF-8EFE-EB8D-B1BDD00F8B9A}"/>
                  </a:ext>
                </a:extLst>
              </p:cNvPr>
              <p:cNvSpPr/>
              <p:nvPr/>
            </p:nvSpPr>
            <p:spPr>
              <a:xfrm>
                <a:off x="2295868" y="142093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273" name="Rectangle 1272">
                <a:extLst>
                  <a:ext uri="{FF2B5EF4-FFF2-40B4-BE49-F238E27FC236}">
                    <a16:creationId xmlns:a16="http://schemas.microsoft.com/office/drawing/2014/main" id="{C62740F1-8D8C-918E-8E39-A77A55FE0C3A}"/>
                  </a:ext>
                </a:extLst>
              </p:cNvPr>
              <p:cNvSpPr/>
              <p:nvPr/>
            </p:nvSpPr>
            <p:spPr>
              <a:xfrm>
                <a:off x="2533787" y="142093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274" name="Rectangle 1273">
                <a:extLst>
                  <a:ext uri="{FF2B5EF4-FFF2-40B4-BE49-F238E27FC236}">
                    <a16:creationId xmlns:a16="http://schemas.microsoft.com/office/drawing/2014/main" id="{6BEBD311-D816-010E-5C61-600154D23F4D}"/>
                  </a:ext>
                </a:extLst>
              </p:cNvPr>
              <p:cNvSpPr/>
              <p:nvPr/>
            </p:nvSpPr>
            <p:spPr>
              <a:xfrm>
                <a:off x="2295868" y="165588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275" name="Rectangle 1274">
                <a:extLst>
                  <a:ext uri="{FF2B5EF4-FFF2-40B4-BE49-F238E27FC236}">
                    <a16:creationId xmlns:a16="http://schemas.microsoft.com/office/drawing/2014/main" id="{D33EFBE0-76B7-12F3-5CA1-50319272D2F0}"/>
                  </a:ext>
                </a:extLst>
              </p:cNvPr>
              <p:cNvSpPr/>
              <p:nvPr/>
            </p:nvSpPr>
            <p:spPr>
              <a:xfrm>
                <a:off x="2533787" y="165588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grpSp>
          <p:nvGrpSpPr>
            <p:cNvPr id="1151" name="Group 1150">
              <a:extLst>
                <a:ext uri="{FF2B5EF4-FFF2-40B4-BE49-F238E27FC236}">
                  <a16:creationId xmlns:a16="http://schemas.microsoft.com/office/drawing/2014/main" id="{BE6531C0-4658-79B3-FE29-D985BA18A8FD}"/>
                </a:ext>
              </a:extLst>
            </p:cNvPr>
            <p:cNvGrpSpPr/>
            <p:nvPr/>
          </p:nvGrpSpPr>
          <p:grpSpPr>
            <a:xfrm>
              <a:off x="4046982" y="8248880"/>
              <a:ext cx="814930" cy="809831"/>
              <a:chOff x="2295868" y="1420938"/>
              <a:chExt cx="474742" cy="471773"/>
            </a:xfrm>
          </p:grpSpPr>
          <p:sp>
            <p:nvSpPr>
              <p:cNvPr id="1268" name="Rectangle 1267">
                <a:extLst>
                  <a:ext uri="{FF2B5EF4-FFF2-40B4-BE49-F238E27FC236}">
                    <a16:creationId xmlns:a16="http://schemas.microsoft.com/office/drawing/2014/main" id="{7D0FBD3B-AC71-3EDA-3D48-D0B71BE6008F}"/>
                  </a:ext>
                </a:extLst>
              </p:cNvPr>
              <p:cNvSpPr/>
              <p:nvPr/>
            </p:nvSpPr>
            <p:spPr>
              <a:xfrm>
                <a:off x="2295868" y="142093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269" name="Rectangle 1268">
                <a:extLst>
                  <a:ext uri="{FF2B5EF4-FFF2-40B4-BE49-F238E27FC236}">
                    <a16:creationId xmlns:a16="http://schemas.microsoft.com/office/drawing/2014/main" id="{936E450F-D818-A850-C9AF-4C37D90FBE6F}"/>
                  </a:ext>
                </a:extLst>
              </p:cNvPr>
              <p:cNvSpPr/>
              <p:nvPr/>
            </p:nvSpPr>
            <p:spPr>
              <a:xfrm>
                <a:off x="2533787" y="142093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270" name="Rectangle 1269">
                <a:extLst>
                  <a:ext uri="{FF2B5EF4-FFF2-40B4-BE49-F238E27FC236}">
                    <a16:creationId xmlns:a16="http://schemas.microsoft.com/office/drawing/2014/main" id="{8EB28194-2BEA-8331-BFF9-8A760B40F896}"/>
                  </a:ext>
                </a:extLst>
              </p:cNvPr>
              <p:cNvSpPr/>
              <p:nvPr/>
            </p:nvSpPr>
            <p:spPr>
              <a:xfrm>
                <a:off x="2295868" y="165588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271" name="Rectangle 1270">
                <a:extLst>
                  <a:ext uri="{FF2B5EF4-FFF2-40B4-BE49-F238E27FC236}">
                    <a16:creationId xmlns:a16="http://schemas.microsoft.com/office/drawing/2014/main" id="{11D68B65-BE04-B17D-4214-B2CCD93C1BD2}"/>
                  </a:ext>
                </a:extLst>
              </p:cNvPr>
              <p:cNvSpPr/>
              <p:nvPr/>
            </p:nvSpPr>
            <p:spPr>
              <a:xfrm>
                <a:off x="2533787" y="165588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grpSp>
          <p:nvGrpSpPr>
            <p:cNvPr id="1152" name="Group 1151">
              <a:extLst>
                <a:ext uri="{FF2B5EF4-FFF2-40B4-BE49-F238E27FC236}">
                  <a16:creationId xmlns:a16="http://schemas.microsoft.com/office/drawing/2014/main" id="{6B1601A5-0F59-8FBE-86A4-781CB406B077}"/>
                </a:ext>
              </a:extLst>
            </p:cNvPr>
            <p:cNvGrpSpPr/>
            <p:nvPr/>
          </p:nvGrpSpPr>
          <p:grpSpPr>
            <a:xfrm>
              <a:off x="4044187" y="8248880"/>
              <a:ext cx="1264372" cy="809831"/>
              <a:chOff x="3903804" y="4039274"/>
              <a:chExt cx="736568" cy="471773"/>
            </a:xfrm>
          </p:grpSpPr>
          <p:grpSp>
            <p:nvGrpSpPr>
              <p:cNvPr id="1260" name="Group 1259">
                <a:extLst>
                  <a:ext uri="{FF2B5EF4-FFF2-40B4-BE49-F238E27FC236}">
                    <a16:creationId xmlns:a16="http://schemas.microsoft.com/office/drawing/2014/main" id="{0959F2A2-89CE-BF75-59CA-2E041AAEC238}"/>
                  </a:ext>
                </a:extLst>
              </p:cNvPr>
              <p:cNvGrpSpPr/>
              <p:nvPr/>
            </p:nvGrpSpPr>
            <p:grpSpPr>
              <a:xfrm>
                <a:off x="3903804" y="4039274"/>
                <a:ext cx="474742" cy="471773"/>
                <a:chOff x="2295868" y="1420938"/>
                <a:chExt cx="474742" cy="471773"/>
              </a:xfrm>
            </p:grpSpPr>
            <p:sp>
              <p:nvSpPr>
                <p:cNvPr id="1264" name="Rectangle 1263">
                  <a:extLst>
                    <a:ext uri="{FF2B5EF4-FFF2-40B4-BE49-F238E27FC236}">
                      <a16:creationId xmlns:a16="http://schemas.microsoft.com/office/drawing/2014/main" id="{2AAC242A-5A54-D508-D91E-1D5B2701E6BE}"/>
                    </a:ext>
                  </a:extLst>
                </p:cNvPr>
                <p:cNvSpPr/>
                <p:nvPr/>
              </p:nvSpPr>
              <p:spPr>
                <a:xfrm>
                  <a:off x="2295868" y="142093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265" name="Rectangle 1264">
                  <a:extLst>
                    <a:ext uri="{FF2B5EF4-FFF2-40B4-BE49-F238E27FC236}">
                      <a16:creationId xmlns:a16="http://schemas.microsoft.com/office/drawing/2014/main" id="{9C2B8E7E-69E9-80FD-C980-BF9B9EB40555}"/>
                    </a:ext>
                  </a:extLst>
                </p:cNvPr>
                <p:cNvSpPr/>
                <p:nvPr/>
              </p:nvSpPr>
              <p:spPr>
                <a:xfrm>
                  <a:off x="2533787" y="142093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266" name="Rectangle 1265">
                  <a:extLst>
                    <a:ext uri="{FF2B5EF4-FFF2-40B4-BE49-F238E27FC236}">
                      <a16:creationId xmlns:a16="http://schemas.microsoft.com/office/drawing/2014/main" id="{C9E4FE08-16E8-DD1A-7CF5-362C3DE859CD}"/>
                    </a:ext>
                  </a:extLst>
                </p:cNvPr>
                <p:cNvSpPr/>
                <p:nvPr/>
              </p:nvSpPr>
              <p:spPr>
                <a:xfrm>
                  <a:off x="2295868" y="165588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267" name="Rectangle 1266">
                  <a:extLst>
                    <a:ext uri="{FF2B5EF4-FFF2-40B4-BE49-F238E27FC236}">
                      <a16:creationId xmlns:a16="http://schemas.microsoft.com/office/drawing/2014/main" id="{C9FD3F77-9F78-9764-7557-EF506E5E8192}"/>
                    </a:ext>
                  </a:extLst>
                </p:cNvPr>
                <p:cNvSpPr/>
                <p:nvPr/>
              </p:nvSpPr>
              <p:spPr>
                <a:xfrm>
                  <a:off x="2533787" y="165588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grpSp>
            <p:nvGrpSpPr>
              <p:cNvPr id="1261" name="Group 1260">
                <a:extLst>
                  <a:ext uri="{FF2B5EF4-FFF2-40B4-BE49-F238E27FC236}">
                    <a16:creationId xmlns:a16="http://schemas.microsoft.com/office/drawing/2014/main" id="{30045FA2-E507-CAB5-3F0E-5031E2E7C24D}"/>
                  </a:ext>
                </a:extLst>
              </p:cNvPr>
              <p:cNvGrpSpPr/>
              <p:nvPr/>
            </p:nvGrpSpPr>
            <p:grpSpPr>
              <a:xfrm>
                <a:off x="4403549" y="4039274"/>
                <a:ext cx="236823" cy="471773"/>
                <a:chOff x="2295868" y="1420938"/>
                <a:chExt cx="236823" cy="471773"/>
              </a:xfrm>
            </p:grpSpPr>
            <p:sp>
              <p:nvSpPr>
                <p:cNvPr id="1262" name="Rectangle 1261">
                  <a:extLst>
                    <a:ext uri="{FF2B5EF4-FFF2-40B4-BE49-F238E27FC236}">
                      <a16:creationId xmlns:a16="http://schemas.microsoft.com/office/drawing/2014/main" id="{CFFEE18D-06C2-9F1D-2DF0-06491743FE77}"/>
                    </a:ext>
                  </a:extLst>
                </p:cNvPr>
                <p:cNvSpPr/>
                <p:nvPr/>
              </p:nvSpPr>
              <p:spPr>
                <a:xfrm>
                  <a:off x="2295868" y="142093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263" name="Rectangle 1262">
                  <a:extLst>
                    <a:ext uri="{FF2B5EF4-FFF2-40B4-BE49-F238E27FC236}">
                      <a16:creationId xmlns:a16="http://schemas.microsoft.com/office/drawing/2014/main" id="{C6AA04D0-C78D-DF31-D738-140727BC6512}"/>
                    </a:ext>
                  </a:extLst>
                </p:cNvPr>
                <p:cNvSpPr/>
                <p:nvPr/>
              </p:nvSpPr>
              <p:spPr>
                <a:xfrm>
                  <a:off x="2295868" y="165588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grpSp>
        <p:grpSp>
          <p:nvGrpSpPr>
            <p:cNvPr id="1153" name="Group 1152">
              <a:extLst>
                <a:ext uri="{FF2B5EF4-FFF2-40B4-BE49-F238E27FC236}">
                  <a16:creationId xmlns:a16="http://schemas.microsoft.com/office/drawing/2014/main" id="{0780A612-10A9-C61D-42C8-D3C8EE082C33}"/>
                </a:ext>
              </a:extLst>
            </p:cNvPr>
            <p:cNvGrpSpPr/>
            <p:nvPr/>
          </p:nvGrpSpPr>
          <p:grpSpPr>
            <a:xfrm>
              <a:off x="3192579" y="9106395"/>
              <a:ext cx="814930" cy="406523"/>
              <a:chOff x="2295868" y="1420938"/>
              <a:chExt cx="474742" cy="236823"/>
            </a:xfrm>
          </p:grpSpPr>
          <p:sp>
            <p:nvSpPr>
              <p:cNvPr id="1258" name="Rectangle 1257">
                <a:extLst>
                  <a:ext uri="{FF2B5EF4-FFF2-40B4-BE49-F238E27FC236}">
                    <a16:creationId xmlns:a16="http://schemas.microsoft.com/office/drawing/2014/main" id="{F0A62E6F-42BC-F910-904E-37B57BBC1C15}"/>
                  </a:ext>
                </a:extLst>
              </p:cNvPr>
              <p:cNvSpPr/>
              <p:nvPr/>
            </p:nvSpPr>
            <p:spPr>
              <a:xfrm>
                <a:off x="2295868" y="142093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259" name="Rectangle 1258">
                <a:extLst>
                  <a:ext uri="{FF2B5EF4-FFF2-40B4-BE49-F238E27FC236}">
                    <a16:creationId xmlns:a16="http://schemas.microsoft.com/office/drawing/2014/main" id="{837F22EF-6255-BDE2-BDFD-1D02F31CAE74}"/>
                  </a:ext>
                </a:extLst>
              </p:cNvPr>
              <p:cNvSpPr/>
              <p:nvPr/>
            </p:nvSpPr>
            <p:spPr>
              <a:xfrm>
                <a:off x="2533787" y="142093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grpSp>
          <p:nvGrpSpPr>
            <p:cNvPr id="1154" name="Group 1153">
              <a:extLst>
                <a:ext uri="{FF2B5EF4-FFF2-40B4-BE49-F238E27FC236}">
                  <a16:creationId xmlns:a16="http://schemas.microsoft.com/office/drawing/2014/main" id="{9A7652F8-CF5E-C306-44FD-5BF2B638191F}"/>
                </a:ext>
              </a:extLst>
            </p:cNvPr>
            <p:cNvGrpSpPr/>
            <p:nvPr/>
          </p:nvGrpSpPr>
          <p:grpSpPr>
            <a:xfrm>
              <a:off x="4050428" y="9106395"/>
              <a:ext cx="814930" cy="406523"/>
              <a:chOff x="2295868" y="1420938"/>
              <a:chExt cx="474742" cy="236823"/>
            </a:xfrm>
          </p:grpSpPr>
          <p:sp>
            <p:nvSpPr>
              <p:cNvPr id="1256" name="Rectangle 1255">
                <a:extLst>
                  <a:ext uri="{FF2B5EF4-FFF2-40B4-BE49-F238E27FC236}">
                    <a16:creationId xmlns:a16="http://schemas.microsoft.com/office/drawing/2014/main" id="{55877355-3A9D-5B20-E34C-8121A9065A94}"/>
                  </a:ext>
                </a:extLst>
              </p:cNvPr>
              <p:cNvSpPr/>
              <p:nvPr/>
            </p:nvSpPr>
            <p:spPr>
              <a:xfrm>
                <a:off x="2295868" y="142093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257" name="Rectangle 1256">
                <a:extLst>
                  <a:ext uri="{FF2B5EF4-FFF2-40B4-BE49-F238E27FC236}">
                    <a16:creationId xmlns:a16="http://schemas.microsoft.com/office/drawing/2014/main" id="{62E22DB2-9DE2-3006-693A-47C27CAD67BF}"/>
                  </a:ext>
                </a:extLst>
              </p:cNvPr>
              <p:cNvSpPr/>
              <p:nvPr/>
            </p:nvSpPr>
            <p:spPr>
              <a:xfrm>
                <a:off x="2533787" y="142093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grpSp>
          <p:nvGrpSpPr>
            <p:cNvPr id="1155" name="Group 1154">
              <a:extLst>
                <a:ext uri="{FF2B5EF4-FFF2-40B4-BE49-F238E27FC236}">
                  <a16:creationId xmlns:a16="http://schemas.microsoft.com/office/drawing/2014/main" id="{40CA3993-684D-7289-1C8E-22FF9EFD65B5}"/>
                </a:ext>
              </a:extLst>
            </p:cNvPr>
            <p:cNvGrpSpPr/>
            <p:nvPr/>
          </p:nvGrpSpPr>
          <p:grpSpPr>
            <a:xfrm>
              <a:off x="4047634" y="9106401"/>
              <a:ext cx="1264372" cy="406523"/>
              <a:chOff x="3903804" y="4039274"/>
              <a:chExt cx="736568" cy="236823"/>
            </a:xfrm>
          </p:grpSpPr>
          <p:grpSp>
            <p:nvGrpSpPr>
              <p:cNvPr id="1252" name="Group 1251">
                <a:extLst>
                  <a:ext uri="{FF2B5EF4-FFF2-40B4-BE49-F238E27FC236}">
                    <a16:creationId xmlns:a16="http://schemas.microsoft.com/office/drawing/2014/main" id="{B7970C95-20C0-519A-77C2-F193A162296E}"/>
                  </a:ext>
                </a:extLst>
              </p:cNvPr>
              <p:cNvGrpSpPr/>
              <p:nvPr/>
            </p:nvGrpSpPr>
            <p:grpSpPr>
              <a:xfrm>
                <a:off x="3903804" y="4039274"/>
                <a:ext cx="474742" cy="236823"/>
                <a:chOff x="2295868" y="1420938"/>
                <a:chExt cx="474742" cy="236823"/>
              </a:xfrm>
            </p:grpSpPr>
            <p:sp>
              <p:nvSpPr>
                <p:cNvPr id="1254" name="Rectangle 1253">
                  <a:extLst>
                    <a:ext uri="{FF2B5EF4-FFF2-40B4-BE49-F238E27FC236}">
                      <a16:creationId xmlns:a16="http://schemas.microsoft.com/office/drawing/2014/main" id="{CCFFF0D5-9E29-99D3-2365-9E0E6B7135A8}"/>
                    </a:ext>
                  </a:extLst>
                </p:cNvPr>
                <p:cNvSpPr/>
                <p:nvPr/>
              </p:nvSpPr>
              <p:spPr>
                <a:xfrm>
                  <a:off x="2295868" y="142093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255" name="Rectangle 1254">
                  <a:extLst>
                    <a:ext uri="{FF2B5EF4-FFF2-40B4-BE49-F238E27FC236}">
                      <a16:creationId xmlns:a16="http://schemas.microsoft.com/office/drawing/2014/main" id="{F0DB7F63-C4D4-2A5E-3F21-2B758A50A9EF}"/>
                    </a:ext>
                  </a:extLst>
                </p:cNvPr>
                <p:cNvSpPr/>
                <p:nvPr/>
              </p:nvSpPr>
              <p:spPr>
                <a:xfrm>
                  <a:off x="2533787" y="142093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sp>
            <p:nvSpPr>
              <p:cNvPr id="1253" name="Rectangle 1252">
                <a:extLst>
                  <a:ext uri="{FF2B5EF4-FFF2-40B4-BE49-F238E27FC236}">
                    <a16:creationId xmlns:a16="http://schemas.microsoft.com/office/drawing/2014/main" id="{A1FCDCFF-21DA-AD76-0BDA-43DE1E4216ED}"/>
                  </a:ext>
                </a:extLst>
              </p:cNvPr>
              <p:cNvSpPr/>
              <p:nvPr/>
            </p:nvSpPr>
            <p:spPr>
              <a:xfrm>
                <a:off x="4403549" y="4039274"/>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sp>
          <p:nvSpPr>
            <p:cNvPr id="1156" name="Rounded Rectangle 1155">
              <a:extLst>
                <a:ext uri="{FF2B5EF4-FFF2-40B4-BE49-F238E27FC236}">
                  <a16:creationId xmlns:a16="http://schemas.microsoft.com/office/drawing/2014/main" id="{03D29393-8756-8699-CAE3-F369DCCDB1C1}"/>
                </a:ext>
              </a:extLst>
            </p:cNvPr>
            <p:cNvSpPr/>
            <p:nvPr/>
          </p:nvSpPr>
          <p:spPr>
            <a:xfrm>
              <a:off x="3611100" y="8276122"/>
              <a:ext cx="366609" cy="366612"/>
            </a:xfrm>
            <a:prstGeom prst="roundRect">
              <a:avLst/>
            </a:prstGeom>
            <a:solidFill>
              <a:srgbClr val="BFD7EF"/>
            </a:solidFill>
            <a:ln w="3175">
              <a:solidFill>
                <a:schemeClr val="tx1"/>
              </a:solidFill>
            </a:ln>
            <a:effectLst>
              <a:innerShdw blurRad="68163" dist="25400" dir="2700000">
                <a:prstClr val="black">
                  <a:alpha val="31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157" name="Oval 1156">
              <a:extLst>
                <a:ext uri="{FF2B5EF4-FFF2-40B4-BE49-F238E27FC236}">
                  <a16:creationId xmlns:a16="http://schemas.microsoft.com/office/drawing/2014/main" id="{B8412DFD-CB59-7FA9-060F-2B0DED863C8F}"/>
                </a:ext>
              </a:extLst>
            </p:cNvPr>
            <p:cNvSpPr/>
            <p:nvPr/>
          </p:nvSpPr>
          <p:spPr>
            <a:xfrm>
              <a:off x="3259263" y="8318343"/>
              <a:ext cx="294307" cy="294307"/>
            </a:xfrm>
            <a:prstGeom prst="ellipse">
              <a:avLst/>
            </a:prstGeom>
            <a:solidFill>
              <a:srgbClr val="BFD7EF"/>
            </a:solidFill>
            <a:ln w="3175">
              <a:solidFill>
                <a:schemeClr val="tx1"/>
              </a:solid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158" name="Oval 1157">
              <a:extLst>
                <a:ext uri="{FF2B5EF4-FFF2-40B4-BE49-F238E27FC236}">
                  <a16:creationId xmlns:a16="http://schemas.microsoft.com/office/drawing/2014/main" id="{8E79B042-B82A-8A6E-5916-4191CD569DF6}"/>
                </a:ext>
              </a:extLst>
            </p:cNvPr>
            <p:cNvSpPr/>
            <p:nvPr/>
          </p:nvSpPr>
          <p:spPr>
            <a:xfrm>
              <a:off x="3259263" y="8694404"/>
              <a:ext cx="294307" cy="294307"/>
            </a:xfrm>
            <a:prstGeom prst="ellipse">
              <a:avLst/>
            </a:prstGeom>
            <a:solidFill>
              <a:srgbClr val="BFD7EF"/>
            </a:solidFill>
            <a:ln w="3175">
              <a:solidFill>
                <a:schemeClr val="tx1"/>
              </a:solid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159" name="Oval 1158">
              <a:extLst>
                <a:ext uri="{FF2B5EF4-FFF2-40B4-BE49-F238E27FC236}">
                  <a16:creationId xmlns:a16="http://schemas.microsoft.com/office/drawing/2014/main" id="{2760467D-5495-A4AD-F4B3-D8295825B328}"/>
                </a:ext>
              </a:extLst>
            </p:cNvPr>
            <p:cNvSpPr/>
            <p:nvPr/>
          </p:nvSpPr>
          <p:spPr>
            <a:xfrm>
              <a:off x="3640771" y="8705304"/>
              <a:ext cx="294307" cy="294307"/>
            </a:xfrm>
            <a:prstGeom prst="ellipse">
              <a:avLst/>
            </a:prstGeom>
            <a:solidFill>
              <a:srgbClr val="BFD7EF"/>
            </a:solidFill>
            <a:ln w="3175">
              <a:solidFill>
                <a:schemeClr val="tx1"/>
              </a:solid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160" name="Rounded Rectangle 1159">
              <a:extLst>
                <a:ext uri="{FF2B5EF4-FFF2-40B4-BE49-F238E27FC236}">
                  <a16:creationId xmlns:a16="http://schemas.microsoft.com/office/drawing/2014/main" id="{5CC6E904-0D90-527F-41C5-395ED2676120}"/>
                </a:ext>
              </a:extLst>
            </p:cNvPr>
            <p:cNvSpPr/>
            <p:nvPr/>
          </p:nvSpPr>
          <p:spPr>
            <a:xfrm>
              <a:off x="4466770" y="8276122"/>
              <a:ext cx="366609" cy="366612"/>
            </a:xfrm>
            <a:prstGeom prst="roundRect">
              <a:avLst/>
            </a:prstGeom>
            <a:solidFill>
              <a:srgbClr val="BFD7EF"/>
            </a:solidFill>
            <a:ln w="3175">
              <a:solidFill>
                <a:schemeClr val="tx1"/>
              </a:solidFill>
            </a:ln>
            <a:effectLst>
              <a:innerShdw blurRad="68163" dist="25400" dir="2700000">
                <a:prstClr val="black">
                  <a:alpha val="31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161" name="Oval 1160">
              <a:extLst>
                <a:ext uri="{FF2B5EF4-FFF2-40B4-BE49-F238E27FC236}">
                  <a16:creationId xmlns:a16="http://schemas.microsoft.com/office/drawing/2014/main" id="{D32075B5-9828-1CE3-6F2C-F503C2731E8D}"/>
                </a:ext>
              </a:extLst>
            </p:cNvPr>
            <p:cNvSpPr/>
            <p:nvPr/>
          </p:nvSpPr>
          <p:spPr>
            <a:xfrm>
              <a:off x="4114932" y="8318343"/>
              <a:ext cx="294307" cy="294307"/>
            </a:xfrm>
            <a:prstGeom prst="ellipse">
              <a:avLst/>
            </a:prstGeom>
            <a:solidFill>
              <a:srgbClr val="BFD7EF"/>
            </a:solidFill>
            <a:ln w="3175">
              <a:solidFill>
                <a:schemeClr val="tx1"/>
              </a:solid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162" name="Oval 1161">
              <a:extLst>
                <a:ext uri="{FF2B5EF4-FFF2-40B4-BE49-F238E27FC236}">
                  <a16:creationId xmlns:a16="http://schemas.microsoft.com/office/drawing/2014/main" id="{B817DB74-C1C0-2B72-39D6-5ED8B7B929A4}"/>
                </a:ext>
              </a:extLst>
            </p:cNvPr>
            <p:cNvSpPr/>
            <p:nvPr/>
          </p:nvSpPr>
          <p:spPr>
            <a:xfrm>
              <a:off x="4114932" y="8694404"/>
              <a:ext cx="294307" cy="294307"/>
            </a:xfrm>
            <a:prstGeom prst="ellipse">
              <a:avLst/>
            </a:prstGeom>
            <a:solidFill>
              <a:srgbClr val="BFD7EF"/>
            </a:solidFill>
            <a:ln w="3175">
              <a:solidFill>
                <a:schemeClr val="tx1"/>
              </a:solid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163" name="Oval 1162">
              <a:extLst>
                <a:ext uri="{FF2B5EF4-FFF2-40B4-BE49-F238E27FC236}">
                  <a16:creationId xmlns:a16="http://schemas.microsoft.com/office/drawing/2014/main" id="{EE578433-052E-A03F-C1DE-DF3808C661D2}"/>
                </a:ext>
              </a:extLst>
            </p:cNvPr>
            <p:cNvSpPr/>
            <p:nvPr/>
          </p:nvSpPr>
          <p:spPr>
            <a:xfrm>
              <a:off x="4496440" y="8705304"/>
              <a:ext cx="294307" cy="294307"/>
            </a:xfrm>
            <a:prstGeom prst="ellipse">
              <a:avLst/>
            </a:prstGeom>
            <a:solidFill>
              <a:srgbClr val="BFD7EF"/>
            </a:solidFill>
            <a:ln w="3175">
              <a:solidFill>
                <a:schemeClr val="tx1"/>
              </a:solid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164" name="Oval 1163">
              <a:extLst>
                <a:ext uri="{FF2B5EF4-FFF2-40B4-BE49-F238E27FC236}">
                  <a16:creationId xmlns:a16="http://schemas.microsoft.com/office/drawing/2014/main" id="{F4747C43-D0D3-E28B-83DD-9119E659E86A}"/>
                </a:ext>
              </a:extLst>
            </p:cNvPr>
            <p:cNvSpPr/>
            <p:nvPr/>
          </p:nvSpPr>
          <p:spPr>
            <a:xfrm>
              <a:off x="4970600" y="8318343"/>
              <a:ext cx="294307" cy="294307"/>
            </a:xfrm>
            <a:prstGeom prst="ellipse">
              <a:avLst/>
            </a:prstGeom>
            <a:solidFill>
              <a:srgbClr val="BFD7EF"/>
            </a:solidFill>
            <a:ln w="3175">
              <a:solidFill>
                <a:schemeClr val="tx1"/>
              </a:solid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165" name="Oval 1164">
              <a:extLst>
                <a:ext uri="{FF2B5EF4-FFF2-40B4-BE49-F238E27FC236}">
                  <a16:creationId xmlns:a16="http://schemas.microsoft.com/office/drawing/2014/main" id="{E5870D08-0600-300A-9EF1-710AEC5A0A10}"/>
                </a:ext>
              </a:extLst>
            </p:cNvPr>
            <p:cNvSpPr/>
            <p:nvPr/>
          </p:nvSpPr>
          <p:spPr>
            <a:xfrm>
              <a:off x="4970600" y="8694404"/>
              <a:ext cx="294307" cy="294307"/>
            </a:xfrm>
            <a:prstGeom prst="ellipse">
              <a:avLst/>
            </a:prstGeom>
            <a:solidFill>
              <a:srgbClr val="BFD7EF"/>
            </a:solidFill>
            <a:ln w="3175">
              <a:solidFill>
                <a:schemeClr val="tx1"/>
              </a:solid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166" name="Rounded Rectangle 1165">
              <a:extLst>
                <a:ext uri="{FF2B5EF4-FFF2-40B4-BE49-F238E27FC236}">
                  <a16:creationId xmlns:a16="http://schemas.microsoft.com/office/drawing/2014/main" id="{B7BFA539-1B98-57FD-6CA3-2584EF4FA6F5}"/>
                </a:ext>
              </a:extLst>
            </p:cNvPr>
            <p:cNvSpPr/>
            <p:nvPr/>
          </p:nvSpPr>
          <p:spPr>
            <a:xfrm>
              <a:off x="3619473" y="9138622"/>
              <a:ext cx="366609" cy="366612"/>
            </a:xfrm>
            <a:prstGeom prst="roundRect">
              <a:avLst/>
            </a:prstGeom>
            <a:solidFill>
              <a:srgbClr val="BFD7EF"/>
            </a:solidFill>
            <a:ln w="3175">
              <a:solidFill>
                <a:schemeClr val="tx1"/>
              </a:solidFill>
            </a:ln>
            <a:effectLst>
              <a:innerShdw blurRad="68163" dist="25400" dir="2700000">
                <a:prstClr val="black">
                  <a:alpha val="31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167" name="Oval 1166">
              <a:extLst>
                <a:ext uri="{FF2B5EF4-FFF2-40B4-BE49-F238E27FC236}">
                  <a16:creationId xmlns:a16="http://schemas.microsoft.com/office/drawing/2014/main" id="{B5661263-9781-13B4-2753-859B70733A85}"/>
                </a:ext>
              </a:extLst>
            </p:cNvPr>
            <p:cNvSpPr/>
            <p:nvPr/>
          </p:nvSpPr>
          <p:spPr>
            <a:xfrm>
              <a:off x="3267638" y="9180842"/>
              <a:ext cx="294307" cy="294307"/>
            </a:xfrm>
            <a:prstGeom prst="ellipse">
              <a:avLst/>
            </a:prstGeom>
            <a:solidFill>
              <a:srgbClr val="BFD7EF"/>
            </a:solidFill>
            <a:ln w="3175">
              <a:solidFill>
                <a:schemeClr val="tx1"/>
              </a:solid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168" name="Rounded Rectangle 1167">
              <a:extLst>
                <a:ext uri="{FF2B5EF4-FFF2-40B4-BE49-F238E27FC236}">
                  <a16:creationId xmlns:a16="http://schemas.microsoft.com/office/drawing/2014/main" id="{B6AD042F-3D8A-6498-D339-F5ADB7E8545D}"/>
                </a:ext>
              </a:extLst>
            </p:cNvPr>
            <p:cNvSpPr/>
            <p:nvPr/>
          </p:nvSpPr>
          <p:spPr>
            <a:xfrm>
              <a:off x="4475143" y="9138622"/>
              <a:ext cx="366609" cy="366612"/>
            </a:xfrm>
            <a:prstGeom prst="roundRect">
              <a:avLst/>
            </a:prstGeom>
            <a:solidFill>
              <a:srgbClr val="BFD7EF"/>
            </a:solidFill>
            <a:ln w="3175">
              <a:solidFill>
                <a:schemeClr val="tx1"/>
              </a:solidFill>
            </a:ln>
            <a:effectLst>
              <a:innerShdw blurRad="68163" dist="25400" dir="2700000">
                <a:prstClr val="black">
                  <a:alpha val="31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169" name="Oval 1168">
              <a:extLst>
                <a:ext uri="{FF2B5EF4-FFF2-40B4-BE49-F238E27FC236}">
                  <a16:creationId xmlns:a16="http://schemas.microsoft.com/office/drawing/2014/main" id="{0B68A597-BFB6-55F7-026F-FA5FEA0E1970}"/>
                </a:ext>
              </a:extLst>
            </p:cNvPr>
            <p:cNvSpPr/>
            <p:nvPr/>
          </p:nvSpPr>
          <p:spPr>
            <a:xfrm>
              <a:off x="4123307" y="9180842"/>
              <a:ext cx="294307" cy="294307"/>
            </a:xfrm>
            <a:prstGeom prst="ellipse">
              <a:avLst/>
            </a:prstGeom>
            <a:solidFill>
              <a:srgbClr val="BFD7EF"/>
            </a:solidFill>
            <a:ln w="3175">
              <a:solidFill>
                <a:schemeClr val="tx1"/>
              </a:solid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170" name="Oval 1169">
              <a:extLst>
                <a:ext uri="{FF2B5EF4-FFF2-40B4-BE49-F238E27FC236}">
                  <a16:creationId xmlns:a16="http://schemas.microsoft.com/office/drawing/2014/main" id="{E5A57ADA-6DDA-0665-E89F-746D4F0AB28C}"/>
                </a:ext>
              </a:extLst>
            </p:cNvPr>
            <p:cNvSpPr/>
            <p:nvPr/>
          </p:nvSpPr>
          <p:spPr>
            <a:xfrm>
              <a:off x="4978973" y="9180842"/>
              <a:ext cx="294307" cy="294307"/>
            </a:xfrm>
            <a:prstGeom prst="ellipse">
              <a:avLst/>
            </a:prstGeom>
            <a:solidFill>
              <a:srgbClr val="BFD7EF"/>
            </a:solidFill>
            <a:ln w="3175">
              <a:solidFill>
                <a:schemeClr val="tx1"/>
              </a:solid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171" name="Oval 1170">
              <a:extLst>
                <a:ext uri="{FF2B5EF4-FFF2-40B4-BE49-F238E27FC236}">
                  <a16:creationId xmlns:a16="http://schemas.microsoft.com/office/drawing/2014/main" id="{ADB52503-0146-5E86-C4EC-FB3A6F11694F}"/>
                </a:ext>
              </a:extLst>
            </p:cNvPr>
            <p:cNvSpPr/>
            <p:nvPr/>
          </p:nvSpPr>
          <p:spPr>
            <a:xfrm>
              <a:off x="3259263" y="8691064"/>
              <a:ext cx="294307" cy="294307"/>
            </a:xfrm>
            <a:prstGeom prst="ellipse">
              <a:avLst/>
            </a:prstGeom>
            <a:gradFill flip="none" rotWithShape="1">
              <a:gsLst>
                <a:gs pos="22000">
                  <a:srgbClr val="E1E30D">
                    <a:alpha val="54915"/>
                  </a:srgbClr>
                </a:gs>
                <a:gs pos="22000">
                  <a:srgbClr val="E1E30D">
                    <a:alpha val="49657"/>
                  </a:srgbClr>
                </a:gs>
                <a:gs pos="100000">
                  <a:schemeClr val="accent1">
                    <a:tint val="23500"/>
                    <a:satMod val="160000"/>
                    <a:alpha val="0"/>
                  </a:schemeClr>
                </a:gs>
              </a:gsLst>
              <a:path path="circle">
                <a:fillToRect l="100000" t="100000"/>
              </a:path>
              <a:tileRect r="-100000" b="-100000"/>
            </a:gradFill>
            <a:ln w="3175">
              <a:no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172" name="Oval 1171">
              <a:extLst>
                <a:ext uri="{FF2B5EF4-FFF2-40B4-BE49-F238E27FC236}">
                  <a16:creationId xmlns:a16="http://schemas.microsoft.com/office/drawing/2014/main" id="{DE6C20C1-4851-18AF-7BB3-6CA00C638928}"/>
                </a:ext>
              </a:extLst>
            </p:cNvPr>
            <p:cNvSpPr/>
            <p:nvPr/>
          </p:nvSpPr>
          <p:spPr>
            <a:xfrm>
              <a:off x="3259263" y="8320593"/>
              <a:ext cx="294307" cy="294307"/>
            </a:xfrm>
            <a:prstGeom prst="ellipse">
              <a:avLst/>
            </a:prstGeom>
            <a:gradFill flip="none" rotWithShape="1">
              <a:gsLst>
                <a:gs pos="16000">
                  <a:srgbClr val="F7124B">
                    <a:alpha val="54136"/>
                  </a:srgbClr>
                </a:gs>
                <a:gs pos="29000">
                  <a:srgbClr val="F7124B">
                    <a:alpha val="60449"/>
                  </a:srgbClr>
                </a:gs>
                <a:gs pos="100000">
                  <a:schemeClr val="accent1">
                    <a:tint val="23500"/>
                    <a:satMod val="160000"/>
                    <a:alpha val="0"/>
                  </a:schemeClr>
                </a:gs>
              </a:gsLst>
              <a:path path="circle">
                <a:fillToRect l="100000" t="100000"/>
              </a:path>
              <a:tileRect r="-100000" b="-100000"/>
            </a:gradFill>
            <a:ln w="3175">
              <a:no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173" name="Oval 1172">
              <a:extLst>
                <a:ext uri="{FF2B5EF4-FFF2-40B4-BE49-F238E27FC236}">
                  <a16:creationId xmlns:a16="http://schemas.microsoft.com/office/drawing/2014/main" id="{4980D748-938F-D3A4-5C15-74BFEC6176C1}"/>
                </a:ext>
              </a:extLst>
            </p:cNvPr>
            <p:cNvSpPr/>
            <p:nvPr/>
          </p:nvSpPr>
          <p:spPr>
            <a:xfrm>
              <a:off x="4970042" y="8694239"/>
              <a:ext cx="294307" cy="294307"/>
            </a:xfrm>
            <a:prstGeom prst="ellipse">
              <a:avLst/>
            </a:prstGeom>
            <a:gradFill flip="none" rotWithShape="1">
              <a:gsLst>
                <a:gs pos="23000">
                  <a:srgbClr val="FFD53D"/>
                </a:gs>
                <a:gs pos="42000">
                  <a:srgbClr val="FFD53D"/>
                </a:gs>
                <a:gs pos="100000">
                  <a:schemeClr val="accent1">
                    <a:tint val="23500"/>
                    <a:satMod val="160000"/>
                    <a:alpha val="0"/>
                  </a:schemeClr>
                </a:gs>
              </a:gsLst>
              <a:path path="circle">
                <a:fillToRect l="100000" t="100000"/>
              </a:path>
              <a:tileRect r="-100000" b="-100000"/>
            </a:gradFill>
            <a:ln w="3175">
              <a:no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174" name="Oval 1173">
              <a:extLst>
                <a:ext uri="{FF2B5EF4-FFF2-40B4-BE49-F238E27FC236}">
                  <a16:creationId xmlns:a16="http://schemas.microsoft.com/office/drawing/2014/main" id="{A55C0D0E-CD81-4323-5864-92FA1B1FF04B}"/>
                </a:ext>
              </a:extLst>
            </p:cNvPr>
            <p:cNvSpPr/>
            <p:nvPr/>
          </p:nvSpPr>
          <p:spPr>
            <a:xfrm>
              <a:off x="4973217" y="8320593"/>
              <a:ext cx="294307" cy="294307"/>
            </a:xfrm>
            <a:prstGeom prst="ellipse">
              <a:avLst/>
            </a:prstGeom>
            <a:gradFill flip="none" rotWithShape="1">
              <a:gsLst>
                <a:gs pos="4000">
                  <a:srgbClr val="7C204E"/>
                </a:gs>
                <a:gs pos="35000">
                  <a:srgbClr val="7C204E"/>
                </a:gs>
                <a:gs pos="100000">
                  <a:schemeClr val="accent1">
                    <a:tint val="23500"/>
                    <a:satMod val="160000"/>
                    <a:alpha val="0"/>
                  </a:schemeClr>
                </a:gs>
              </a:gsLst>
              <a:path path="circle">
                <a:fillToRect l="100000" t="100000"/>
              </a:path>
              <a:tileRect r="-100000" b="-100000"/>
            </a:gradFill>
            <a:ln w="3175">
              <a:no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175" name="Oval 1174">
              <a:extLst>
                <a:ext uri="{FF2B5EF4-FFF2-40B4-BE49-F238E27FC236}">
                  <a16:creationId xmlns:a16="http://schemas.microsoft.com/office/drawing/2014/main" id="{1FE63A00-F7B6-CC09-1DC5-CA118522BF9C}"/>
                </a:ext>
              </a:extLst>
            </p:cNvPr>
            <p:cNvSpPr/>
            <p:nvPr/>
          </p:nvSpPr>
          <p:spPr>
            <a:xfrm>
              <a:off x="3267836" y="9179917"/>
              <a:ext cx="294307" cy="294307"/>
            </a:xfrm>
            <a:prstGeom prst="ellipse">
              <a:avLst/>
            </a:prstGeom>
            <a:gradFill flip="none" rotWithShape="1">
              <a:gsLst>
                <a:gs pos="22000">
                  <a:srgbClr val="00B0D0"/>
                </a:gs>
                <a:gs pos="42000">
                  <a:srgbClr val="00B0D0"/>
                </a:gs>
                <a:gs pos="100000">
                  <a:schemeClr val="accent1">
                    <a:tint val="23500"/>
                    <a:satMod val="160000"/>
                    <a:alpha val="0"/>
                  </a:schemeClr>
                </a:gs>
              </a:gsLst>
              <a:path path="circle">
                <a:fillToRect l="100000" t="100000"/>
              </a:path>
              <a:tileRect r="-100000" b="-100000"/>
            </a:gradFill>
            <a:ln w="3175">
              <a:no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176" name="Oval 1175">
              <a:extLst>
                <a:ext uri="{FF2B5EF4-FFF2-40B4-BE49-F238E27FC236}">
                  <a16:creationId xmlns:a16="http://schemas.microsoft.com/office/drawing/2014/main" id="{6F8B0464-77C9-2081-6C58-D54EB4CA1B3E}"/>
                </a:ext>
              </a:extLst>
            </p:cNvPr>
            <p:cNvSpPr/>
            <p:nvPr/>
          </p:nvSpPr>
          <p:spPr>
            <a:xfrm>
              <a:off x="4124288" y="9179917"/>
              <a:ext cx="294307" cy="294307"/>
            </a:xfrm>
            <a:prstGeom prst="ellipse">
              <a:avLst/>
            </a:prstGeom>
            <a:gradFill flip="none" rotWithShape="1">
              <a:gsLst>
                <a:gs pos="23000">
                  <a:srgbClr val="8D1748">
                    <a:alpha val="71353"/>
                  </a:srgbClr>
                </a:gs>
                <a:gs pos="42000">
                  <a:srgbClr val="8D1748">
                    <a:alpha val="68810"/>
                  </a:srgbClr>
                </a:gs>
                <a:gs pos="100000">
                  <a:schemeClr val="accent1">
                    <a:tint val="23500"/>
                    <a:satMod val="160000"/>
                    <a:alpha val="0"/>
                  </a:schemeClr>
                </a:gs>
              </a:gsLst>
              <a:path path="circle">
                <a:fillToRect l="100000" t="100000"/>
              </a:path>
              <a:tileRect r="-100000" b="-100000"/>
            </a:gradFill>
            <a:ln w="3175">
              <a:no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177" name="Oval 1176">
              <a:extLst>
                <a:ext uri="{FF2B5EF4-FFF2-40B4-BE49-F238E27FC236}">
                  <a16:creationId xmlns:a16="http://schemas.microsoft.com/office/drawing/2014/main" id="{78517A4F-F0A8-AAC2-ADC9-884F925B5344}"/>
                </a:ext>
              </a:extLst>
            </p:cNvPr>
            <p:cNvSpPr/>
            <p:nvPr/>
          </p:nvSpPr>
          <p:spPr>
            <a:xfrm>
              <a:off x="4978415" y="9179917"/>
              <a:ext cx="294307" cy="294307"/>
            </a:xfrm>
            <a:prstGeom prst="ellipse">
              <a:avLst/>
            </a:prstGeom>
            <a:gradFill flip="none" rotWithShape="1">
              <a:gsLst>
                <a:gs pos="23000">
                  <a:srgbClr val="0479FC">
                    <a:alpha val="71142"/>
                  </a:srgbClr>
                </a:gs>
                <a:gs pos="42000">
                  <a:srgbClr val="0479FC">
                    <a:alpha val="68000"/>
                  </a:srgbClr>
                </a:gs>
                <a:gs pos="100000">
                  <a:schemeClr val="accent1">
                    <a:tint val="23500"/>
                    <a:satMod val="160000"/>
                    <a:alpha val="0"/>
                  </a:schemeClr>
                </a:gs>
              </a:gsLst>
              <a:path path="circle">
                <a:fillToRect l="100000" t="100000"/>
              </a:path>
              <a:tileRect r="-100000" b="-100000"/>
            </a:gradFill>
            <a:ln w="3175">
              <a:no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178" name="Oval 1177">
              <a:extLst>
                <a:ext uri="{FF2B5EF4-FFF2-40B4-BE49-F238E27FC236}">
                  <a16:creationId xmlns:a16="http://schemas.microsoft.com/office/drawing/2014/main" id="{D015A147-55CC-D375-EE5F-51AEC696D70C}"/>
                </a:ext>
              </a:extLst>
            </p:cNvPr>
            <p:cNvSpPr/>
            <p:nvPr/>
          </p:nvSpPr>
          <p:spPr>
            <a:xfrm>
              <a:off x="4118939" y="7816022"/>
              <a:ext cx="294307" cy="294307"/>
            </a:xfrm>
            <a:prstGeom prst="ellipse">
              <a:avLst/>
            </a:prstGeom>
            <a:gradFill flip="none" rotWithShape="1">
              <a:gsLst>
                <a:gs pos="23000">
                  <a:srgbClr val="E81D0B">
                    <a:alpha val="69842"/>
                  </a:srgbClr>
                </a:gs>
                <a:gs pos="42000">
                  <a:srgbClr val="E81D0B">
                    <a:alpha val="35710"/>
                  </a:srgbClr>
                </a:gs>
                <a:gs pos="100000">
                  <a:schemeClr val="accent1">
                    <a:tint val="23500"/>
                    <a:satMod val="160000"/>
                    <a:alpha val="0"/>
                  </a:schemeClr>
                </a:gs>
              </a:gsLst>
              <a:path path="circle">
                <a:fillToRect l="100000" t="100000"/>
              </a:path>
              <a:tileRect r="-100000" b="-100000"/>
            </a:gradFill>
            <a:ln w="3175">
              <a:no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179" name="Oval 1178">
              <a:extLst>
                <a:ext uri="{FF2B5EF4-FFF2-40B4-BE49-F238E27FC236}">
                  <a16:creationId xmlns:a16="http://schemas.microsoft.com/office/drawing/2014/main" id="{46C87469-6064-628B-F49B-7E31197C33E8}"/>
                </a:ext>
              </a:extLst>
            </p:cNvPr>
            <p:cNvSpPr/>
            <p:nvPr/>
          </p:nvSpPr>
          <p:spPr>
            <a:xfrm>
              <a:off x="4504284" y="7823545"/>
              <a:ext cx="294307" cy="294307"/>
            </a:xfrm>
            <a:prstGeom prst="ellipse">
              <a:avLst/>
            </a:prstGeom>
            <a:gradFill flip="none" rotWithShape="1">
              <a:gsLst>
                <a:gs pos="23000">
                  <a:srgbClr val="188E98">
                    <a:alpha val="70033"/>
                  </a:srgbClr>
                </a:gs>
                <a:gs pos="42000">
                  <a:srgbClr val="188E98">
                    <a:alpha val="65000"/>
                  </a:srgbClr>
                </a:gs>
                <a:gs pos="100000">
                  <a:schemeClr val="accent1">
                    <a:tint val="23500"/>
                    <a:satMod val="160000"/>
                    <a:alpha val="0"/>
                  </a:schemeClr>
                </a:gs>
              </a:gsLst>
              <a:path path="circle">
                <a:fillToRect l="100000" t="100000"/>
              </a:path>
              <a:tileRect r="-100000" b="-100000"/>
            </a:gradFill>
            <a:ln w="3175">
              <a:no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180" name="Oval 1179">
              <a:extLst>
                <a:ext uri="{FF2B5EF4-FFF2-40B4-BE49-F238E27FC236}">
                  <a16:creationId xmlns:a16="http://schemas.microsoft.com/office/drawing/2014/main" id="{951BEB25-C5CB-4169-D72F-BF5F877EB3A6}"/>
                </a:ext>
              </a:extLst>
            </p:cNvPr>
            <p:cNvSpPr/>
            <p:nvPr/>
          </p:nvSpPr>
          <p:spPr>
            <a:xfrm>
              <a:off x="4976091" y="7813546"/>
              <a:ext cx="294307" cy="294307"/>
            </a:xfrm>
            <a:prstGeom prst="ellipse">
              <a:avLst/>
            </a:prstGeom>
            <a:gradFill flip="none" rotWithShape="1">
              <a:gsLst>
                <a:gs pos="23000">
                  <a:srgbClr val="57CC14">
                    <a:alpha val="68515"/>
                  </a:srgbClr>
                </a:gs>
                <a:gs pos="42000">
                  <a:srgbClr val="57CC14">
                    <a:alpha val="66715"/>
                  </a:srgbClr>
                </a:gs>
                <a:gs pos="100000">
                  <a:schemeClr val="accent1">
                    <a:tint val="23500"/>
                    <a:satMod val="160000"/>
                    <a:alpha val="0"/>
                  </a:schemeClr>
                </a:gs>
              </a:gsLst>
              <a:path path="circle">
                <a:fillToRect l="100000" t="100000"/>
              </a:path>
              <a:tileRect r="-100000" b="-100000"/>
            </a:gradFill>
            <a:ln w="3175">
              <a:no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181" name="Oval 1180">
              <a:extLst>
                <a:ext uri="{FF2B5EF4-FFF2-40B4-BE49-F238E27FC236}">
                  <a16:creationId xmlns:a16="http://schemas.microsoft.com/office/drawing/2014/main" id="{55075B0C-8AB5-2E56-EA53-BD25F37C1471}"/>
                </a:ext>
              </a:extLst>
            </p:cNvPr>
            <p:cNvSpPr/>
            <p:nvPr/>
          </p:nvSpPr>
          <p:spPr>
            <a:xfrm>
              <a:off x="3267986" y="7819197"/>
              <a:ext cx="294307" cy="294307"/>
            </a:xfrm>
            <a:prstGeom prst="ellipse">
              <a:avLst/>
            </a:prstGeom>
            <a:gradFill flip="none" rotWithShape="1">
              <a:gsLst>
                <a:gs pos="23000">
                  <a:srgbClr val="0F7CDC">
                    <a:alpha val="69746"/>
                  </a:srgbClr>
                </a:gs>
                <a:gs pos="42000">
                  <a:srgbClr val="0F7CDC">
                    <a:alpha val="60000"/>
                  </a:srgbClr>
                </a:gs>
                <a:gs pos="100000">
                  <a:schemeClr val="accent1">
                    <a:tint val="23500"/>
                    <a:satMod val="160000"/>
                    <a:alpha val="0"/>
                  </a:schemeClr>
                </a:gs>
              </a:gsLst>
              <a:path path="circle">
                <a:fillToRect l="100000" t="100000"/>
              </a:path>
              <a:tileRect r="-100000" b="-100000"/>
            </a:gradFill>
            <a:ln w="3175">
              <a:no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182" name="Oval 1181">
              <a:extLst>
                <a:ext uri="{FF2B5EF4-FFF2-40B4-BE49-F238E27FC236}">
                  <a16:creationId xmlns:a16="http://schemas.microsoft.com/office/drawing/2014/main" id="{FF868176-2E9A-EE8F-CBC0-6810DD3528F8}"/>
                </a:ext>
              </a:extLst>
            </p:cNvPr>
            <p:cNvSpPr/>
            <p:nvPr/>
          </p:nvSpPr>
          <p:spPr>
            <a:xfrm>
              <a:off x="3646982" y="7824244"/>
              <a:ext cx="294307" cy="294307"/>
            </a:xfrm>
            <a:prstGeom prst="ellipse">
              <a:avLst/>
            </a:prstGeom>
            <a:gradFill flip="none" rotWithShape="1">
              <a:gsLst>
                <a:gs pos="23000">
                  <a:schemeClr val="bg2">
                    <a:lumMod val="75000"/>
                    <a:alpha val="71915"/>
                  </a:schemeClr>
                </a:gs>
                <a:gs pos="42000">
                  <a:schemeClr val="bg2">
                    <a:lumMod val="75000"/>
                    <a:alpha val="71014"/>
                  </a:schemeClr>
                </a:gs>
                <a:gs pos="100000">
                  <a:schemeClr val="accent1">
                    <a:tint val="23500"/>
                    <a:satMod val="160000"/>
                    <a:alpha val="0"/>
                  </a:schemeClr>
                </a:gs>
              </a:gsLst>
              <a:path path="circle">
                <a:fillToRect l="100000" t="100000"/>
              </a:path>
              <a:tileRect r="-100000" b="-100000"/>
            </a:gradFill>
            <a:ln w="3175">
              <a:no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183" name="Parallelogram 1182">
              <a:extLst>
                <a:ext uri="{FF2B5EF4-FFF2-40B4-BE49-F238E27FC236}">
                  <a16:creationId xmlns:a16="http://schemas.microsoft.com/office/drawing/2014/main" id="{887C6B8A-98A3-4465-8EFD-54986022C38D}"/>
                </a:ext>
              </a:extLst>
            </p:cNvPr>
            <p:cNvSpPr/>
            <p:nvPr/>
          </p:nvSpPr>
          <p:spPr>
            <a:xfrm rot="357466">
              <a:off x="5025926" y="8396979"/>
              <a:ext cx="184480" cy="138707"/>
            </a:xfrm>
            <a:prstGeom prst="parallelogram">
              <a:avLst>
                <a:gd name="adj" fmla="val 30822"/>
              </a:avLst>
            </a:prstGeom>
            <a:solidFill>
              <a:srgbClr val="FFEEAE"/>
            </a:solidFill>
            <a:ln w="3175">
              <a:solidFill>
                <a:schemeClr val="tx1"/>
              </a:solidFill>
            </a:ln>
            <a:effectLst>
              <a:innerShdw blurRad="127000" dist="76200" dir="3780000">
                <a:srgbClr val="7C204E"/>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1184" name="Parallelogram 1183">
              <a:extLst>
                <a:ext uri="{FF2B5EF4-FFF2-40B4-BE49-F238E27FC236}">
                  <a16:creationId xmlns:a16="http://schemas.microsoft.com/office/drawing/2014/main" id="{32681B2E-7B29-6031-8A84-6A288B00876B}"/>
                </a:ext>
              </a:extLst>
            </p:cNvPr>
            <p:cNvSpPr/>
            <p:nvPr/>
          </p:nvSpPr>
          <p:spPr>
            <a:xfrm rot="357466">
              <a:off x="5025926" y="8773040"/>
              <a:ext cx="184480" cy="138707"/>
            </a:xfrm>
            <a:prstGeom prst="parallelogram">
              <a:avLst>
                <a:gd name="adj" fmla="val 30822"/>
              </a:avLst>
            </a:prstGeom>
            <a:solidFill>
              <a:srgbClr val="FFEEAE"/>
            </a:solidFill>
            <a:ln w="3175">
              <a:solidFill>
                <a:schemeClr val="tx1"/>
              </a:solidFill>
            </a:ln>
            <a:effectLst>
              <a:innerShdw blurRad="88900" dist="50800" dir="3780000">
                <a:srgbClr val="FFD53D"/>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nvGrpSpPr>
            <p:cNvPr id="1185" name="Group 1184">
              <a:extLst>
                <a:ext uri="{FF2B5EF4-FFF2-40B4-BE49-F238E27FC236}">
                  <a16:creationId xmlns:a16="http://schemas.microsoft.com/office/drawing/2014/main" id="{128F2251-2DF2-7914-D5CD-BA1F03021CE7}"/>
                </a:ext>
              </a:extLst>
            </p:cNvPr>
            <p:cNvGrpSpPr/>
            <p:nvPr/>
          </p:nvGrpSpPr>
          <p:grpSpPr>
            <a:xfrm>
              <a:off x="4115212" y="8694448"/>
              <a:ext cx="294307" cy="294307"/>
              <a:chOff x="4509010" y="7571920"/>
              <a:chExt cx="294307" cy="294307"/>
            </a:xfrm>
          </p:grpSpPr>
          <p:sp>
            <p:nvSpPr>
              <p:cNvPr id="1250" name="Oval 1249">
                <a:extLst>
                  <a:ext uri="{FF2B5EF4-FFF2-40B4-BE49-F238E27FC236}">
                    <a16:creationId xmlns:a16="http://schemas.microsoft.com/office/drawing/2014/main" id="{355EBE1B-8A4D-0E31-32B1-06CF752B21B3}"/>
                  </a:ext>
                </a:extLst>
              </p:cNvPr>
              <p:cNvSpPr/>
              <p:nvPr/>
            </p:nvSpPr>
            <p:spPr>
              <a:xfrm>
                <a:off x="4509010" y="7571920"/>
                <a:ext cx="294307" cy="294307"/>
              </a:xfrm>
              <a:prstGeom prst="ellipse">
                <a:avLst/>
              </a:prstGeom>
              <a:gradFill flip="none" rotWithShape="1">
                <a:gsLst>
                  <a:gs pos="40000">
                    <a:srgbClr val="CF8B0D"/>
                  </a:gs>
                  <a:gs pos="42000">
                    <a:srgbClr val="CF8B0D"/>
                  </a:gs>
                  <a:gs pos="100000">
                    <a:schemeClr val="accent1">
                      <a:tint val="23500"/>
                      <a:satMod val="160000"/>
                      <a:alpha val="0"/>
                    </a:schemeClr>
                  </a:gs>
                </a:gsLst>
                <a:path path="circle">
                  <a:fillToRect l="100000" t="100000"/>
                </a:path>
                <a:tileRect r="-100000" b="-100000"/>
              </a:gradFill>
              <a:ln w="3175">
                <a:no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251" name="Parallelogram 1250">
                <a:extLst>
                  <a:ext uri="{FF2B5EF4-FFF2-40B4-BE49-F238E27FC236}">
                    <a16:creationId xmlns:a16="http://schemas.microsoft.com/office/drawing/2014/main" id="{0F5A7FC3-8101-7F46-4EE4-8BA660EA05D5}"/>
                  </a:ext>
                </a:extLst>
              </p:cNvPr>
              <p:cNvSpPr/>
              <p:nvPr/>
            </p:nvSpPr>
            <p:spPr>
              <a:xfrm rot="357466">
                <a:off x="4565019" y="7650074"/>
                <a:ext cx="184480" cy="138707"/>
              </a:xfrm>
              <a:prstGeom prst="parallelogram">
                <a:avLst>
                  <a:gd name="adj" fmla="val 30822"/>
                </a:avLst>
              </a:prstGeom>
              <a:solidFill>
                <a:srgbClr val="FFEEAE"/>
              </a:solidFill>
              <a:ln w="3175">
                <a:solidFill>
                  <a:schemeClr val="tx1"/>
                </a:solidFill>
              </a:ln>
              <a:effectLst>
                <a:innerShdw blurRad="114300" dist="50800" dir="3780000">
                  <a:srgbClr val="CF8B0D"/>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sp>
          <p:nvSpPr>
            <p:cNvPr id="1186" name="Parallelogram 1185">
              <a:extLst>
                <a:ext uri="{FF2B5EF4-FFF2-40B4-BE49-F238E27FC236}">
                  <a16:creationId xmlns:a16="http://schemas.microsoft.com/office/drawing/2014/main" id="{EC7B6EA7-517C-B971-9A5B-FF3AD420C5E2}"/>
                </a:ext>
              </a:extLst>
            </p:cNvPr>
            <p:cNvSpPr/>
            <p:nvPr/>
          </p:nvSpPr>
          <p:spPr>
            <a:xfrm rot="357466">
              <a:off x="4178634" y="9259480"/>
              <a:ext cx="184480" cy="138707"/>
            </a:xfrm>
            <a:prstGeom prst="parallelogram">
              <a:avLst>
                <a:gd name="adj" fmla="val 30822"/>
              </a:avLst>
            </a:prstGeom>
            <a:solidFill>
              <a:srgbClr val="FFEEAE"/>
            </a:solidFill>
            <a:ln w="3175">
              <a:solidFill>
                <a:schemeClr val="tx1"/>
              </a:solidFill>
            </a:ln>
            <a:effectLst>
              <a:innerShdw blurRad="114300" dist="63500" dir="3780000">
                <a:srgbClr val="8D1748">
                  <a:alpha val="61000"/>
                </a:srgb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187" name="Oval 1186">
              <a:extLst>
                <a:ext uri="{FF2B5EF4-FFF2-40B4-BE49-F238E27FC236}">
                  <a16:creationId xmlns:a16="http://schemas.microsoft.com/office/drawing/2014/main" id="{AAE85D26-3ED4-977B-1B6A-5B8B606DCD5A}"/>
                </a:ext>
              </a:extLst>
            </p:cNvPr>
            <p:cNvSpPr/>
            <p:nvPr/>
          </p:nvSpPr>
          <p:spPr>
            <a:xfrm>
              <a:off x="4116925" y="8317978"/>
              <a:ext cx="294307" cy="294307"/>
            </a:xfrm>
            <a:prstGeom prst="ellipse">
              <a:avLst/>
            </a:prstGeom>
            <a:gradFill flip="none" rotWithShape="1">
              <a:gsLst>
                <a:gs pos="23000">
                  <a:srgbClr val="E11C00"/>
                </a:gs>
                <a:gs pos="42000">
                  <a:srgbClr val="E11C00"/>
                </a:gs>
                <a:gs pos="100000">
                  <a:schemeClr val="accent1">
                    <a:tint val="23500"/>
                    <a:satMod val="160000"/>
                    <a:alpha val="0"/>
                  </a:schemeClr>
                </a:gs>
              </a:gsLst>
              <a:path path="circle">
                <a:fillToRect l="100000" t="100000"/>
              </a:path>
              <a:tileRect r="-100000" b="-100000"/>
            </a:gradFill>
            <a:ln w="3175">
              <a:no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188" name="Parallelogram 1187">
              <a:extLst>
                <a:ext uri="{FF2B5EF4-FFF2-40B4-BE49-F238E27FC236}">
                  <a16:creationId xmlns:a16="http://schemas.microsoft.com/office/drawing/2014/main" id="{D00A8695-080F-13B2-C6BA-B8C3C7CA9CCE}"/>
                </a:ext>
              </a:extLst>
            </p:cNvPr>
            <p:cNvSpPr/>
            <p:nvPr/>
          </p:nvSpPr>
          <p:spPr>
            <a:xfrm rot="357466">
              <a:off x="5034299" y="9259480"/>
              <a:ext cx="184480" cy="138707"/>
            </a:xfrm>
            <a:prstGeom prst="parallelogram">
              <a:avLst>
                <a:gd name="adj" fmla="val 30822"/>
              </a:avLst>
            </a:prstGeom>
            <a:solidFill>
              <a:srgbClr val="FFEEAE"/>
            </a:solidFill>
            <a:ln w="3175">
              <a:solidFill>
                <a:schemeClr val="tx1"/>
              </a:solidFill>
            </a:ln>
            <a:effectLst>
              <a:innerShdw blurRad="88900" dist="76200" dir="3780000">
                <a:srgbClr val="0370E8">
                  <a:alpha val="48000"/>
                </a:srgb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1189" name="Parallelogram 1188">
              <a:extLst>
                <a:ext uri="{FF2B5EF4-FFF2-40B4-BE49-F238E27FC236}">
                  <a16:creationId xmlns:a16="http://schemas.microsoft.com/office/drawing/2014/main" id="{3B7B427F-08F5-6F06-772C-B63E92AEC561}"/>
                </a:ext>
              </a:extLst>
            </p:cNvPr>
            <p:cNvSpPr/>
            <p:nvPr/>
          </p:nvSpPr>
          <p:spPr>
            <a:xfrm rot="357466">
              <a:off x="3322964" y="9259480"/>
              <a:ext cx="184480" cy="138707"/>
            </a:xfrm>
            <a:prstGeom prst="parallelogram">
              <a:avLst>
                <a:gd name="adj" fmla="val 30822"/>
              </a:avLst>
            </a:prstGeom>
            <a:solidFill>
              <a:srgbClr val="FFEEAE"/>
            </a:solidFill>
            <a:ln w="3175">
              <a:solidFill>
                <a:schemeClr val="tx1"/>
              </a:solidFill>
            </a:ln>
            <a:effectLst>
              <a:innerShdw blurRad="76200" dist="63500" dir="3780000">
                <a:srgbClr val="00B0D0"/>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190" name="Oval 1189">
              <a:extLst>
                <a:ext uri="{FF2B5EF4-FFF2-40B4-BE49-F238E27FC236}">
                  <a16:creationId xmlns:a16="http://schemas.microsoft.com/office/drawing/2014/main" id="{CED0EA29-1EAB-08DA-06A0-A11D810A80CA}"/>
                </a:ext>
              </a:extLst>
            </p:cNvPr>
            <p:cNvSpPr/>
            <p:nvPr/>
          </p:nvSpPr>
          <p:spPr>
            <a:xfrm>
              <a:off x="3641432" y="8702462"/>
              <a:ext cx="294307" cy="294307"/>
            </a:xfrm>
            <a:prstGeom prst="ellipse">
              <a:avLst/>
            </a:prstGeom>
            <a:gradFill flip="none" rotWithShape="1">
              <a:gsLst>
                <a:gs pos="24000">
                  <a:srgbClr val="D9D9D9">
                    <a:alpha val="68000"/>
                  </a:srgbClr>
                </a:gs>
                <a:gs pos="33000">
                  <a:srgbClr val="D9D9D9">
                    <a:alpha val="71177"/>
                  </a:srgbClr>
                </a:gs>
                <a:gs pos="100000">
                  <a:schemeClr val="accent1">
                    <a:tint val="23500"/>
                    <a:satMod val="160000"/>
                    <a:alpha val="0"/>
                  </a:schemeClr>
                </a:gs>
              </a:gsLst>
              <a:path path="circle">
                <a:fillToRect l="100000" t="100000"/>
              </a:path>
              <a:tileRect r="-100000" b="-100000"/>
            </a:gradFill>
            <a:ln w="3175">
              <a:no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nvGrpSpPr>
            <p:cNvPr id="1191" name="Group 1190">
              <a:extLst>
                <a:ext uri="{FF2B5EF4-FFF2-40B4-BE49-F238E27FC236}">
                  <a16:creationId xmlns:a16="http://schemas.microsoft.com/office/drawing/2014/main" id="{F8D4A7AD-06C8-B742-149A-07D4F8CD6801}"/>
                </a:ext>
              </a:extLst>
            </p:cNvPr>
            <p:cNvGrpSpPr/>
            <p:nvPr/>
          </p:nvGrpSpPr>
          <p:grpSpPr>
            <a:xfrm>
              <a:off x="4495251" y="8703764"/>
              <a:ext cx="294307" cy="294307"/>
              <a:chOff x="4126141" y="7560372"/>
              <a:chExt cx="294307" cy="294307"/>
            </a:xfrm>
          </p:grpSpPr>
          <p:sp>
            <p:nvSpPr>
              <p:cNvPr id="1248" name="Oval 1247">
                <a:extLst>
                  <a:ext uri="{FF2B5EF4-FFF2-40B4-BE49-F238E27FC236}">
                    <a16:creationId xmlns:a16="http://schemas.microsoft.com/office/drawing/2014/main" id="{4169F47D-A794-AFE0-C0F4-F6C07D8D4988}"/>
                  </a:ext>
                </a:extLst>
              </p:cNvPr>
              <p:cNvSpPr/>
              <p:nvPr/>
            </p:nvSpPr>
            <p:spPr>
              <a:xfrm>
                <a:off x="4126141" y="7560372"/>
                <a:ext cx="294307" cy="294307"/>
              </a:xfrm>
              <a:prstGeom prst="ellipse">
                <a:avLst/>
              </a:prstGeom>
              <a:gradFill flip="none" rotWithShape="1">
                <a:gsLst>
                  <a:gs pos="22000">
                    <a:srgbClr val="038C8D"/>
                  </a:gs>
                  <a:gs pos="42000">
                    <a:srgbClr val="038C8D"/>
                  </a:gs>
                  <a:gs pos="100000">
                    <a:schemeClr val="accent1">
                      <a:tint val="23500"/>
                      <a:satMod val="160000"/>
                      <a:alpha val="0"/>
                    </a:schemeClr>
                  </a:gs>
                </a:gsLst>
                <a:path path="circle">
                  <a:fillToRect l="100000" t="100000"/>
                </a:path>
                <a:tileRect r="-100000" b="-100000"/>
              </a:gradFill>
              <a:ln w="3175">
                <a:no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249" name="Parallelogram 1248">
                <a:extLst>
                  <a:ext uri="{FF2B5EF4-FFF2-40B4-BE49-F238E27FC236}">
                    <a16:creationId xmlns:a16="http://schemas.microsoft.com/office/drawing/2014/main" id="{11C3FC1F-A650-35FA-B93B-7F86E21D4BE3}"/>
                  </a:ext>
                </a:extLst>
              </p:cNvPr>
              <p:cNvSpPr/>
              <p:nvPr/>
            </p:nvSpPr>
            <p:spPr>
              <a:xfrm rot="357466">
                <a:off x="4183511" y="7639173"/>
                <a:ext cx="184480" cy="138707"/>
              </a:xfrm>
              <a:prstGeom prst="parallelogram">
                <a:avLst>
                  <a:gd name="adj" fmla="val 30822"/>
                </a:avLst>
              </a:prstGeom>
              <a:solidFill>
                <a:srgbClr val="FFEEAE"/>
              </a:solidFill>
              <a:ln w="3175">
                <a:solidFill>
                  <a:schemeClr val="tx1"/>
                </a:solidFill>
              </a:ln>
              <a:effectLst>
                <a:innerShdw blurRad="63500" dist="50800" dir="3780000">
                  <a:srgbClr val="038C8D"/>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grpSp>
        <p:cxnSp>
          <p:nvCxnSpPr>
            <p:cNvPr id="1192" name="Straight Connector 1191">
              <a:extLst>
                <a:ext uri="{FF2B5EF4-FFF2-40B4-BE49-F238E27FC236}">
                  <a16:creationId xmlns:a16="http://schemas.microsoft.com/office/drawing/2014/main" id="{774046D2-69F8-E666-7884-E4B3A9EF1EEF}"/>
                </a:ext>
              </a:extLst>
            </p:cNvPr>
            <p:cNvCxnSpPr>
              <a:cxnSpLocks/>
            </p:cNvCxnSpPr>
            <p:nvPr/>
          </p:nvCxnSpPr>
          <p:spPr>
            <a:xfrm>
              <a:off x="3123537" y="8217124"/>
              <a:ext cx="2159615"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193" name="Straight Connector 1192">
              <a:extLst>
                <a:ext uri="{FF2B5EF4-FFF2-40B4-BE49-F238E27FC236}">
                  <a16:creationId xmlns:a16="http://schemas.microsoft.com/office/drawing/2014/main" id="{BA0B1ECD-B1FF-66B1-19B9-17776FEB2578}"/>
                </a:ext>
              </a:extLst>
            </p:cNvPr>
            <p:cNvCxnSpPr>
              <a:cxnSpLocks/>
            </p:cNvCxnSpPr>
            <p:nvPr/>
          </p:nvCxnSpPr>
          <p:spPr>
            <a:xfrm>
              <a:off x="3146834" y="9086095"/>
              <a:ext cx="2159615" cy="0"/>
            </a:xfrm>
            <a:prstGeom prst="line">
              <a:avLst/>
            </a:prstGeom>
            <a:ln w="19050"/>
          </p:spPr>
          <p:style>
            <a:lnRef idx="1">
              <a:schemeClr val="dk1"/>
            </a:lnRef>
            <a:fillRef idx="0">
              <a:schemeClr val="dk1"/>
            </a:fillRef>
            <a:effectRef idx="0">
              <a:schemeClr val="dk1"/>
            </a:effectRef>
            <a:fontRef idx="minor">
              <a:schemeClr val="tx1"/>
            </a:fontRef>
          </p:style>
        </p:cxnSp>
        <p:grpSp>
          <p:nvGrpSpPr>
            <p:cNvPr id="1194" name="Group 1193">
              <a:extLst>
                <a:ext uri="{FF2B5EF4-FFF2-40B4-BE49-F238E27FC236}">
                  <a16:creationId xmlns:a16="http://schemas.microsoft.com/office/drawing/2014/main" id="{AD5AB32F-D638-82BF-B5AA-7F9116F3B402}"/>
                </a:ext>
              </a:extLst>
            </p:cNvPr>
            <p:cNvGrpSpPr/>
            <p:nvPr/>
          </p:nvGrpSpPr>
          <p:grpSpPr>
            <a:xfrm>
              <a:off x="3126562" y="9118764"/>
              <a:ext cx="2187573" cy="822361"/>
              <a:chOff x="-58868" y="8253007"/>
              <a:chExt cx="2296378" cy="863264"/>
            </a:xfrm>
          </p:grpSpPr>
          <p:sp>
            <p:nvSpPr>
              <p:cNvPr id="1222" name="Rectangle 1221">
                <a:extLst>
                  <a:ext uri="{FF2B5EF4-FFF2-40B4-BE49-F238E27FC236}">
                    <a16:creationId xmlns:a16="http://schemas.microsoft.com/office/drawing/2014/main" id="{2E0001DB-CB1D-EADE-CF6C-E8932949143F}"/>
                  </a:ext>
                </a:extLst>
              </p:cNvPr>
              <p:cNvSpPr/>
              <p:nvPr/>
            </p:nvSpPr>
            <p:spPr>
              <a:xfrm>
                <a:off x="-36859" y="8253455"/>
                <a:ext cx="2274369" cy="856288"/>
              </a:xfrm>
              <a:prstGeom prst="rect">
                <a:avLst/>
              </a:prstGeom>
              <a:noFill/>
              <a:ln w="158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223" name="Oval 1222">
                <a:extLst>
                  <a:ext uri="{FF2B5EF4-FFF2-40B4-BE49-F238E27FC236}">
                    <a16:creationId xmlns:a16="http://schemas.microsoft.com/office/drawing/2014/main" id="{D1E4FD02-21A4-A917-FB87-E5C3EED14859}"/>
                  </a:ext>
                </a:extLst>
              </p:cNvPr>
              <p:cNvSpPr/>
              <p:nvPr/>
            </p:nvSpPr>
            <p:spPr>
              <a:xfrm>
                <a:off x="89354" y="8713604"/>
                <a:ext cx="308945" cy="308945"/>
              </a:xfrm>
              <a:prstGeom prst="ellipse">
                <a:avLst/>
              </a:prstGeom>
              <a:solidFill>
                <a:srgbClr val="BFD7EF"/>
              </a:solidFill>
              <a:ln w="3175">
                <a:no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224" name="Oval 1223">
                <a:extLst>
                  <a:ext uri="{FF2B5EF4-FFF2-40B4-BE49-F238E27FC236}">
                    <a16:creationId xmlns:a16="http://schemas.microsoft.com/office/drawing/2014/main" id="{B26BA5EF-B019-E457-1A5F-CCA5B53686E7}"/>
                  </a:ext>
                </a:extLst>
              </p:cNvPr>
              <p:cNvSpPr/>
              <p:nvPr/>
            </p:nvSpPr>
            <p:spPr>
              <a:xfrm>
                <a:off x="489836" y="8725047"/>
                <a:ext cx="308945" cy="308945"/>
              </a:xfrm>
              <a:prstGeom prst="ellipse">
                <a:avLst/>
              </a:prstGeom>
              <a:solidFill>
                <a:srgbClr val="BFD7EF"/>
              </a:solidFill>
              <a:ln w="3175">
                <a:solidFill>
                  <a:schemeClr val="tx1"/>
                </a:solid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225" name="Rounded Rectangle 1224">
                <a:extLst>
                  <a:ext uri="{FF2B5EF4-FFF2-40B4-BE49-F238E27FC236}">
                    <a16:creationId xmlns:a16="http://schemas.microsoft.com/office/drawing/2014/main" id="{AAB1647F-2E56-B386-766C-C4E0719D1A65}"/>
                  </a:ext>
                </a:extLst>
              </p:cNvPr>
              <p:cNvSpPr/>
              <p:nvPr/>
            </p:nvSpPr>
            <p:spPr>
              <a:xfrm>
                <a:off x="1356918" y="8274519"/>
                <a:ext cx="384843" cy="384847"/>
              </a:xfrm>
              <a:prstGeom prst="roundRect">
                <a:avLst/>
              </a:prstGeom>
              <a:noFill/>
              <a:ln w="3175">
                <a:solidFill>
                  <a:schemeClr val="tx1"/>
                </a:solidFill>
              </a:ln>
              <a:effectLst>
                <a:innerShdw blurRad="68163" dist="25400" dir="2700000">
                  <a:prstClr val="black">
                    <a:alpha val="31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226" name="Oval 1225">
                <a:extLst>
                  <a:ext uri="{FF2B5EF4-FFF2-40B4-BE49-F238E27FC236}">
                    <a16:creationId xmlns:a16="http://schemas.microsoft.com/office/drawing/2014/main" id="{D5C92D26-66EA-66C4-5A95-2CA03CC8CD46}"/>
                  </a:ext>
                </a:extLst>
              </p:cNvPr>
              <p:cNvSpPr/>
              <p:nvPr/>
            </p:nvSpPr>
            <p:spPr>
              <a:xfrm>
                <a:off x="987583" y="8713604"/>
                <a:ext cx="308945" cy="308945"/>
              </a:xfrm>
              <a:prstGeom prst="ellipse">
                <a:avLst/>
              </a:prstGeom>
              <a:solidFill>
                <a:srgbClr val="BFD7EF"/>
              </a:solidFill>
              <a:ln w="3175">
                <a:solidFill>
                  <a:schemeClr val="tx1"/>
                </a:solid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227" name="Oval 1226">
                <a:extLst>
                  <a:ext uri="{FF2B5EF4-FFF2-40B4-BE49-F238E27FC236}">
                    <a16:creationId xmlns:a16="http://schemas.microsoft.com/office/drawing/2014/main" id="{7A063C5C-1A30-2A8A-0740-B24195D36037}"/>
                  </a:ext>
                </a:extLst>
              </p:cNvPr>
              <p:cNvSpPr/>
              <p:nvPr/>
            </p:nvSpPr>
            <p:spPr>
              <a:xfrm>
                <a:off x="1388065" y="8725047"/>
                <a:ext cx="308945" cy="308945"/>
              </a:xfrm>
              <a:prstGeom prst="ellipse">
                <a:avLst/>
              </a:prstGeom>
              <a:solidFill>
                <a:srgbClr val="BFD7EF"/>
              </a:solidFill>
              <a:ln w="3175">
                <a:solidFill>
                  <a:schemeClr val="tx1"/>
                </a:solid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228" name="Oval 1227">
                <a:extLst>
                  <a:ext uri="{FF2B5EF4-FFF2-40B4-BE49-F238E27FC236}">
                    <a16:creationId xmlns:a16="http://schemas.microsoft.com/office/drawing/2014/main" id="{045EFA78-545B-EC1B-FD18-CC717B5D702B}"/>
                  </a:ext>
                </a:extLst>
              </p:cNvPr>
              <p:cNvSpPr/>
              <p:nvPr/>
            </p:nvSpPr>
            <p:spPr>
              <a:xfrm>
                <a:off x="1885808" y="8713604"/>
                <a:ext cx="308945" cy="308945"/>
              </a:xfrm>
              <a:prstGeom prst="ellipse">
                <a:avLst/>
              </a:prstGeom>
              <a:solidFill>
                <a:srgbClr val="BFD7EF"/>
              </a:solidFill>
              <a:ln w="3175">
                <a:solidFill>
                  <a:schemeClr val="tx1"/>
                </a:solid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nvGrpSpPr>
              <p:cNvPr id="1229" name="Group 1228">
                <a:extLst>
                  <a:ext uri="{FF2B5EF4-FFF2-40B4-BE49-F238E27FC236}">
                    <a16:creationId xmlns:a16="http://schemas.microsoft.com/office/drawing/2014/main" id="{D29B1305-E397-52DB-402B-2552313C76B1}"/>
                  </a:ext>
                </a:extLst>
              </p:cNvPr>
              <p:cNvGrpSpPr/>
              <p:nvPr/>
            </p:nvGrpSpPr>
            <p:grpSpPr>
              <a:xfrm>
                <a:off x="9995" y="8253007"/>
                <a:ext cx="1755979" cy="850111"/>
                <a:chOff x="4903294" y="4039274"/>
                <a:chExt cx="974487" cy="471773"/>
              </a:xfrm>
            </p:grpSpPr>
            <p:grpSp>
              <p:nvGrpSpPr>
                <p:cNvPr id="1241" name="Group 1240">
                  <a:extLst>
                    <a:ext uri="{FF2B5EF4-FFF2-40B4-BE49-F238E27FC236}">
                      <a16:creationId xmlns:a16="http://schemas.microsoft.com/office/drawing/2014/main" id="{CB4BE032-B0B6-266E-8694-3C8BE9268857}"/>
                    </a:ext>
                  </a:extLst>
                </p:cNvPr>
                <p:cNvGrpSpPr/>
                <p:nvPr/>
              </p:nvGrpSpPr>
              <p:grpSpPr>
                <a:xfrm>
                  <a:off x="4903294" y="4274224"/>
                  <a:ext cx="474742" cy="236823"/>
                  <a:chOff x="2295868" y="1655888"/>
                  <a:chExt cx="474742" cy="236823"/>
                </a:xfrm>
              </p:grpSpPr>
              <p:sp>
                <p:nvSpPr>
                  <p:cNvPr id="1246" name="Rectangle 1245">
                    <a:extLst>
                      <a:ext uri="{FF2B5EF4-FFF2-40B4-BE49-F238E27FC236}">
                        <a16:creationId xmlns:a16="http://schemas.microsoft.com/office/drawing/2014/main" id="{D34864EA-B678-D290-CB42-8C5171D64CF1}"/>
                      </a:ext>
                    </a:extLst>
                  </p:cNvPr>
                  <p:cNvSpPr/>
                  <p:nvPr/>
                </p:nvSpPr>
                <p:spPr>
                  <a:xfrm>
                    <a:off x="2295868" y="165588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247" name="Rectangle 1246">
                    <a:extLst>
                      <a:ext uri="{FF2B5EF4-FFF2-40B4-BE49-F238E27FC236}">
                        <a16:creationId xmlns:a16="http://schemas.microsoft.com/office/drawing/2014/main" id="{717D17FC-FC22-DF9B-6D5C-B70B6B1CD26D}"/>
                      </a:ext>
                    </a:extLst>
                  </p:cNvPr>
                  <p:cNvSpPr/>
                  <p:nvPr/>
                </p:nvSpPr>
                <p:spPr>
                  <a:xfrm>
                    <a:off x="2533787" y="165588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grpSp>
              <p:nvGrpSpPr>
                <p:cNvPr id="1242" name="Group 1241">
                  <a:extLst>
                    <a:ext uri="{FF2B5EF4-FFF2-40B4-BE49-F238E27FC236}">
                      <a16:creationId xmlns:a16="http://schemas.microsoft.com/office/drawing/2014/main" id="{AB06DD08-5D71-021E-6C05-97653D9F116C}"/>
                    </a:ext>
                  </a:extLst>
                </p:cNvPr>
                <p:cNvGrpSpPr/>
                <p:nvPr/>
              </p:nvGrpSpPr>
              <p:grpSpPr>
                <a:xfrm>
                  <a:off x="5403039" y="4039274"/>
                  <a:ext cx="474742" cy="471773"/>
                  <a:chOff x="2295868" y="1420938"/>
                  <a:chExt cx="474742" cy="471773"/>
                </a:xfrm>
              </p:grpSpPr>
              <p:sp>
                <p:nvSpPr>
                  <p:cNvPr id="1243" name="Rectangle 1242">
                    <a:extLst>
                      <a:ext uri="{FF2B5EF4-FFF2-40B4-BE49-F238E27FC236}">
                        <a16:creationId xmlns:a16="http://schemas.microsoft.com/office/drawing/2014/main" id="{2C654D3C-A26F-14E3-0FA7-9EC01B22E737}"/>
                      </a:ext>
                    </a:extLst>
                  </p:cNvPr>
                  <p:cNvSpPr/>
                  <p:nvPr/>
                </p:nvSpPr>
                <p:spPr>
                  <a:xfrm>
                    <a:off x="2295868" y="142093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244" name="Rectangle 1243">
                    <a:extLst>
                      <a:ext uri="{FF2B5EF4-FFF2-40B4-BE49-F238E27FC236}">
                        <a16:creationId xmlns:a16="http://schemas.microsoft.com/office/drawing/2014/main" id="{305B0394-08FC-FB9E-8326-4D730D1FBD11}"/>
                      </a:ext>
                    </a:extLst>
                  </p:cNvPr>
                  <p:cNvSpPr/>
                  <p:nvPr/>
                </p:nvSpPr>
                <p:spPr>
                  <a:xfrm>
                    <a:off x="2295868" y="165588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245" name="Rectangle 1244">
                    <a:extLst>
                      <a:ext uri="{FF2B5EF4-FFF2-40B4-BE49-F238E27FC236}">
                        <a16:creationId xmlns:a16="http://schemas.microsoft.com/office/drawing/2014/main" id="{FAAE5245-0FC6-F459-9998-2278354AD1AD}"/>
                      </a:ext>
                    </a:extLst>
                  </p:cNvPr>
                  <p:cNvSpPr/>
                  <p:nvPr/>
                </p:nvSpPr>
                <p:spPr>
                  <a:xfrm>
                    <a:off x="2533787" y="165588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grpSp>
          <p:grpSp>
            <p:nvGrpSpPr>
              <p:cNvPr id="1230" name="Group 1229">
                <a:extLst>
                  <a:ext uri="{FF2B5EF4-FFF2-40B4-BE49-F238E27FC236}">
                    <a16:creationId xmlns:a16="http://schemas.microsoft.com/office/drawing/2014/main" id="{6F14B252-898A-6443-4FF3-D1649B943155}"/>
                  </a:ext>
                </a:extLst>
              </p:cNvPr>
              <p:cNvGrpSpPr/>
              <p:nvPr/>
            </p:nvGrpSpPr>
            <p:grpSpPr>
              <a:xfrm>
                <a:off x="907574" y="8676375"/>
                <a:ext cx="1327259" cy="426743"/>
                <a:chOff x="3903804" y="4274224"/>
                <a:chExt cx="736568" cy="236823"/>
              </a:xfrm>
            </p:grpSpPr>
            <p:grpSp>
              <p:nvGrpSpPr>
                <p:cNvPr id="1237" name="Group 1236">
                  <a:extLst>
                    <a:ext uri="{FF2B5EF4-FFF2-40B4-BE49-F238E27FC236}">
                      <a16:creationId xmlns:a16="http://schemas.microsoft.com/office/drawing/2014/main" id="{CD3700F3-14DD-DA60-30B6-3BD04DF87D5E}"/>
                    </a:ext>
                  </a:extLst>
                </p:cNvPr>
                <p:cNvGrpSpPr/>
                <p:nvPr/>
              </p:nvGrpSpPr>
              <p:grpSpPr>
                <a:xfrm>
                  <a:off x="3903804" y="4274224"/>
                  <a:ext cx="474742" cy="236823"/>
                  <a:chOff x="2295868" y="1655888"/>
                  <a:chExt cx="474742" cy="236823"/>
                </a:xfrm>
              </p:grpSpPr>
              <p:sp>
                <p:nvSpPr>
                  <p:cNvPr id="1239" name="Rectangle 1238">
                    <a:extLst>
                      <a:ext uri="{FF2B5EF4-FFF2-40B4-BE49-F238E27FC236}">
                        <a16:creationId xmlns:a16="http://schemas.microsoft.com/office/drawing/2014/main" id="{193EDC00-6F39-F590-15BE-922906D4050A}"/>
                      </a:ext>
                    </a:extLst>
                  </p:cNvPr>
                  <p:cNvSpPr/>
                  <p:nvPr/>
                </p:nvSpPr>
                <p:spPr>
                  <a:xfrm>
                    <a:off x="2295868" y="165588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240" name="Rectangle 1239">
                    <a:extLst>
                      <a:ext uri="{FF2B5EF4-FFF2-40B4-BE49-F238E27FC236}">
                        <a16:creationId xmlns:a16="http://schemas.microsoft.com/office/drawing/2014/main" id="{B4B05780-A25B-DC34-E728-4EFC8F5CEEFA}"/>
                      </a:ext>
                    </a:extLst>
                  </p:cNvPr>
                  <p:cNvSpPr/>
                  <p:nvPr/>
                </p:nvSpPr>
                <p:spPr>
                  <a:xfrm>
                    <a:off x="2533787" y="165588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sp>
              <p:nvSpPr>
                <p:cNvPr id="1238" name="Rectangle 1237">
                  <a:extLst>
                    <a:ext uri="{FF2B5EF4-FFF2-40B4-BE49-F238E27FC236}">
                      <a16:creationId xmlns:a16="http://schemas.microsoft.com/office/drawing/2014/main" id="{9D16FE4A-01C2-0239-0DD3-84693E650DB7}"/>
                    </a:ext>
                  </a:extLst>
                </p:cNvPr>
                <p:cNvSpPr/>
                <p:nvPr/>
              </p:nvSpPr>
              <p:spPr>
                <a:xfrm>
                  <a:off x="4403549" y="4274224"/>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sp>
            <p:nvSpPr>
              <p:cNvPr id="1231" name="Oval 1230">
                <a:extLst>
                  <a:ext uri="{FF2B5EF4-FFF2-40B4-BE49-F238E27FC236}">
                    <a16:creationId xmlns:a16="http://schemas.microsoft.com/office/drawing/2014/main" id="{953B1C0F-A4CA-D407-37E4-650D7D516BFC}"/>
                  </a:ext>
                </a:extLst>
              </p:cNvPr>
              <p:cNvSpPr/>
              <p:nvPr/>
            </p:nvSpPr>
            <p:spPr>
              <a:xfrm>
                <a:off x="990347" y="8712687"/>
                <a:ext cx="308945" cy="308945"/>
              </a:xfrm>
              <a:prstGeom prst="ellipse">
                <a:avLst/>
              </a:prstGeom>
              <a:gradFill flip="none" rotWithShape="1">
                <a:gsLst>
                  <a:gs pos="29000">
                    <a:srgbClr val="E81D0B">
                      <a:alpha val="69842"/>
                    </a:srgbClr>
                  </a:gs>
                  <a:gs pos="48000">
                    <a:srgbClr val="E81D0B">
                      <a:alpha val="54866"/>
                    </a:srgbClr>
                  </a:gs>
                  <a:gs pos="100000">
                    <a:schemeClr val="accent1">
                      <a:tint val="23500"/>
                      <a:satMod val="160000"/>
                      <a:alpha val="0"/>
                    </a:schemeClr>
                  </a:gs>
                </a:gsLst>
                <a:path path="circle">
                  <a:fillToRect l="100000" t="100000"/>
                </a:path>
                <a:tileRect r="-100000" b="-100000"/>
              </a:gradFill>
              <a:ln w="3175">
                <a:no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232" name="Oval 1231">
                <a:extLst>
                  <a:ext uri="{FF2B5EF4-FFF2-40B4-BE49-F238E27FC236}">
                    <a16:creationId xmlns:a16="http://schemas.microsoft.com/office/drawing/2014/main" id="{3A92ED44-97A0-0C6C-CA12-B427D21A115F}"/>
                  </a:ext>
                </a:extLst>
              </p:cNvPr>
              <p:cNvSpPr/>
              <p:nvPr/>
            </p:nvSpPr>
            <p:spPr>
              <a:xfrm>
                <a:off x="1387221" y="8728220"/>
                <a:ext cx="308945" cy="308945"/>
              </a:xfrm>
              <a:prstGeom prst="ellipse">
                <a:avLst/>
              </a:prstGeom>
              <a:gradFill flip="none" rotWithShape="1">
                <a:gsLst>
                  <a:gs pos="23000">
                    <a:srgbClr val="188E98">
                      <a:alpha val="70033"/>
                    </a:srgbClr>
                  </a:gs>
                  <a:gs pos="42000">
                    <a:srgbClr val="188E98">
                      <a:alpha val="65000"/>
                    </a:srgbClr>
                  </a:gs>
                  <a:gs pos="100000">
                    <a:schemeClr val="accent1">
                      <a:tint val="23500"/>
                      <a:satMod val="160000"/>
                      <a:alpha val="0"/>
                    </a:schemeClr>
                  </a:gs>
                </a:gsLst>
                <a:path path="circle">
                  <a:fillToRect l="100000" t="100000"/>
                </a:path>
                <a:tileRect r="-100000" b="-100000"/>
              </a:gradFill>
              <a:ln w="3175">
                <a:no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233" name="Oval 1232">
                <a:extLst>
                  <a:ext uri="{FF2B5EF4-FFF2-40B4-BE49-F238E27FC236}">
                    <a16:creationId xmlns:a16="http://schemas.microsoft.com/office/drawing/2014/main" id="{99770299-DCCC-7232-A20C-07C5DAB22F16}"/>
                  </a:ext>
                </a:extLst>
              </p:cNvPr>
              <p:cNvSpPr/>
              <p:nvPr/>
            </p:nvSpPr>
            <p:spPr>
              <a:xfrm>
                <a:off x="1885828" y="8712451"/>
                <a:ext cx="308945" cy="308945"/>
              </a:xfrm>
              <a:prstGeom prst="ellipse">
                <a:avLst/>
              </a:prstGeom>
              <a:gradFill flip="none" rotWithShape="1">
                <a:gsLst>
                  <a:gs pos="23000">
                    <a:srgbClr val="57CC14">
                      <a:alpha val="68515"/>
                    </a:srgbClr>
                  </a:gs>
                  <a:gs pos="42000">
                    <a:srgbClr val="57CC14">
                      <a:alpha val="66715"/>
                    </a:srgbClr>
                  </a:gs>
                  <a:gs pos="100000">
                    <a:schemeClr val="accent1">
                      <a:tint val="23500"/>
                      <a:satMod val="160000"/>
                      <a:alpha val="0"/>
                    </a:schemeClr>
                  </a:gs>
                </a:gsLst>
                <a:path path="circle">
                  <a:fillToRect l="100000" t="100000"/>
                </a:path>
                <a:tileRect r="-100000" b="-100000"/>
              </a:gradFill>
              <a:ln w="3175">
                <a:no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234" name="Oval 1233">
                <a:extLst>
                  <a:ext uri="{FF2B5EF4-FFF2-40B4-BE49-F238E27FC236}">
                    <a16:creationId xmlns:a16="http://schemas.microsoft.com/office/drawing/2014/main" id="{5A876824-361F-C549-C664-86B33410A395}"/>
                  </a:ext>
                </a:extLst>
              </p:cNvPr>
              <p:cNvSpPr/>
              <p:nvPr/>
            </p:nvSpPr>
            <p:spPr>
              <a:xfrm>
                <a:off x="89433" y="8718382"/>
                <a:ext cx="308945" cy="308945"/>
              </a:xfrm>
              <a:prstGeom prst="ellipse">
                <a:avLst/>
              </a:prstGeom>
              <a:gradFill flip="none" rotWithShape="1">
                <a:gsLst>
                  <a:gs pos="23000">
                    <a:srgbClr val="0F7CDC">
                      <a:alpha val="69746"/>
                    </a:srgbClr>
                  </a:gs>
                  <a:gs pos="42000">
                    <a:srgbClr val="0F7CDC">
                      <a:alpha val="60000"/>
                    </a:srgbClr>
                  </a:gs>
                  <a:gs pos="100000">
                    <a:schemeClr val="accent1">
                      <a:tint val="23500"/>
                      <a:satMod val="160000"/>
                      <a:alpha val="0"/>
                    </a:schemeClr>
                  </a:gs>
                </a:gsLst>
                <a:path path="circle">
                  <a:fillToRect l="100000" t="100000"/>
                </a:path>
                <a:tileRect r="-100000" b="-100000"/>
              </a:gradFill>
              <a:ln w="3175">
                <a:no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235" name="Oval 1234">
                <a:extLst>
                  <a:ext uri="{FF2B5EF4-FFF2-40B4-BE49-F238E27FC236}">
                    <a16:creationId xmlns:a16="http://schemas.microsoft.com/office/drawing/2014/main" id="{2180224F-3CAD-0F5E-A788-4E8487E96FD1}"/>
                  </a:ext>
                </a:extLst>
              </p:cNvPr>
              <p:cNvSpPr/>
              <p:nvPr/>
            </p:nvSpPr>
            <p:spPr>
              <a:xfrm>
                <a:off x="490612" y="8724652"/>
                <a:ext cx="308945" cy="308945"/>
              </a:xfrm>
              <a:prstGeom prst="ellipse">
                <a:avLst/>
              </a:prstGeom>
              <a:gradFill flip="none" rotWithShape="1">
                <a:gsLst>
                  <a:gs pos="23000">
                    <a:schemeClr val="bg2">
                      <a:lumMod val="75000"/>
                      <a:alpha val="71915"/>
                    </a:schemeClr>
                  </a:gs>
                  <a:gs pos="42000">
                    <a:schemeClr val="bg2">
                      <a:lumMod val="75000"/>
                      <a:alpha val="71014"/>
                    </a:schemeClr>
                  </a:gs>
                  <a:gs pos="100000">
                    <a:schemeClr val="accent1">
                      <a:tint val="23500"/>
                      <a:satMod val="160000"/>
                      <a:alpha val="0"/>
                    </a:schemeClr>
                  </a:gs>
                </a:gsLst>
                <a:path path="circle">
                  <a:fillToRect l="100000" t="100000"/>
                </a:path>
                <a:tileRect r="-100000" b="-100000"/>
              </a:gradFill>
              <a:ln w="3175">
                <a:no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cxnSp>
            <p:nvCxnSpPr>
              <p:cNvPr id="1236" name="Straight Connector 1235">
                <a:extLst>
                  <a:ext uri="{FF2B5EF4-FFF2-40B4-BE49-F238E27FC236}">
                    <a16:creationId xmlns:a16="http://schemas.microsoft.com/office/drawing/2014/main" id="{A3989D08-90E3-11B7-2B6C-54445B0E2665}"/>
                  </a:ext>
                </a:extLst>
              </p:cNvPr>
              <p:cNvCxnSpPr>
                <a:cxnSpLocks/>
              </p:cNvCxnSpPr>
              <p:nvPr/>
            </p:nvCxnSpPr>
            <p:spPr>
              <a:xfrm>
                <a:off x="-58868" y="9116271"/>
                <a:ext cx="2267030" cy="0"/>
              </a:xfrm>
              <a:prstGeom prst="line">
                <a:avLst/>
              </a:prstGeom>
              <a:ln w="19050"/>
            </p:spPr>
            <p:style>
              <a:lnRef idx="1">
                <a:schemeClr val="dk1"/>
              </a:lnRef>
              <a:fillRef idx="0">
                <a:schemeClr val="dk1"/>
              </a:fillRef>
              <a:effectRef idx="0">
                <a:schemeClr val="dk1"/>
              </a:effectRef>
              <a:fontRef idx="minor">
                <a:schemeClr val="tx1"/>
              </a:fontRef>
            </p:style>
          </p:cxnSp>
        </p:grpSp>
        <p:grpSp>
          <p:nvGrpSpPr>
            <p:cNvPr id="1195" name="Group 1194">
              <a:extLst>
                <a:ext uri="{FF2B5EF4-FFF2-40B4-BE49-F238E27FC236}">
                  <a16:creationId xmlns:a16="http://schemas.microsoft.com/office/drawing/2014/main" id="{51478A79-7D70-41CC-2A33-7A6EDF58DEDD}"/>
                </a:ext>
              </a:extLst>
            </p:cNvPr>
            <p:cNvGrpSpPr/>
            <p:nvPr/>
          </p:nvGrpSpPr>
          <p:grpSpPr>
            <a:xfrm>
              <a:off x="3264811" y="9558913"/>
              <a:ext cx="294307" cy="294307"/>
              <a:chOff x="1521358" y="7984798"/>
              <a:chExt cx="308945" cy="308945"/>
            </a:xfrm>
          </p:grpSpPr>
          <p:sp>
            <p:nvSpPr>
              <p:cNvPr id="1220" name="Oval 1219">
                <a:extLst>
                  <a:ext uri="{FF2B5EF4-FFF2-40B4-BE49-F238E27FC236}">
                    <a16:creationId xmlns:a16="http://schemas.microsoft.com/office/drawing/2014/main" id="{9FD46B1B-8305-1225-74DA-D7A6B4AD4440}"/>
                  </a:ext>
                </a:extLst>
              </p:cNvPr>
              <p:cNvSpPr/>
              <p:nvPr/>
            </p:nvSpPr>
            <p:spPr>
              <a:xfrm>
                <a:off x="1521358" y="7984798"/>
                <a:ext cx="308945" cy="308945"/>
              </a:xfrm>
              <a:prstGeom prst="ellipse">
                <a:avLst/>
              </a:prstGeom>
              <a:noFill/>
              <a:ln w="3175">
                <a:solidFill>
                  <a:schemeClr val="tx1"/>
                </a:solid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221" name="Parallelogram 1220">
                <a:extLst>
                  <a:ext uri="{FF2B5EF4-FFF2-40B4-BE49-F238E27FC236}">
                    <a16:creationId xmlns:a16="http://schemas.microsoft.com/office/drawing/2014/main" id="{F1BB7DE1-DE93-17A1-4D78-BADFCB32D98B}"/>
                  </a:ext>
                </a:extLst>
              </p:cNvPr>
              <p:cNvSpPr/>
              <p:nvPr/>
            </p:nvSpPr>
            <p:spPr>
              <a:xfrm rot="357466">
                <a:off x="1582404" y="8067347"/>
                <a:ext cx="193656" cy="145606"/>
              </a:xfrm>
              <a:prstGeom prst="parallelogram">
                <a:avLst>
                  <a:gd name="adj" fmla="val 30822"/>
                </a:avLst>
              </a:prstGeom>
              <a:solidFill>
                <a:srgbClr val="FFEEAE"/>
              </a:solidFill>
              <a:ln w="3175">
                <a:solidFill>
                  <a:schemeClr val="tx1"/>
                </a:solidFill>
              </a:ln>
              <a:effectLst>
                <a:innerShdw blurRad="114300" dist="63500" dir="3780000">
                  <a:srgbClr val="0F7CDC">
                    <a:alpha val="79050"/>
                  </a:srgb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grpSp>
          <p:nvGrpSpPr>
            <p:cNvPr id="1196" name="Group 1195">
              <a:extLst>
                <a:ext uri="{FF2B5EF4-FFF2-40B4-BE49-F238E27FC236}">
                  <a16:creationId xmlns:a16="http://schemas.microsoft.com/office/drawing/2014/main" id="{27A09FDD-5D45-F335-4135-726981BFB1F0}"/>
                </a:ext>
              </a:extLst>
            </p:cNvPr>
            <p:cNvGrpSpPr/>
            <p:nvPr/>
          </p:nvGrpSpPr>
          <p:grpSpPr>
            <a:xfrm>
              <a:off x="3651956" y="9567986"/>
              <a:ext cx="294307" cy="294307"/>
              <a:chOff x="1521358" y="7984798"/>
              <a:chExt cx="308945" cy="308945"/>
            </a:xfrm>
          </p:grpSpPr>
          <p:sp>
            <p:nvSpPr>
              <p:cNvPr id="1218" name="Oval 1217">
                <a:extLst>
                  <a:ext uri="{FF2B5EF4-FFF2-40B4-BE49-F238E27FC236}">
                    <a16:creationId xmlns:a16="http://schemas.microsoft.com/office/drawing/2014/main" id="{C0960FE9-3782-6B81-0EB0-03B059BEBDEC}"/>
                  </a:ext>
                </a:extLst>
              </p:cNvPr>
              <p:cNvSpPr/>
              <p:nvPr/>
            </p:nvSpPr>
            <p:spPr>
              <a:xfrm>
                <a:off x="1521358" y="7984798"/>
                <a:ext cx="308945" cy="308945"/>
              </a:xfrm>
              <a:prstGeom prst="ellipse">
                <a:avLst/>
              </a:prstGeom>
              <a:noFill/>
              <a:ln w="3175">
                <a:solidFill>
                  <a:schemeClr val="tx1"/>
                </a:solid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219" name="Parallelogram 1218">
                <a:extLst>
                  <a:ext uri="{FF2B5EF4-FFF2-40B4-BE49-F238E27FC236}">
                    <a16:creationId xmlns:a16="http://schemas.microsoft.com/office/drawing/2014/main" id="{094D0A29-ED8D-7290-B283-55FAF582D330}"/>
                  </a:ext>
                </a:extLst>
              </p:cNvPr>
              <p:cNvSpPr/>
              <p:nvPr/>
            </p:nvSpPr>
            <p:spPr>
              <a:xfrm rot="357466">
                <a:off x="1582404" y="8067347"/>
                <a:ext cx="193656" cy="145606"/>
              </a:xfrm>
              <a:prstGeom prst="parallelogram">
                <a:avLst>
                  <a:gd name="adj" fmla="val 30822"/>
                </a:avLst>
              </a:prstGeom>
              <a:solidFill>
                <a:srgbClr val="FFEEAE"/>
              </a:solidFill>
              <a:ln w="3175">
                <a:solidFill>
                  <a:schemeClr val="tx1"/>
                </a:solidFill>
              </a:ln>
              <a:effectLst>
                <a:innerShdw blurRad="101600" dist="101600" dir="3780000">
                  <a:srgbClr val="C7C3C3">
                    <a:alpha val="67658"/>
                  </a:srgb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grpSp>
          <p:nvGrpSpPr>
            <p:cNvPr id="1197" name="Group 1196">
              <a:extLst>
                <a:ext uri="{FF2B5EF4-FFF2-40B4-BE49-F238E27FC236}">
                  <a16:creationId xmlns:a16="http://schemas.microsoft.com/office/drawing/2014/main" id="{F10290CC-C9F2-1896-8D3E-0276A166C815}"/>
                </a:ext>
              </a:extLst>
            </p:cNvPr>
            <p:cNvGrpSpPr/>
            <p:nvPr/>
          </p:nvGrpSpPr>
          <p:grpSpPr>
            <a:xfrm>
              <a:off x="4123788" y="9558913"/>
              <a:ext cx="294307" cy="294307"/>
              <a:chOff x="1521358" y="7984798"/>
              <a:chExt cx="308945" cy="308945"/>
            </a:xfrm>
          </p:grpSpPr>
          <p:sp>
            <p:nvSpPr>
              <p:cNvPr id="1216" name="Oval 1215">
                <a:extLst>
                  <a:ext uri="{FF2B5EF4-FFF2-40B4-BE49-F238E27FC236}">
                    <a16:creationId xmlns:a16="http://schemas.microsoft.com/office/drawing/2014/main" id="{95460C6F-F346-A4ED-1F1F-3FC69E265F06}"/>
                  </a:ext>
                </a:extLst>
              </p:cNvPr>
              <p:cNvSpPr/>
              <p:nvPr/>
            </p:nvSpPr>
            <p:spPr>
              <a:xfrm>
                <a:off x="1521358" y="7984798"/>
                <a:ext cx="308945" cy="308945"/>
              </a:xfrm>
              <a:prstGeom prst="ellipse">
                <a:avLst/>
              </a:prstGeom>
              <a:noFill/>
              <a:ln w="3175">
                <a:solidFill>
                  <a:schemeClr val="tx1"/>
                </a:solid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217" name="Parallelogram 1216">
                <a:extLst>
                  <a:ext uri="{FF2B5EF4-FFF2-40B4-BE49-F238E27FC236}">
                    <a16:creationId xmlns:a16="http://schemas.microsoft.com/office/drawing/2014/main" id="{E3CF73A8-8164-4953-2B9D-0FB51F74BA16}"/>
                  </a:ext>
                </a:extLst>
              </p:cNvPr>
              <p:cNvSpPr/>
              <p:nvPr/>
            </p:nvSpPr>
            <p:spPr>
              <a:xfrm rot="357466">
                <a:off x="1582404" y="8067347"/>
                <a:ext cx="193656" cy="145606"/>
              </a:xfrm>
              <a:prstGeom prst="parallelogram">
                <a:avLst>
                  <a:gd name="adj" fmla="val 30822"/>
                </a:avLst>
              </a:prstGeom>
              <a:solidFill>
                <a:srgbClr val="FFEEAE"/>
              </a:solidFill>
              <a:ln w="3175">
                <a:solidFill>
                  <a:schemeClr val="tx1"/>
                </a:solidFill>
              </a:ln>
              <a:effectLst>
                <a:innerShdw blurRad="127000" dist="63500" dir="3780000">
                  <a:srgbClr val="E31B0B">
                    <a:alpha val="83000"/>
                  </a:srgb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grpSp>
        <p:sp>
          <p:nvSpPr>
            <p:cNvPr id="1215" name="Parallelogram 1214">
              <a:extLst>
                <a:ext uri="{FF2B5EF4-FFF2-40B4-BE49-F238E27FC236}">
                  <a16:creationId xmlns:a16="http://schemas.microsoft.com/office/drawing/2014/main" id="{F50F5C69-EA58-1834-BCFB-2B6F6CD6E562}"/>
                </a:ext>
              </a:extLst>
            </p:cNvPr>
            <p:cNvSpPr/>
            <p:nvPr/>
          </p:nvSpPr>
          <p:spPr>
            <a:xfrm rot="357466">
              <a:off x="4563037" y="9643605"/>
              <a:ext cx="184480" cy="138707"/>
            </a:xfrm>
            <a:prstGeom prst="parallelogram">
              <a:avLst>
                <a:gd name="adj" fmla="val 30822"/>
              </a:avLst>
            </a:prstGeom>
            <a:solidFill>
              <a:srgbClr val="FFEEAE"/>
            </a:solidFill>
            <a:ln w="3175">
              <a:solidFill>
                <a:schemeClr val="tx1"/>
              </a:solidFill>
            </a:ln>
            <a:effectLst>
              <a:innerShdw blurRad="139700" dist="63500" dir="3780000">
                <a:srgbClr val="75B5BC">
                  <a:alpha val="85571"/>
                </a:srgb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grpSp>
          <p:nvGrpSpPr>
            <p:cNvPr id="1199" name="Group 1198">
              <a:extLst>
                <a:ext uri="{FF2B5EF4-FFF2-40B4-BE49-F238E27FC236}">
                  <a16:creationId xmlns:a16="http://schemas.microsoft.com/office/drawing/2014/main" id="{2D3BA6B1-D2F6-EBA4-CAD2-5B2CC8DEFC70}"/>
                </a:ext>
              </a:extLst>
            </p:cNvPr>
            <p:cNvGrpSpPr/>
            <p:nvPr/>
          </p:nvGrpSpPr>
          <p:grpSpPr>
            <a:xfrm>
              <a:off x="4979740" y="9558913"/>
              <a:ext cx="294307" cy="294307"/>
              <a:chOff x="1521358" y="7984798"/>
              <a:chExt cx="308945" cy="308945"/>
            </a:xfrm>
          </p:grpSpPr>
          <p:sp>
            <p:nvSpPr>
              <p:cNvPr id="1212" name="Oval 1211">
                <a:extLst>
                  <a:ext uri="{FF2B5EF4-FFF2-40B4-BE49-F238E27FC236}">
                    <a16:creationId xmlns:a16="http://schemas.microsoft.com/office/drawing/2014/main" id="{F7B04D53-32C5-1A67-CDB9-BA6288D54839}"/>
                  </a:ext>
                </a:extLst>
              </p:cNvPr>
              <p:cNvSpPr/>
              <p:nvPr/>
            </p:nvSpPr>
            <p:spPr>
              <a:xfrm>
                <a:off x="1521358" y="7984798"/>
                <a:ext cx="308945" cy="308945"/>
              </a:xfrm>
              <a:prstGeom prst="ellipse">
                <a:avLst/>
              </a:prstGeom>
              <a:noFill/>
              <a:ln w="3175">
                <a:solidFill>
                  <a:schemeClr val="tx1"/>
                </a:solid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213" name="Parallelogram 1212">
                <a:extLst>
                  <a:ext uri="{FF2B5EF4-FFF2-40B4-BE49-F238E27FC236}">
                    <a16:creationId xmlns:a16="http://schemas.microsoft.com/office/drawing/2014/main" id="{72F24E41-1B57-1683-F145-153964073B88}"/>
                  </a:ext>
                </a:extLst>
              </p:cNvPr>
              <p:cNvSpPr/>
              <p:nvPr/>
            </p:nvSpPr>
            <p:spPr>
              <a:xfrm rot="357466">
                <a:off x="1582404" y="8067347"/>
                <a:ext cx="193656" cy="145606"/>
              </a:xfrm>
              <a:prstGeom prst="parallelogram">
                <a:avLst>
                  <a:gd name="adj" fmla="val 30822"/>
                </a:avLst>
              </a:prstGeom>
              <a:solidFill>
                <a:srgbClr val="FFEEAE"/>
              </a:solidFill>
              <a:ln w="3175">
                <a:solidFill>
                  <a:schemeClr val="tx1"/>
                </a:solidFill>
              </a:ln>
              <a:effectLst>
                <a:innerShdw blurRad="127000" dist="63500" dir="3780000">
                  <a:srgbClr val="56CD13">
                    <a:alpha val="88000"/>
                  </a:srgb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cxnSp>
          <p:nvCxnSpPr>
            <p:cNvPr id="1200" name="Straight Connector 1199">
              <a:extLst>
                <a:ext uri="{FF2B5EF4-FFF2-40B4-BE49-F238E27FC236}">
                  <a16:creationId xmlns:a16="http://schemas.microsoft.com/office/drawing/2014/main" id="{4D2260B0-F9D4-8015-BC0E-9ACB7E25A0A7}"/>
                </a:ext>
              </a:extLst>
            </p:cNvPr>
            <p:cNvCxnSpPr>
              <a:cxnSpLocks/>
            </p:cNvCxnSpPr>
            <p:nvPr/>
          </p:nvCxnSpPr>
          <p:spPr>
            <a:xfrm flipH="1">
              <a:off x="3182639" y="8234465"/>
              <a:ext cx="2123244" cy="0"/>
            </a:xfrm>
            <a:prstGeom prst="line">
              <a:avLst/>
            </a:prstGeom>
            <a:ln w="31750"/>
          </p:spPr>
          <p:style>
            <a:lnRef idx="1">
              <a:schemeClr val="dk1"/>
            </a:lnRef>
            <a:fillRef idx="0">
              <a:schemeClr val="dk1"/>
            </a:fillRef>
            <a:effectRef idx="0">
              <a:schemeClr val="dk1"/>
            </a:effectRef>
            <a:fontRef idx="minor">
              <a:schemeClr val="tx1"/>
            </a:fontRef>
          </p:style>
        </p:cxnSp>
        <p:cxnSp>
          <p:nvCxnSpPr>
            <p:cNvPr id="1201" name="Straight Connector 1200">
              <a:extLst>
                <a:ext uri="{FF2B5EF4-FFF2-40B4-BE49-F238E27FC236}">
                  <a16:creationId xmlns:a16="http://schemas.microsoft.com/office/drawing/2014/main" id="{12082D50-6DD4-8DA1-6BA0-0D7E6F8ABAF6}"/>
                </a:ext>
              </a:extLst>
            </p:cNvPr>
            <p:cNvCxnSpPr>
              <a:cxnSpLocks/>
            </p:cNvCxnSpPr>
            <p:nvPr/>
          </p:nvCxnSpPr>
          <p:spPr>
            <a:xfrm flipH="1">
              <a:off x="3191713" y="9093441"/>
              <a:ext cx="2123244" cy="0"/>
            </a:xfrm>
            <a:prstGeom prst="line">
              <a:avLst/>
            </a:prstGeom>
            <a:ln w="44450"/>
          </p:spPr>
          <p:style>
            <a:lnRef idx="1">
              <a:schemeClr val="dk1"/>
            </a:lnRef>
            <a:fillRef idx="0">
              <a:schemeClr val="dk1"/>
            </a:fillRef>
            <a:effectRef idx="0">
              <a:schemeClr val="dk1"/>
            </a:effectRef>
            <a:fontRef idx="minor">
              <a:schemeClr val="tx1"/>
            </a:fontRef>
          </p:style>
        </p:cxnSp>
        <p:sp>
          <p:nvSpPr>
            <p:cNvPr id="1646" name="Rectangle 1645">
              <a:extLst>
                <a:ext uri="{FF2B5EF4-FFF2-40B4-BE49-F238E27FC236}">
                  <a16:creationId xmlns:a16="http://schemas.microsoft.com/office/drawing/2014/main" id="{C5195C75-84B4-5E08-C1C8-D7FFED7C15CB}"/>
                </a:ext>
              </a:extLst>
            </p:cNvPr>
            <p:cNvSpPr/>
            <p:nvPr/>
          </p:nvSpPr>
          <p:spPr>
            <a:xfrm>
              <a:off x="3276600" y="8185150"/>
              <a:ext cx="1968500" cy="76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err="1"/>
            </a:p>
          </p:txBody>
        </p:sp>
        <p:sp>
          <p:nvSpPr>
            <p:cNvPr id="1647" name="Rectangle 1646">
              <a:extLst>
                <a:ext uri="{FF2B5EF4-FFF2-40B4-BE49-F238E27FC236}">
                  <a16:creationId xmlns:a16="http://schemas.microsoft.com/office/drawing/2014/main" id="{6722578B-B119-6289-4C4E-DEDCC9D0E0BF}"/>
                </a:ext>
              </a:extLst>
            </p:cNvPr>
            <p:cNvSpPr/>
            <p:nvPr/>
          </p:nvSpPr>
          <p:spPr>
            <a:xfrm rot="5400000">
              <a:off x="3041650" y="8864600"/>
              <a:ext cx="1968500" cy="76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err="1"/>
            </a:p>
          </p:txBody>
        </p:sp>
        <p:sp>
          <p:nvSpPr>
            <p:cNvPr id="1648" name="Rectangle 1647">
              <a:extLst>
                <a:ext uri="{FF2B5EF4-FFF2-40B4-BE49-F238E27FC236}">
                  <a16:creationId xmlns:a16="http://schemas.microsoft.com/office/drawing/2014/main" id="{10D4F066-FB2B-013D-DE86-57B9936C3A8A}"/>
                </a:ext>
              </a:extLst>
            </p:cNvPr>
            <p:cNvSpPr/>
            <p:nvPr/>
          </p:nvSpPr>
          <p:spPr>
            <a:xfrm rot="5400000">
              <a:off x="3902075" y="8864600"/>
              <a:ext cx="1968500" cy="76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err="1"/>
            </a:p>
          </p:txBody>
        </p:sp>
        <p:cxnSp>
          <p:nvCxnSpPr>
            <p:cNvPr id="1651" name="Straight Connector 1650">
              <a:extLst>
                <a:ext uri="{FF2B5EF4-FFF2-40B4-BE49-F238E27FC236}">
                  <a16:creationId xmlns:a16="http://schemas.microsoft.com/office/drawing/2014/main" id="{51A63A45-A483-B5C1-B904-03F6D58FE7FA}"/>
                </a:ext>
              </a:extLst>
            </p:cNvPr>
            <p:cNvCxnSpPr/>
            <p:nvPr/>
          </p:nvCxnSpPr>
          <p:spPr>
            <a:xfrm>
              <a:off x="3597275" y="7918450"/>
              <a:ext cx="0" cy="83502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2" name="Straight Connector 1651">
              <a:extLst>
                <a:ext uri="{FF2B5EF4-FFF2-40B4-BE49-F238E27FC236}">
                  <a16:creationId xmlns:a16="http://schemas.microsoft.com/office/drawing/2014/main" id="{823F9CDF-F8D6-3B7B-5866-BAE8FA8AE226}"/>
                </a:ext>
              </a:extLst>
            </p:cNvPr>
            <p:cNvCxnSpPr/>
            <p:nvPr/>
          </p:nvCxnSpPr>
          <p:spPr>
            <a:xfrm>
              <a:off x="4451350" y="7915275"/>
              <a:ext cx="0" cy="83502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04" name="Group 1203">
              <a:extLst>
                <a:ext uri="{FF2B5EF4-FFF2-40B4-BE49-F238E27FC236}">
                  <a16:creationId xmlns:a16="http://schemas.microsoft.com/office/drawing/2014/main" id="{D6454268-0B56-5F8F-2056-1DA14A4F90E5}"/>
                </a:ext>
              </a:extLst>
            </p:cNvPr>
            <p:cNvGrpSpPr/>
            <p:nvPr/>
          </p:nvGrpSpPr>
          <p:grpSpPr>
            <a:xfrm>
              <a:off x="3286230" y="7907297"/>
              <a:ext cx="1945910" cy="1824356"/>
              <a:chOff x="1392744" y="188800"/>
              <a:chExt cx="3148980" cy="2952275"/>
            </a:xfrm>
          </p:grpSpPr>
          <p:grpSp>
            <p:nvGrpSpPr>
              <p:cNvPr id="1206" name="Group 1205">
                <a:extLst>
                  <a:ext uri="{FF2B5EF4-FFF2-40B4-BE49-F238E27FC236}">
                    <a16:creationId xmlns:a16="http://schemas.microsoft.com/office/drawing/2014/main" id="{6B79C0A7-CDCC-A972-D547-0220083DCBF1}"/>
                  </a:ext>
                </a:extLst>
              </p:cNvPr>
              <p:cNvGrpSpPr/>
              <p:nvPr/>
            </p:nvGrpSpPr>
            <p:grpSpPr>
              <a:xfrm>
                <a:off x="1407998" y="203744"/>
                <a:ext cx="3133726" cy="2937331"/>
                <a:chOff x="15659485" y="24151470"/>
                <a:chExt cx="4622539" cy="4332839"/>
              </a:xfrm>
            </p:grpSpPr>
            <p:sp>
              <p:nvSpPr>
                <p:cNvPr id="1210" name="Freeform 1209">
                  <a:extLst>
                    <a:ext uri="{FF2B5EF4-FFF2-40B4-BE49-F238E27FC236}">
                      <a16:creationId xmlns:a16="http://schemas.microsoft.com/office/drawing/2014/main" id="{BF6D058A-21CA-F007-5E5E-6B54FBECD196}"/>
                    </a:ext>
                  </a:extLst>
                </p:cNvPr>
                <p:cNvSpPr/>
                <p:nvPr/>
              </p:nvSpPr>
              <p:spPr>
                <a:xfrm>
                  <a:off x="15659485" y="24151470"/>
                  <a:ext cx="4622539" cy="4332839"/>
                </a:xfrm>
                <a:custGeom>
                  <a:avLst/>
                  <a:gdLst>
                    <a:gd name="connsiteX0" fmla="*/ 2311270 w 4622538"/>
                    <a:gd name="connsiteY0" fmla="*/ 1447380 h 4332840"/>
                    <a:gd name="connsiteX1" fmla="*/ 1592230 w 4622538"/>
                    <a:gd name="connsiteY1" fmla="*/ 2166420 h 4332840"/>
                    <a:gd name="connsiteX2" fmla="*/ 2311270 w 4622538"/>
                    <a:gd name="connsiteY2" fmla="*/ 2885460 h 4332840"/>
                    <a:gd name="connsiteX3" fmla="*/ 3030308 w 4622538"/>
                    <a:gd name="connsiteY3" fmla="*/ 2166420 h 4332840"/>
                    <a:gd name="connsiteX4" fmla="*/ 2311270 w 4622538"/>
                    <a:gd name="connsiteY4" fmla="*/ 1447380 h 4332840"/>
                    <a:gd name="connsiteX5" fmla="*/ 0 w 4622538"/>
                    <a:gd name="connsiteY5" fmla="*/ 0 h 4332840"/>
                    <a:gd name="connsiteX6" fmla="*/ 4622538 w 4622538"/>
                    <a:gd name="connsiteY6" fmla="*/ 0 h 4332840"/>
                    <a:gd name="connsiteX7" fmla="*/ 4622538 w 4622538"/>
                    <a:gd name="connsiteY7" fmla="*/ 4332840 h 4332840"/>
                    <a:gd name="connsiteX8" fmla="*/ 0 w 4622538"/>
                    <a:gd name="connsiteY8" fmla="*/ 4332840 h 4332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2538" h="4332840">
                      <a:moveTo>
                        <a:pt x="2311270" y="1447380"/>
                      </a:moveTo>
                      <a:cubicBezTo>
                        <a:pt x="1914154" y="1447380"/>
                        <a:pt x="1592230" y="1769306"/>
                        <a:pt x="1592230" y="2166420"/>
                      </a:cubicBezTo>
                      <a:cubicBezTo>
                        <a:pt x="1592230" y="2563534"/>
                        <a:pt x="1914154" y="2885460"/>
                        <a:pt x="2311270" y="2885460"/>
                      </a:cubicBezTo>
                      <a:cubicBezTo>
                        <a:pt x="2708382" y="2885460"/>
                        <a:pt x="3030308" y="2563534"/>
                        <a:pt x="3030308" y="2166420"/>
                      </a:cubicBezTo>
                      <a:cubicBezTo>
                        <a:pt x="3030308" y="1769306"/>
                        <a:pt x="2708382" y="1447380"/>
                        <a:pt x="2311270" y="1447380"/>
                      </a:cubicBezTo>
                      <a:close/>
                      <a:moveTo>
                        <a:pt x="0" y="0"/>
                      </a:moveTo>
                      <a:lnTo>
                        <a:pt x="4622538" y="0"/>
                      </a:lnTo>
                      <a:lnTo>
                        <a:pt x="4622538" y="4332840"/>
                      </a:lnTo>
                      <a:lnTo>
                        <a:pt x="0" y="4332840"/>
                      </a:lnTo>
                      <a:close/>
                    </a:path>
                  </a:pathLst>
                </a:custGeom>
                <a:solidFill>
                  <a:schemeClr val="bg1">
                    <a:lumMod val="75000"/>
                    <a:alpha val="549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CH" dirty="0"/>
                </a:p>
              </p:txBody>
            </p:sp>
            <p:sp>
              <p:nvSpPr>
                <p:cNvPr id="1211" name="Oval 1210">
                  <a:extLst>
                    <a:ext uri="{FF2B5EF4-FFF2-40B4-BE49-F238E27FC236}">
                      <a16:creationId xmlns:a16="http://schemas.microsoft.com/office/drawing/2014/main" id="{61FE4FD3-6FDB-E7D0-B87B-B24FF22B3477}"/>
                    </a:ext>
                  </a:extLst>
                </p:cNvPr>
                <p:cNvSpPr/>
                <p:nvPr/>
              </p:nvSpPr>
              <p:spPr>
                <a:xfrm>
                  <a:off x="17259677" y="25591401"/>
                  <a:ext cx="1438077" cy="1438077"/>
                </a:xfrm>
                <a:prstGeom prst="ellipse">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sp>
            <p:nvSpPr>
              <p:cNvPr id="1207" name="Freeform 1206">
                <a:extLst>
                  <a:ext uri="{FF2B5EF4-FFF2-40B4-BE49-F238E27FC236}">
                    <a16:creationId xmlns:a16="http://schemas.microsoft.com/office/drawing/2014/main" id="{719EF14E-B40D-0DFB-59CF-535A300EB383}"/>
                  </a:ext>
                </a:extLst>
              </p:cNvPr>
              <p:cNvSpPr/>
              <p:nvPr/>
            </p:nvSpPr>
            <p:spPr>
              <a:xfrm>
                <a:off x="1392744" y="188800"/>
                <a:ext cx="3133725" cy="2934308"/>
              </a:xfrm>
              <a:custGeom>
                <a:avLst/>
                <a:gdLst>
                  <a:gd name="connsiteX0" fmla="*/ 2323058 w 4622538"/>
                  <a:gd name="connsiteY0" fmla="*/ 878430 h 4332840"/>
                  <a:gd name="connsiteX1" fmla="*/ 1041310 w 4622538"/>
                  <a:gd name="connsiteY1" fmla="*/ 2160178 h 4332840"/>
                  <a:gd name="connsiteX2" fmla="*/ 2323058 w 4622538"/>
                  <a:gd name="connsiteY2" fmla="*/ 3441924 h 4332840"/>
                  <a:gd name="connsiteX3" fmla="*/ 3604804 w 4622538"/>
                  <a:gd name="connsiteY3" fmla="*/ 2160178 h 4332840"/>
                  <a:gd name="connsiteX4" fmla="*/ 2323058 w 4622538"/>
                  <a:gd name="connsiteY4" fmla="*/ 878430 h 4332840"/>
                  <a:gd name="connsiteX5" fmla="*/ 0 w 4622538"/>
                  <a:gd name="connsiteY5" fmla="*/ 0 h 4332840"/>
                  <a:gd name="connsiteX6" fmla="*/ 4622538 w 4622538"/>
                  <a:gd name="connsiteY6" fmla="*/ 0 h 4332840"/>
                  <a:gd name="connsiteX7" fmla="*/ 4622538 w 4622538"/>
                  <a:gd name="connsiteY7" fmla="*/ 4332840 h 4332840"/>
                  <a:gd name="connsiteX8" fmla="*/ 0 w 4622538"/>
                  <a:gd name="connsiteY8" fmla="*/ 4332840 h 4332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2538" h="4332840">
                    <a:moveTo>
                      <a:pt x="2323058" y="878430"/>
                    </a:moveTo>
                    <a:cubicBezTo>
                      <a:pt x="1615168" y="878430"/>
                      <a:pt x="1041310" y="1452288"/>
                      <a:pt x="1041310" y="2160178"/>
                    </a:cubicBezTo>
                    <a:cubicBezTo>
                      <a:pt x="1041310" y="2868066"/>
                      <a:pt x="1615168" y="3441924"/>
                      <a:pt x="2323058" y="3441924"/>
                    </a:cubicBezTo>
                    <a:cubicBezTo>
                      <a:pt x="3030946" y="3441924"/>
                      <a:pt x="3604804" y="2868066"/>
                      <a:pt x="3604804" y="2160178"/>
                    </a:cubicBezTo>
                    <a:cubicBezTo>
                      <a:pt x="3604804" y="1452288"/>
                      <a:pt x="3030946" y="878430"/>
                      <a:pt x="2323058" y="878430"/>
                    </a:cubicBezTo>
                    <a:close/>
                    <a:moveTo>
                      <a:pt x="0" y="0"/>
                    </a:moveTo>
                    <a:lnTo>
                      <a:pt x="4622538" y="0"/>
                    </a:lnTo>
                    <a:lnTo>
                      <a:pt x="4622538" y="4332840"/>
                    </a:lnTo>
                    <a:lnTo>
                      <a:pt x="0" y="4332840"/>
                    </a:lnTo>
                    <a:close/>
                  </a:path>
                </a:pathLst>
              </a:custGeom>
              <a:solidFill>
                <a:schemeClr val="bg1">
                  <a:lumMod val="75000"/>
                  <a:alpha val="6727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CH" dirty="0"/>
              </a:p>
            </p:txBody>
          </p:sp>
          <p:sp>
            <p:nvSpPr>
              <p:cNvPr id="1208" name="Oval 1207">
                <a:extLst>
                  <a:ext uri="{FF2B5EF4-FFF2-40B4-BE49-F238E27FC236}">
                    <a16:creationId xmlns:a16="http://schemas.microsoft.com/office/drawing/2014/main" id="{590133B3-C0B6-4D44-3D9E-F6685F8F7A2C}"/>
                  </a:ext>
                </a:extLst>
              </p:cNvPr>
              <p:cNvSpPr/>
              <p:nvPr/>
            </p:nvSpPr>
            <p:spPr>
              <a:xfrm>
                <a:off x="2100791" y="789376"/>
                <a:ext cx="1737852" cy="1737852"/>
              </a:xfrm>
              <a:prstGeom prst="ellipse">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209" name="Freeform 1208">
                <a:extLst>
                  <a:ext uri="{FF2B5EF4-FFF2-40B4-BE49-F238E27FC236}">
                    <a16:creationId xmlns:a16="http://schemas.microsoft.com/office/drawing/2014/main" id="{F72B6AAB-6EED-C17F-0BA8-ECD3ED98869F}"/>
                  </a:ext>
                </a:extLst>
              </p:cNvPr>
              <p:cNvSpPr/>
              <p:nvPr/>
            </p:nvSpPr>
            <p:spPr>
              <a:xfrm rot="19927970">
                <a:off x="3120334" y="835543"/>
                <a:ext cx="1247852" cy="598169"/>
              </a:xfrm>
              <a:custGeom>
                <a:avLst/>
                <a:gdLst>
                  <a:gd name="connsiteX0" fmla="*/ 867744 w 2353376"/>
                  <a:gd name="connsiteY0" fmla="*/ 130904 h 1128112"/>
                  <a:gd name="connsiteX1" fmla="*/ 134470 w 2353376"/>
                  <a:gd name="connsiteY1" fmla="*/ 553948 h 1128112"/>
                  <a:gd name="connsiteX2" fmla="*/ 867744 w 2353376"/>
                  <a:gd name="connsiteY2" fmla="*/ 976988 h 1128112"/>
                  <a:gd name="connsiteX3" fmla="*/ 1601016 w 2353376"/>
                  <a:gd name="connsiteY3" fmla="*/ 553948 h 1128112"/>
                  <a:gd name="connsiteX4" fmla="*/ 867744 w 2353376"/>
                  <a:gd name="connsiteY4" fmla="*/ 130904 h 1128112"/>
                  <a:gd name="connsiteX5" fmla="*/ 874286 w 2353376"/>
                  <a:gd name="connsiteY5" fmla="*/ 0 h 1128112"/>
                  <a:gd name="connsiteX6" fmla="*/ 1730808 w 2353376"/>
                  <a:gd name="connsiteY6" fmla="*/ 450378 h 1128112"/>
                  <a:gd name="connsiteX7" fmla="*/ 1737678 w 2353376"/>
                  <a:gd name="connsiteY7" fmla="*/ 494336 h 1128112"/>
                  <a:gd name="connsiteX8" fmla="*/ 2353376 w 2353376"/>
                  <a:gd name="connsiteY8" fmla="*/ 494336 h 1128112"/>
                  <a:gd name="connsiteX9" fmla="*/ 2353376 w 2353376"/>
                  <a:gd name="connsiteY9" fmla="*/ 635348 h 1128112"/>
                  <a:gd name="connsiteX10" fmla="*/ 1737432 w 2353376"/>
                  <a:gd name="connsiteY10" fmla="*/ 635348 h 1128112"/>
                  <a:gd name="connsiteX11" fmla="*/ 1730808 w 2353376"/>
                  <a:gd name="connsiteY11" fmla="*/ 677734 h 1128112"/>
                  <a:gd name="connsiteX12" fmla="*/ 874286 w 2353376"/>
                  <a:gd name="connsiteY12" fmla="*/ 1128112 h 1128112"/>
                  <a:gd name="connsiteX13" fmla="*/ 0 w 2353376"/>
                  <a:gd name="connsiteY13" fmla="*/ 564056 h 1128112"/>
                  <a:gd name="connsiteX14" fmla="*/ 874286 w 2353376"/>
                  <a:gd name="connsiteY14" fmla="*/ 0 h 1128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53376" h="1128112">
                    <a:moveTo>
                      <a:pt x="867744" y="130904"/>
                    </a:moveTo>
                    <a:cubicBezTo>
                      <a:pt x="462768" y="130904"/>
                      <a:pt x="134470" y="320308"/>
                      <a:pt x="134470" y="553948"/>
                    </a:cubicBezTo>
                    <a:cubicBezTo>
                      <a:pt x="134470" y="787588"/>
                      <a:pt x="462768" y="976988"/>
                      <a:pt x="867744" y="976988"/>
                    </a:cubicBezTo>
                    <a:cubicBezTo>
                      <a:pt x="1272718" y="976988"/>
                      <a:pt x="1601016" y="787588"/>
                      <a:pt x="1601016" y="553948"/>
                    </a:cubicBezTo>
                    <a:cubicBezTo>
                      <a:pt x="1601016" y="320308"/>
                      <a:pt x="1272718" y="130904"/>
                      <a:pt x="867744" y="130904"/>
                    </a:cubicBezTo>
                    <a:close/>
                    <a:moveTo>
                      <a:pt x="874286" y="0"/>
                    </a:moveTo>
                    <a:cubicBezTo>
                      <a:pt x="1296784" y="0"/>
                      <a:pt x="1649286" y="193348"/>
                      <a:pt x="1730808" y="450378"/>
                    </a:cubicBezTo>
                    <a:lnTo>
                      <a:pt x="1737678" y="494336"/>
                    </a:lnTo>
                    <a:lnTo>
                      <a:pt x="2353376" y="494336"/>
                    </a:lnTo>
                    <a:lnTo>
                      <a:pt x="2353376" y="635348"/>
                    </a:lnTo>
                    <a:lnTo>
                      <a:pt x="1737432" y="635348"/>
                    </a:lnTo>
                    <a:lnTo>
                      <a:pt x="1730808" y="677734"/>
                    </a:lnTo>
                    <a:cubicBezTo>
                      <a:pt x="1649286" y="934764"/>
                      <a:pt x="1296784" y="1128112"/>
                      <a:pt x="874286" y="1128112"/>
                    </a:cubicBezTo>
                    <a:cubicBezTo>
                      <a:pt x="391430" y="1128112"/>
                      <a:pt x="0" y="875576"/>
                      <a:pt x="0" y="564056"/>
                    </a:cubicBezTo>
                    <a:cubicBezTo>
                      <a:pt x="0" y="252536"/>
                      <a:pt x="391430" y="0"/>
                      <a:pt x="874286" y="0"/>
                    </a:cubicBezTo>
                    <a:close/>
                  </a:path>
                </a:pathLst>
              </a:custGeom>
              <a:solidFill>
                <a:srgbClr val="E66F00"/>
              </a:solidFill>
              <a:ln w="6350" cap="flat" cmpd="sng">
                <a:solidFill>
                  <a:schemeClr val="tx1"/>
                </a:solidFill>
                <a:prstDash val="solid"/>
                <a:round/>
                <a:headEnd type="none" w="sm" len="sm"/>
                <a:tailEnd type="none" w="sm" len="sm"/>
              </a:ln>
              <a:effectLst>
                <a:innerShdw blurRad="25400" dist="25400" dir="5400000">
                  <a:srgbClr val="722C15">
                    <a:alpha val="33215"/>
                  </a:srgbClr>
                </a:innerShdw>
              </a:effectLst>
            </p:spPr>
            <p:txBody>
              <a:bodyPr spcFirstLastPara="1" wrap="square" lIns="91425" tIns="91425" rIns="91425" bIns="91425" anchor="ctr" anchorCtr="0">
                <a:noAutofit/>
              </a:bodyPr>
              <a:lstStyle/>
              <a:p>
                <a:endParaRPr/>
              </a:p>
            </p:txBody>
          </p:sp>
        </p:grpSp>
        <p:sp>
          <p:nvSpPr>
            <p:cNvPr id="1203" name="Rectangle 1202">
              <a:extLst>
                <a:ext uri="{FF2B5EF4-FFF2-40B4-BE49-F238E27FC236}">
                  <a16:creationId xmlns:a16="http://schemas.microsoft.com/office/drawing/2014/main" id="{719FA584-C028-BD06-A666-CA37D98BFBD6}"/>
                </a:ext>
              </a:extLst>
            </p:cNvPr>
            <p:cNvSpPr/>
            <p:nvPr/>
          </p:nvSpPr>
          <p:spPr>
            <a:xfrm>
              <a:off x="3116100" y="7619864"/>
              <a:ext cx="171715" cy="22015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205" name="Rectangle 1204">
              <a:extLst>
                <a:ext uri="{FF2B5EF4-FFF2-40B4-BE49-F238E27FC236}">
                  <a16:creationId xmlns:a16="http://schemas.microsoft.com/office/drawing/2014/main" id="{19E17E79-5352-71C6-E5CD-418B3FEE5B07}"/>
                </a:ext>
              </a:extLst>
            </p:cNvPr>
            <p:cNvSpPr/>
            <p:nvPr/>
          </p:nvSpPr>
          <p:spPr>
            <a:xfrm>
              <a:off x="5231849" y="7871376"/>
              <a:ext cx="85725" cy="204567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1202" name="Rectangle 1201">
              <a:extLst>
                <a:ext uri="{FF2B5EF4-FFF2-40B4-BE49-F238E27FC236}">
                  <a16:creationId xmlns:a16="http://schemas.microsoft.com/office/drawing/2014/main" id="{B6B6EB4C-6E62-E90A-6DD4-15EC5E7160F3}"/>
                </a:ext>
              </a:extLst>
            </p:cNvPr>
            <p:cNvSpPr/>
            <p:nvPr/>
          </p:nvSpPr>
          <p:spPr>
            <a:xfrm rot="5400000">
              <a:off x="4071546" y="8752585"/>
              <a:ext cx="323864" cy="223475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142" name="Rectangle 1141">
              <a:extLst>
                <a:ext uri="{FF2B5EF4-FFF2-40B4-BE49-F238E27FC236}">
                  <a16:creationId xmlns:a16="http://schemas.microsoft.com/office/drawing/2014/main" id="{2D688351-CF31-EE77-9F84-88C52EE6F53B}"/>
                </a:ext>
              </a:extLst>
            </p:cNvPr>
            <p:cNvSpPr/>
            <p:nvPr/>
          </p:nvSpPr>
          <p:spPr>
            <a:xfrm rot="5400000">
              <a:off x="3883272" y="6475214"/>
              <a:ext cx="561286" cy="23262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grpSp>
      <p:sp>
        <p:nvSpPr>
          <p:cNvPr id="4" name="Datumsplatzhalter 3">
            <a:extLst>
              <a:ext uri="{FF2B5EF4-FFF2-40B4-BE49-F238E27FC236}">
                <a16:creationId xmlns:a16="http://schemas.microsoft.com/office/drawing/2014/main" id="{4B46D4CA-3A2C-4D31-81D9-FCE07D6BA7A9}"/>
              </a:ext>
            </a:extLst>
          </p:cNvPr>
          <p:cNvSpPr>
            <a:spLocks noGrp="1"/>
          </p:cNvSpPr>
          <p:nvPr>
            <p:ph type="dt" sz="half" idx="10"/>
          </p:nvPr>
        </p:nvSpPr>
        <p:spPr>
          <a:xfrm>
            <a:off x="9675421" y="6358019"/>
            <a:ext cx="1620837" cy="144016"/>
          </a:xfrm>
        </p:spPr>
        <p:txBody>
          <a:bodyPr/>
          <a:lstStyle/>
          <a:p>
            <a:fld id="{82672C38-EA52-42A0-896E-9AA07ECE4365}" type="datetime1">
              <a:rPr lang="de-CH" smtClean="0"/>
              <a:t>14.11.25</a:t>
            </a:fld>
            <a:endParaRPr lang="de-CH" dirty="0"/>
          </a:p>
        </p:txBody>
      </p:sp>
      <p:sp>
        <p:nvSpPr>
          <p:cNvPr id="6" name="Foliennummernplatzhalter 5">
            <a:extLst>
              <a:ext uri="{FF2B5EF4-FFF2-40B4-BE49-F238E27FC236}">
                <a16:creationId xmlns:a16="http://schemas.microsoft.com/office/drawing/2014/main" id="{C6EBFCF1-2587-4BC9-A56B-8BCD854D6FF2}"/>
              </a:ext>
            </a:extLst>
          </p:cNvPr>
          <p:cNvSpPr>
            <a:spLocks noGrp="1"/>
          </p:cNvSpPr>
          <p:nvPr>
            <p:ph type="sldNum" sz="quarter" idx="12"/>
          </p:nvPr>
        </p:nvSpPr>
        <p:spPr>
          <a:xfrm>
            <a:off x="695325" y="6445103"/>
            <a:ext cx="703263" cy="144016"/>
          </a:xfrm>
        </p:spPr>
        <p:txBody>
          <a:bodyPr/>
          <a:lstStyle/>
          <a:p>
            <a:fld id="{442AD375-037F-43D0-B059-5172DA06796A}" type="slidenum">
              <a:rPr lang="de-CH" smtClean="0"/>
              <a:pPr/>
              <a:t>25</a:t>
            </a:fld>
            <a:endParaRPr lang="de-CH" dirty="0"/>
          </a:p>
        </p:txBody>
      </p:sp>
      <p:grpSp>
        <p:nvGrpSpPr>
          <p:cNvPr id="793" name="Group 792">
            <a:extLst>
              <a:ext uri="{FF2B5EF4-FFF2-40B4-BE49-F238E27FC236}">
                <a16:creationId xmlns:a16="http://schemas.microsoft.com/office/drawing/2014/main" id="{8574FF89-77FE-1ADA-D39C-A3EF1A085699}"/>
              </a:ext>
            </a:extLst>
          </p:cNvPr>
          <p:cNvGrpSpPr/>
          <p:nvPr/>
        </p:nvGrpSpPr>
        <p:grpSpPr>
          <a:xfrm>
            <a:off x="9869572" y="646397"/>
            <a:ext cx="2034236" cy="6165050"/>
            <a:chOff x="13463952" y="0"/>
            <a:chExt cx="3600000" cy="9077537"/>
          </a:xfrm>
        </p:grpSpPr>
        <p:sp>
          <p:nvSpPr>
            <p:cNvPr id="794" name="Freeform 793">
              <a:extLst>
                <a:ext uri="{FF2B5EF4-FFF2-40B4-BE49-F238E27FC236}">
                  <a16:creationId xmlns:a16="http://schemas.microsoft.com/office/drawing/2014/main" id="{F47D17CC-5641-24D2-69CD-F77BEAC39F27}"/>
                </a:ext>
              </a:extLst>
            </p:cNvPr>
            <p:cNvSpPr/>
            <p:nvPr/>
          </p:nvSpPr>
          <p:spPr>
            <a:xfrm>
              <a:off x="13463952" y="0"/>
              <a:ext cx="3600000" cy="9000000"/>
            </a:xfrm>
            <a:custGeom>
              <a:avLst/>
              <a:gdLst>
                <a:gd name="connsiteX0" fmla="*/ 1623648 w 3507270"/>
                <a:gd name="connsiteY0" fmla="*/ 0 h 8897814"/>
                <a:gd name="connsiteX1" fmla="*/ 2575311 w 3507270"/>
                <a:gd name="connsiteY1" fmla="*/ 370665 h 8897814"/>
                <a:gd name="connsiteX2" fmla="*/ 2582049 w 3507270"/>
                <a:gd name="connsiteY2" fmla="*/ 384538 h 8897814"/>
                <a:gd name="connsiteX3" fmla="*/ 2644500 w 3507270"/>
                <a:gd name="connsiteY3" fmla="*/ 394071 h 8897814"/>
                <a:gd name="connsiteX4" fmla="*/ 3135925 w 3507270"/>
                <a:gd name="connsiteY4" fmla="*/ 1307121 h 8897814"/>
                <a:gd name="connsiteX5" fmla="*/ 3087559 w 3507270"/>
                <a:gd name="connsiteY5" fmla="*/ 1669892 h 8897814"/>
                <a:gd name="connsiteX6" fmla="*/ 3047443 w 3507270"/>
                <a:gd name="connsiteY6" fmla="*/ 1781812 h 8897814"/>
                <a:gd name="connsiteX7" fmla="*/ 3097201 w 3507270"/>
                <a:gd name="connsiteY7" fmla="*/ 1806537 h 8897814"/>
                <a:gd name="connsiteX8" fmla="*/ 3464171 w 3507270"/>
                <a:gd name="connsiteY8" fmla="*/ 2438399 h 8897814"/>
                <a:gd name="connsiteX9" fmla="*/ 3322021 w 3507270"/>
                <a:gd name="connsiteY9" fmla="*/ 2864441 h 8897814"/>
                <a:gd name="connsiteX10" fmla="*/ 3272809 w 3507270"/>
                <a:gd name="connsiteY10" fmla="*/ 2919046 h 8897814"/>
                <a:gd name="connsiteX11" fmla="*/ 3322021 w 3507270"/>
                <a:gd name="connsiteY11" fmla="*/ 2973651 h 8897814"/>
                <a:gd name="connsiteX12" fmla="*/ 3464171 w 3507270"/>
                <a:gd name="connsiteY12" fmla="*/ 3399692 h 8897814"/>
                <a:gd name="connsiteX13" fmla="*/ 3220385 w 3507270"/>
                <a:gd name="connsiteY13" fmla="*/ 3938507 h 8897814"/>
                <a:gd name="connsiteX14" fmla="*/ 3180993 w 3507270"/>
                <a:gd name="connsiteY14" fmla="*/ 3968262 h 8897814"/>
                <a:gd name="connsiteX15" fmla="*/ 3220385 w 3507270"/>
                <a:gd name="connsiteY15" fmla="*/ 3998017 h 8897814"/>
                <a:gd name="connsiteX16" fmla="*/ 3464171 w 3507270"/>
                <a:gd name="connsiteY16" fmla="*/ 4536831 h 8897814"/>
                <a:gd name="connsiteX17" fmla="*/ 3220385 w 3507270"/>
                <a:gd name="connsiteY17" fmla="*/ 5075647 h 8897814"/>
                <a:gd name="connsiteX18" fmla="*/ 3196513 w 3507270"/>
                <a:gd name="connsiteY18" fmla="*/ 5093677 h 8897814"/>
                <a:gd name="connsiteX19" fmla="*/ 3220385 w 3507270"/>
                <a:gd name="connsiteY19" fmla="*/ 5111708 h 8897814"/>
                <a:gd name="connsiteX20" fmla="*/ 3464171 w 3507270"/>
                <a:gd name="connsiteY20" fmla="*/ 5650523 h 8897814"/>
                <a:gd name="connsiteX21" fmla="*/ 3322021 w 3507270"/>
                <a:gd name="connsiteY21" fmla="*/ 6076565 h 8897814"/>
                <a:gd name="connsiteX22" fmla="*/ 3262243 w 3507270"/>
                <a:gd name="connsiteY22" fmla="*/ 6142892 h 8897814"/>
                <a:gd name="connsiteX23" fmla="*/ 3322021 w 3507270"/>
                <a:gd name="connsiteY23" fmla="*/ 6209219 h 8897814"/>
                <a:gd name="connsiteX24" fmla="*/ 3464171 w 3507270"/>
                <a:gd name="connsiteY24" fmla="*/ 6635260 h 8897814"/>
                <a:gd name="connsiteX25" fmla="*/ 3398761 w 3507270"/>
                <a:gd name="connsiteY25" fmla="*/ 6931865 h 8897814"/>
                <a:gd name="connsiteX26" fmla="*/ 3333177 w 3507270"/>
                <a:gd name="connsiteY26" fmla="*/ 7042484 h 8897814"/>
                <a:gd name="connsiteX27" fmla="*/ 3398723 w 3507270"/>
                <a:gd name="connsiteY27" fmla="*/ 7115889 h 8897814"/>
                <a:gd name="connsiteX28" fmla="*/ 3479467 w 3507270"/>
                <a:gd name="connsiteY28" fmla="*/ 7654789 h 8897814"/>
                <a:gd name="connsiteX29" fmla="*/ 3018485 w 3507270"/>
                <a:gd name="connsiteY29" fmla="*/ 8091057 h 8897814"/>
                <a:gd name="connsiteX30" fmla="*/ 2964487 w 3507270"/>
                <a:gd name="connsiteY30" fmla="*/ 8093956 h 8897814"/>
                <a:gd name="connsiteX31" fmla="*/ 2962359 w 3507270"/>
                <a:gd name="connsiteY31" fmla="*/ 8195520 h 8897814"/>
                <a:gd name="connsiteX32" fmla="*/ 2832789 w 3507270"/>
                <a:gd name="connsiteY32" fmla="*/ 8515041 h 8897814"/>
                <a:gd name="connsiteX33" fmla="*/ 2148700 w 3507270"/>
                <a:gd name="connsiteY33" fmla="*/ 8729894 h 8897814"/>
                <a:gd name="connsiteX34" fmla="*/ 2113773 w 3507270"/>
                <a:gd name="connsiteY34" fmla="*/ 8709336 h 8897814"/>
                <a:gd name="connsiteX35" fmla="*/ 2085307 w 3507270"/>
                <a:gd name="connsiteY35" fmla="*/ 8748656 h 8897814"/>
                <a:gd name="connsiteX36" fmla="*/ 1793632 w 3507270"/>
                <a:gd name="connsiteY36" fmla="*/ 8897814 h 8897814"/>
                <a:gd name="connsiteX37" fmla="*/ 1424750 w 3507270"/>
                <a:gd name="connsiteY37" fmla="*/ 8642010 h 8897814"/>
                <a:gd name="connsiteX38" fmla="*/ 1402629 w 3507270"/>
                <a:gd name="connsiteY38" fmla="*/ 8597125 h 8897814"/>
                <a:gd name="connsiteX39" fmla="*/ 1323212 w 3507270"/>
                <a:gd name="connsiteY39" fmla="*/ 8671025 h 8897814"/>
                <a:gd name="connsiteX40" fmla="*/ 1230924 w 3507270"/>
                <a:gd name="connsiteY40" fmla="*/ 8698521 h 8897814"/>
                <a:gd name="connsiteX41" fmla="*/ 924713 w 3507270"/>
                <a:gd name="connsiteY41" fmla="*/ 8313461 h 8897814"/>
                <a:gd name="connsiteX42" fmla="*/ 915732 w 3507270"/>
                <a:gd name="connsiteY42" fmla="*/ 8274329 h 8897814"/>
                <a:gd name="connsiteX43" fmla="*/ 877632 w 3507270"/>
                <a:gd name="connsiteY43" fmla="*/ 8263501 h 8897814"/>
                <a:gd name="connsiteX44" fmla="*/ 369277 w 3507270"/>
                <a:gd name="connsiteY44" fmla="*/ 7561383 h 8897814"/>
                <a:gd name="connsiteX45" fmla="*/ 386187 w 3507270"/>
                <a:gd name="connsiteY45" fmla="*/ 7407814 h 8897814"/>
                <a:gd name="connsiteX46" fmla="*/ 398284 w 3507270"/>
                <a:gd name="connsiteY46" fmla="*/ 7364744 h 8897814"/>
                <a:gd name="connsiteX47" fmla="*/ 366970 w 3507270"/>
                <a:gd name="connsiteY47" fmla="*/ 7349184 h 8897814"/>
                <a:gd name="connsiteX48" fmla="*/ 0 w 3507270"/>
                <a:gd name="connsiteY48" fmla="*/ 6717321 h 8897814"/>
                <a:gd name="connsiteX49" fmla="*/ 142150 w 3507270"/>
                <a:gd name="connsiteY49" fmla="*/ 6291280 h 8897814"/>
                <a:gd name="connsiteX50" fmla="*/ 186079 w 3507270"/>
                <a:gd name="connsiteY50" fmla="*/ 6242538 h 8897814"/>
                <a:gd name="connsiteX51" fmla="*/ 142150 w 3507270"/>
                <a:gd name="connsiteY51" fmla="*/ 6193796 h 8897814"/>
                <a:gd name="connsiteX52" fmla="*/ 0 w 3507270"/>
                <a:gd name="connsiteY52" fmla="*/ 5767754 h 8897814"/>
                <a:gd name="connsiteX53" fmla="*/ 243787 w 3507270"/>
                <a:gd name="connsiteY53" fmla="*/ 5228939 h 8897814"/>
                <a:gd name="connsiteX54" fmla="*/ 314218 w 3507270"/>
                <a:gd name="connsiteY54" fmla="*/ 5175739 h 8897814"/>
                <a:gd name="connsiteX55" fmla="*/ 243787 w 3507270"/>
                <a:gd name="connsiteY55" fmla="*/ 5122539 h 8897814"/>
                <a:gd name="connsiteX56" fmla="*/ 0 w 3507270"/>
                <a:gd name="connsiteY56" fmla="*/ 4583723 h 8897814"/>
                <a:gd name="connsiteX57" fmla="*/ 243787 w 3507270"/>
                <a:gd name="connsiteY57" fmla="*/ 4044910 h 8897814"/>
                <a:gd name="connsiteX58" fmla="*/ 259898 w 3507270"/>
                <a:gd name="connsiteY58" fmla="*/ 4032740 h 8897814"/>
                <a:gd name="connsiteX59" fmla="*/ 243787 w 3507270"/>
                <a:gd name="connsiteY59" fmla="*/ 4020569 h 8897814"/>
                <a:gd name="connsiteX60" fmla="*/ 0 w 3507270"/>
                <a:gd name="connsiteY60" fmla="*/ 3481754 h 8897814"/>
                <a:gd name="connsiteX61" fmla="*/ 142150 w 3507270"/>
                <a:gd name="connsiteY61" fmla="*/ 3055712 h 8897814"/>
                <a:gd name="connsiteX62" fmla="*/ 175514 w 3507270"/>
                <a:gd name="connsiteY62" fmla="*/ 3018693 h 8897814"/>
                <a:gd name="connsiteX63" fmla="*/ 142150 w 3507270"/>
                <a:gd name="connsiteY63" fmla="*/ 2981673 h 8897814"/>
                <a:gd name="connsiteX64" fmla="*/ 0 w 3507270"/>
                <a:gd name="connsiteY64" fmla="*/ 2555631 h 8897814"/>
                <a:gd name="connsiteX65" fmla="*/ 142150 w 3507270"/>
                <a:gd name="connsiteY65" fmla="*/ 2129590 h 8897814"/>
                <a:gd name="connsiteX66" fmla="*/ 239293 w 3507270"/>
                <a:gd name="connsiteY66" fmla="*/ 2021802 h 8897814"/>
                <a:gd name="connsiteX67" fmla="*/ 216227 w 3507270"/>
                <a:gd name="connsiteY67" fmla="*/ 2001183 h 8897814"/>
                <a:gd name="connsiteX68" fmla="*/ 0 w 3507270"/>
                <a:gd name="connsiteY68" fmla="*/ 1488831 h 8897814"/>
                <a:gd name="connsiteX69" fmla="*/ 50506 w 3507270"/>
                <a:gd name="connsiteY69" fmla="*/ 1226830 h 8897814"/>
                <a:gd name="connsiteX70" fmla="*/ 105187 w 3507270"/>
                <a:gd name="connsiteY70" fmla="*/ 1119526 h 8897814"/>
                <a:gd name="connsiteX71" fmla="*/ 136290 w 3507270"/>
                <a:gd name="connsiteY71" fmla="*/ 967799 h 8897814"/>
                <a:gd name="connsiteX72" fmla="*/ 640459 w 3507270"/>
                <a:gd name="connsiteY72" fmla="*/ 403396 h 8897814"/>
                <a:gd name="connsiteX73" fmla="*/ 656691 w 3507270"/>
                <a:gd name="connsiteY73" fmla="*/ 402154 h 8897814"/>
                <a:gd name="connsiteX74" fmla="*/ 671985 w 3507270"/>
                <a:gd name="connsiteY74" fmla="*/ 370665 h 8897814"/>
                <a:gd name="connsiteX75" fmla="*/ 1623648 w 3507270"/>
                <a:gd name="connsiteY75" fmla="*/ 0 h 8897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507270" h="8897814">
                  <a:moveTo>
                    <a:pt x="1623648" y="0"/>
                  </a:moveTo>
                  <a:cubicBezTo>
                    <a:pt x="2070792" y="0"/>
                    <a:pt x="2449148" y="155920"/>
                    <a:pt x="2575311" y="370665"/>
                  </a:cubicBezTo>
                  <a:lnTo>
                    <a:pt x="2582049" y="384538"/>
                  </a:lnTo>
                  <a:lnTo>
                    <a:pt x="2644500" y="394071"/>
                  </a:lnTo>
                  <a:cubicBezTo>
                    <a:pt x="2924955" y="480975"/>
                    <a:pt x="3135925" y="856741"/>
                    <a:pt x="3135925" y="1307121"/>
                  </a:cubicBezTo>
                  <a:cubicBezTo>
                    <a:pt x="3135925" y="1435802"/>
                    <a:pt x="3118703" y="1558391"/>
                    <a:pt x="3087559" y="1669892"/>
                  </a:cubicBezTo>
                  <a:lnTo>
                    <a:pt x="3047443" y="1781812"/>
                  </a:lnTo>
                  <a:lnTo>
                    <a:pt x="3097201" y="1806537"/>
                  </a:lnTo>
                  <a:cubicBezTo>
                    <a:pt x="3318603" y="1943474"/>
                    <a:pt x="3464171" y="2175374"/>
                    <a:pt x="3464171" y="2438399"/>
                  </a:cubicBezTo>
                  <a:cubicBezTo>
                    <a:pt x="3464171" y="2596215"/>
                    <a:pt x="3411767" y="2742825"/>
                    <a:pt x="3322021" y="2864441"/>
                  </a:cubicBezTo>
                  <a:lnTo>
                    <a:pt x="3272809" y="2919046"/>
                  </a:lnTo>
                  <a:lnTo>
                    <a:pt x="3322021" y="2973651"/>
                  </a:lnTo>
                  <a:cubicBezTo>
                    <a:pt x="3411767" y="3095267"/>
                    <a:pt x="3464171" y="3241876"/>
                    <a:pt x="3464171" y="3399692"/>
                  </a:cubicBezTo>
                  <a:cubicBezTo>
                    <a:pt x="3464171" y="3610113"/>
                    <a:pt x="3371009" y="3800613"/>
                    <a:pt x="3220385" y="3938507"/>
                  </a:cubicBezTo>
                  <a:lnTo>
                    <a:pt x="3180993" y="3968262"/>
                  </a:lnTo>
                  <a:lnTo>
                    <a:pt x="3220385" y="3998017"/>
                  </a:lnTo>
                  <a:cubicBezTo>
                    <a:pt x="3371009" y="4135911"/>
                    <a:pt x="3464171" y="4326411"/>
                    <a:pt x="3464171" y="4536831"/>
                  </a:cubicBezTo>
                  <a:cubicBezTo>
                    <a:pt x="3464171" y="4747252"/>
                    <a:pt x="3371009" y="4937752"/>
                    <a:pt x="3220385" y="5075647"/>
                  </a:cubicBezTo>
                  <a:lnTo>
                    <a:pt x="3196513" y="5093677"/>
                  </a:lnTo>
                  <a:lnTo>
                    <a:pt x="3220385" y="5111708"/>
                  </a:lnTo>
                  <a:cubicBezTo>
                    <a:pt x="3371009" y="5249603"/>
                    <a:pt x="3464171" y="5440103"/>
                    <a:pt x="3464171" y="5650523"/>
                  </a:cubicBezTo>
                  <a:cubicBezTo>
                    <a:pt x="3464171" y="5808339"/>
                    <a:pt x="3411767" y="5954949"/>
                    <a:pt x="3322021" y="6076565"/>
                  </a:cubicBezTo>
                  <a:lnTo>
                    <a:pt x="3262243" y="6142892"/>
                  </a:lnTo>
                  <a:lnTo>
                    <a:pt x="3322021" y="6209219"/>
                  </a:lnTo>
                  <a:cubicBezTo>
                    <a:pt x="3411767" y="6330835"/>
                    <a:pt x="3464171" y="6477445"/>
                    <a:pt x="3464171" y="6635260"/>
                  </a:cubicBezTo>
                  <a:cubicBezTo>
                    <a:pt x="3464171" y="6740470"/>
                    <a:pt x="3440881" y="6840701"/>
                    <a:pt x="3398761" y="6931865"/>
                  </a:cubicBezTo>
                  <a:lnTo>
                    <a:pt x="3333177" y="7042484"/>
                  </a:lnTo>
                  <a:lnTo>
                    <a:pt x="3398723" y="7115889"/>
                  </a:lnTo>
                  <a:cubicBezTo>
                    <a:pt x="3501505" y="7257852"/>
                    <a:pt x="3537683" y="7457566"/>
                    <a:pt x="3479467" y="7654789"/>
                  </a:cubicBezTo>
                  <a:cubicBezTo>
                    <a:pt x="3409609" y="7891458"/>
                    <a:pt x="3223667" y="8057325"/>
                    <a:pt x="3018485" y="8091057"/>
                  </a:cubicBezTo>
                  <a:lnTo>
                    <a:pt x="2964487" y="8093956"/>
                  </a:lnTo>
                  <a:lnTo>
                    <a:pt x="2962359" y="8195520"/>
                  </a:lnTo>
                  <a:cubicBezTo>
                    <a:pt x="2949967" y="8305296"/>
                    <a:pt x="2907125" y="8416567"/>
                    <a:pt x="2832789" y="8515041"/>
                  </a:cubicBezTo>
                  <a:cubicBezTo>
                    <a:pt x="2659337" y="8744814"/>
                    <a:pt x="2371900" y="8828782"/>
                    <a:pt x="2148700" y="8729894"/>
                  </a:cubicBezTo>
                  <a:lnTo>
                    <a:pt x="2113773" y="8709336"/>
                  </a:lnTo>
                  <a:lnTo>
                    <a:pt x="2085307" y="8748656"/>
                  </a:lnTo>
                  <a:cubicBezTo>
                    <a:pt x="2002047" y="8842827"/>
                    <a:pt x="1901675" y="8897814"/>
                    <a:pt x="1793632" y="8897814"/>
                  </a:cubicBezTo>
                  <a:cubicBezTo>
                    <a:pt x="1649575" y="8897814"/>
                    <a:pt x="1519155" y="8800059"/>
                    <a:pt x="1424750" y="8642010"/>
                  </a:cubicBezTo>
                  <a:lnTo>
                    <a:pt x="1402629" y="8597125"/>
                  </a:lnTo>
                  <a:lnTo>
                    <a:pt x="1323212" y="8671025"/>
                  </a:lnTo>
                  <a:cubicBezTo>
                    <a:pt x="1293715" y="8688975"/>
                    <a:pt x="1262791" y="8698521"/>
                    <a:pt x="1230924" y="8698521"/>
                  </a:cubicBezTo>
                  <a:cubicBezTo>
                    <a:pt x="1103457" y="8698521"/>
                    <a:pt x="991075" y="8545778"/>
                    <a:pt x="924713" y="8313461"/>
                  </a:cubicBezTo>
                  <a:lnTo>
                    <a:pt x="915732" y="8274329"/>
                  </a:lnTo>
                  <a:lnTo>
                    <a:pt x="877632" y="8263501"/>
                  </a:lnTo>
                  <a:cubicBezTo>
                    <a:pt x="578893" y="8147824"/>
                    <a:pt x="369277" y="7877014"/>
                    <a:pt x="369277" y="7561383"/>
                  </a:cubicBezTo>
                  <a:cubicBezTo>
                    <a:pt x="369277" y="7508778"/>
                    <a:pt x="375100" y="7457418"/>
                    <a:pt x="386187" y="7407814"/>
                  </a:cubicBezTo>
                  <a:lnTo>
                    <a:pt x="398284" y="7364744"/>
                  </a:lnTo>
                  <a:lnTo>
                    <a:pt x="366970" y="7349184"/>
                  </a:lnTo>
                  <a:cubicBezTo>
                    <a:pt x="145567" y="7212247"/>
                    <a:pt x="0" y="6980347"/>
                    <a:pt x="0" y="6717321"/>
                  </a:cubicBezTo>
                  <a:cubicBezTo>
                    <a:pt x="0" y="6559506"/>
                    <a:pt x="52404" y="6412896"/>
                    <a:pt x="142150" y="6291280"/>
                  </a:cubicBezTo>
                  <a:lnTo>
                    <a:pt x="186079" y="6242538"/>
                  </a:lnTo>
                  <a:lnTo>
                    <a:pt x="142150" y="6193796"/>
                  </a:lnTo>
                  <a:cubicBezTo>
                    <a:pt x="52404" y="6072180"/>
                    <a:pt x="0" y="5925570"/>
                    <a:pt x="0" y="5767754"/>
                  </a:cubicBezTo>
                  <a:cubicBezTo>
                    <a:pt x="0" y="5557334"/>
                    <a:pt x="93163" y="5366834"/>
                    <a:pt x="243787" y="5228939"/>
                  </a:cubicBezTo>
                  <a:lnTo>
                    <a:pt x="314218" y="5175739"/>
                  </a:lnTo>
                  <a:lnTo>
                    <a:pt x="243787" y="5122539"/>
                  </a:lnTo>
                  <a:cubicBezTo>
                    <a:pt x="93163" y="4984644"/>
                    <a:pt x="0" y="4794144"/>
                    <a:pt x="0" y="4583723"/>
                  </a:cubicBezTo>
                  <a:cubicBezTo>
                    <a:pt x="0" y="4373303"/>
                    <a:pt x="93163" y="4182803"/>
                    <a:pt x="243787" y="4044910"/>
                  </a:cubicBezTo>
                  <a:lnTo>
                    <a:pt x="259898" y="4032740"/>
                  </a:lnTo>
                  <a:lnTo>
                    <a:pt x="243787" y="4020569"/>
                  </a:lnTo>
                  <a:cubicBezTo>
                    <a:pt x="93163" y="3882675"/>
                    <a:pt x="0" y="3692174"/>
                    <a:pt x="0" y="3481754"/>
                  </a:cubicBezTo>
                  <a:cubicBezTo>
                    <a:pt x="0" y="3323939"/>
                    <a:pt x="52404" y="3177328"/>
                    <a:pt x="142150" y="3055712"/>
                  </a:cubicBezTo>
                  <a:lnTo>
                    <a:pt x="175514" y="3018693"/>
                  </a:lnTo>
                  <a:lnTo>
                    <a:pt x="142150" y="2981673"/>
                  </a:lnTo>
                  <a:cubicBezTo>
                    <a:pt x="52404" y="2860056"/>
                    <a:pt x="0" y="2713446"/>
                    <a:pt x="0" y="2555631"/>
                  </a:cubicBezTo>
                  <a:cubicBezTo>
                    <a:pt x="0" y="2397816"/>
                    <a:pt x="52404" y="2251206"/>
                    <a:pt x="142150" y="2129590"/>
                  </a:cubicBezTo>
                  <a:lnTo>
                    <a:pt x="239293" y="2021802"/>
                  </a:lnTo>
                  <a:lnTo>
                    <a:pt x="216227" y="2001183"/>
                  </a:lnTo>
                  <a:cubicBezTo>
                    <a:pt x="81881" y="1865861"/>
                    <a:pt x="0" y="1686100"/>
                    <a:pt x="0" y="1488831"/>
                  </a:cubicBezTo>
                  <a:cubicBezTo>
                    <a:pt x="0" y="1396772"/>
                    <a:pt x="17832" y="1308526"/>
                    <a:pt x="50506" y="1226830"/>
                  </a:cubicBezTo>
                  <a:lnTo>
                    <a:pt x="105187" y="1119526"/>
                  </a:lnTo>
                  <a:lnTo>
                    <a:pt x="136290" y="967799"/>
                  </a:lnTo>
                  <a:cubicBezTo>
                    <a:pt x="221936" y="661170"/>
                    <a:pt x="412868" y="438395"/>
                    <a:pt x="640459" y="403396"/>
                  </a:cubicBezTo>
                  <a:lnTo>
                    <a:pt x="656691" y="402154"/>
                  </a:lnTo>
                  <a:lnTo>
                    <a:pt x="671985" y="370665"/>
                  </a:lnTo>
                  <a:cubicBezTo>
                    <a:pt x="798148" y="155920"/>
                    <a:pt x="1176504" y="0"/>
                    <a:pt x="1623648" y="0"/>
                  </a:cubicBezTo>
                  <a:close/>
                </a:path>
              </a:pathLst>
            </a:custGeom>
            <a:solidFill>
              <a:srgbClr val="65B245"/>
            </a:solidFill>
            <a:ln w="19050">
              <a:solidFill>
                <a:schemeClr val="tx1"/>
              </a:solidFill>
            </a:ln>
            <a:effectLst>
              <a:innerShdw blurRad="74151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CH"/>
            </a:p>
          </p:txBody>
        </p:sp>
        <p:sp>
          <p:nvSpPr>
            <p:cNvPr id="795" name="Freeform 794">
              <a:extLst>
                <a:ext uri="{FF2B5EF4-FFF2-40B4-BE49-F238E27FC236}">
                  <a16:creationId xmlns:a16="http://schemas.microsoft.com/office/drawing/2014/main" id="{D833D8DB-2B7E-24F9-D1FE-6102B988FDEA}"/>
                </a:ext>
              </a:extLst>
            </p:cNvPr>
            <p:cNvSpPr/>
            <p:nvPr/>
          </p:nvSpPr>
          <p:spPr>
            <a:xfrm>
              <a:off x="13557736" y="527537"/>
              <a:ext cx="3420000" cy="8550000"/>
            </a:xfrm>
            <a:custGeom>
              <a:avLst/>
              <a:gdLst>
                <a:gd name="connsiteX0" fmla="*/ 1623648 w 3507270"/>
                <a:gd name="connsiteY0" fmla="*/ 0 h 8897814"/>
                <a:gd name="connsiteX1" fmla="*/ 2575311 w 3507270"/>
                <a:gd name="connsiteY1" fmla="*/ 370665 h 8897814"/>
                <a:gd name="connsiteX2" fmla="*/ 2582049 w 3507270"/>
                <a:gd name="connsiteY2" fmla="*/ 384538 h 8897814"/>
                <a:gd name="connsiteX3" fmla="*/ 2644500 w 3507270"/>
                <a:gd name="connsiteY3" fmla="*/ 394071 h 8897814"/>
                <a:gd name="connsiteX4" fmla="*/ 3135925 w 3507270"/>
                <a:gd name="connsiteY4" fmla="*/ 1307121 h 8897814"/>
                <a:gd name="connsiteX5" fmla="*/ 3087559 w 3507270"/>
                <a:gd name="connsiteY5" fmla="*/ 1669892 h 8897814"/>
                <a:gd name="connsiteX6" fmla="*/ 3047443 w 3507270"/>
                <a:gd name="connsiteY6" fmla="*/ 1781812 h 8897814"/>
                <a:gd name="connsiteX7" fmla="*/ 3097201 w 3507270"/>
                <a:gd name="connsiteY7" fmla="*/ 1806537 h 8897814"/>
                <a:gd name="connsiteX8" fmla="*/ 3464171 w 3507270"/>
                <a:gd name="connsiteY8" fmla="*/ 2438399 h 8897814"/>
                <a:gd name="connsiteX9" fmla="*/ 3322021 w 3507270"/>
                <a:gd name="connsiteY9" fmla="*/ 2864441 h 8897814"/>
                <a:gd name="connsiteX10" fmla="*/ 3272809 w 3507270"/>
                <a:gd name="connsiteY10" fmla="*/ 2919046 h 8897814"/>
                <a:gd name="connsiteX11" fmla="*/ 3322021 w 3507270"/>
                <a:gd name="connsiteY11" fmla="*/ 2973651 h 8897814"/>
                <a:gd name="connsiteX12" fmla="*/ 3464171 w 3507270"/>
                <a:gd name="connsiteY12" fmla="*/ 3399692 h 8897814"/>
                <a:gd name="connsiteX13" fmla="*/ 3220385 w 3507270"/>
                <a:gd name="connsiteY13" fmla="*/ 3938507 h 8897814"/>
                <a:gd name="connsiteX14" fmla="*/ 3180993 w 3507270"/>
                <a:gd name="connsiteY14" fmla="*/ 3968262 h 8897814"/>
                <a:gd name="connsiteX15" fmla="*/ 3220385 w 3507270"/>
                <a:gd name="connsiteY15" fmla="*/ 3998017 h 8897814"/>
                <a:gd name="connsiteX16" fmla="*/ 3464171 w 3507270"/>
                <a:gd name="connsiteY16" fmla="*/ 4536831 h 8897814"/>
                <a:gd name="connsiteX17" fmla="*/ 3220385 w 3507270"/>
                <a:gd name="connsiteY17" fmla="*/ 5075647 h 8897814"/>
                <a:gd name="connsiteX18" fmla="*/ 3196513 w 3507270"/>
                <a:gd name="connsiteY18" fmla="*/ 5093677 h 8897814"/>
                <a:gd name="connsiteX19" fmla="*/ 3220385 w 3507270"/>
                <a:gd name="connsiteY19" fmla="*/ 5111708 h 8897814"/>
                <a:gd name="connsiteX20" fmla="*/ 3464171 w 3507270"/>
                <a:gd name="connsiteY20" fmla="*/ 5650523 h 8897814"/>
                <a:gd name="connsiteX21" fmla="*/ 3322021 w 3507270"/>
                <a:gd name="connsiteY21" fmla="*/ 6076565 h 8897814"/>
                <a:gd name="connsiteX22" fmla="*/ 3262243 w 3507270"/>
                <a:gd name="connsiteY22" fmla="*/ 6142892 h 8897814"/>
                <a:gd name="connsiteX23" fmla="*/ 3322021 w 3507270"/>
                <a:gd name="connsiteY23" fmla="*/ 6209219 h 8897814"/>
                <a:gd name="connsiteX24" fmla="*/ 3464171 w 3507270"/>
                <a:gd name="connsiteY24" fmla="*/ 6635260 h 8897814"/>
                <a:gd name="connsiteX25" fmla="*/ 3398761 w 3507270"/>
                <a:gd name="connsiteY25" fmla="*/ 6931865 h 8897814"/>
                <a:gd name="connsiteX26" fmla="*/ 3333177 w 3507270"/>
                <a:gd name="connsiteY26" fmla="*/ 7042484 h 8897814"/>
                <a:gd name="connsiteX27" fmla="*/ 3398723 w 3507270"/>
                <a:gd name="connsiteY27" fmla="*/ 7115889 h 8897814"/>
                <a:gd name="connsiteX28" fmla="*/ 3479467 w 3507270"/>
                <a:gd name="connsiteY28" fmla="*/ 7654789 h 8897814"/>
                <a:gd name="connsiteX29" fmla="*/ 3018485 w 3507270"/>
                <a:gd name="connsiteY29" fmla="*/ 8091057 h 8897814"/>
                <a:gd name="connsiteX30" fmla="*/ 2964487 w 3507270"/>
                <a:gd name="connsiteY30" fmla="*/ 8093956 h 8897814"/>
                <a:gd name="connsiteX31" fmla="*/ 2962359 w 3507270"/>
                <a:gd name="connsiteY31" fmla="*/ 8195520 h 8897814"/>
                <a:gd name="connsiteX32" fmla="*/ 2832789 w 3507270"/>
                <a:gd name="connsiteY32" fmla="*/ 8515041 h 8897814"/>
                <a:gd name="connsiteX33" fmla="*/ 2148700 w 3507270"/>
                <a:gd name="connsiteY33" fmla="*/ 8729894 h 8897814"/>
                <a:gd name="connsiteX34" fmla="*/ 2113773 w 3507270"/>
                <a:gd name="connsiteY34" fmla="*/ 8709336 h 8897814"/>
                <a:gd name="connsiteX35" fmla="*/ 2085307 w 3507270"/>
                <a:gd name="connsiteY35" fmla="*/ 8748656 h 8897814"/>
                <a:gd name="connsiteX36" fmla="*/ 1793632 w 3507270"/>
                <a:gd name="connsiteY36" fmla="*/ 8897814 h 8897814"/>
                <a:gd name="connsiteX37" fmla="*/ 1424750 w 3507270"/>
                <a:gd name="connsiteY37" fmla="*/ 8642010 h 8897814"/>
                <a:gd name="connsiteX38" fmla="*/ 1402629 w 3507270"/>
                <a:gd name="connsiteY38" fmla="*/ 8597125 h 8897814"/>
                <a:gd name="connsiteX39" fmla="*/ 1323212 w 3507270"/>
                <a:gd name="connsiteY39" fmla="*/ 8671025 h 8897814"/>
                <a:gd name="connsiteX40" fmla="*/ 1230924 w 3507270"/>
                <a:gd name="connsiteY40" fmla="*/ 8698521 h 8897814"/>
                <a:gd name="connsiteX41" fmla="*/ 924713 w 3507270"/>
                <a:gd name="connsiteY41" fmla="*/ 8313461 h 8897814"/>
                <a:gd name="connsiteX42" fmla="*/ 915732 w 3507270"/>
                <a:gd name="connsiteY42" fmla="*/ 8274329 h 8897814"/>
                <a:gd name="connsiteX43" fmla="*/ 877632 w 3507270"/>
                <a:gd name="connsiteY43" fmla="*/ 8263501 h 8897814"/>
                <a:gd name="connsiteX44" fmla="*/ 369277 w 3507270"/>
                <a:gd name="connsiteY44" fmla="*/ 7561383 h 8897814"/>
                <a:gd name="connsiteX45" fmla="*/ 386187 w 3507270"/>
                <a:gd name="connsiteY45" fmla="*/ 7407814 h 8897814"/>
                <a:gd name="connsiteX46" fmla="*/ 398284 w 3507270"/>
                <a:gd name="connsiteY46" fmla="*/ 7364744 h 8897814"/>
                <a:gd name="connsiteX47" fmla="*/ 366970 w 3507270"/>
                <a:gd name="connsiteY47" fmla="*/ 7349184 h 8897814"/>
                <a:gd name="connsiteX48" fmla="*/ 0 w 3507270"/>
                <a:gd name="connsiteY48" fmla="*/ 6717321 h 8897814"/>
                <a:gd name="connsiteX49" fmla="*/ 142150 w 3507270"/>
                <a:gd name="connsiteY49" fmla="*/ 6291280 h 8897814"/>
                <a:gd name="connsiteX50" fmla="*/ 186079 w 3507270"/>
                <a:gd name="connsiteY50" fmla="*/ 6242538 h 8897814"/>
                <a:gd name="connsiteX51" fmla="*/ 142150 w 3507270"/>
                <a:gd name="connsiteY51" fmla="*/ 6193796 h 8897814"/>
                <a:gd name="connsiteX52" fmla="*/ 0 w 3507270"/>
                <a:gd name="connsiteY52" fmla="*/ 5767754 h 8897814"/>
                <a:gd name="connsiteX53" fmla="*/ 243787 w 3507270"/>
                <a:gd name="connsiteY53" fmla="*/ 5228939 h 8897814"/>
                <a:gd name="connsiteX54" fmla="*/ 314218 w 3507270"/>
                <a:gd name="connsiteY54" fmla="*/ 5175739 h 8897814"/>
                <a:gd name="connsiteX55" fmla="*/ 243787 w 3507270"/>
                <a:gd name="connsiteY55" fmla="*/ 5122539 h 8897814"/>
                <a:gd name="connsiteX56" fmla="*/ 0 w 3507270"/>
                <a:gd name="connsiteY56" fmla="*/ 4583723 h 8897814"/>
                <a:gd name="connsiteX57" fmla="*/ 243787 w 3507270"/>
                <a:gd name="connsiteY57" fmla="*/ 4044910 h 8897814"/>
                <a:gd name="connsiteX58" fmla="*/ 259898 w 3507270"/>
                <a:gd name="connsiteY58" fmla="*/ 4032740 h 8897814"/>
                <a:gd name="connsiteX59" fmla="*/ 243787 w 3507270"/>
                <a:gd name="connsiteY59" fmla="*/ 4020569 h 8897814"/>
                <a:gd name="connsiteX60" fmla="*/ 0 w 3507270"/>
                <a:gd name="connsiteY60" fmla="*/ 3481754 h 8897814"/>
                <a:gd name="connsiteX61" fmla="*/ 142150 w 3507270"/>
                <a:gd name="connsiteY61" fmla="*/ 3055712 h 8897814"/>
                <a:gd name="connsiteX62" fmla="*/ 175514 w 3507270"/>
                <a:gd name="connsiteY62" fmla="*/ 3018693 h 8897814"/>
                <a:gd name="connsiteX63" fmla="*/ 142150 w 3507270"/>
                <a:gd name="connsiteY63" fmla="*/ 2981673 h 8897814"/>
                <a:gd name="connsiteX64" fmla="*/ 0 w 3507270"/>
                <a:gd name="connsiteY64" fmla="*/ 2555631 h 8897814"/>
                <a:gd name="connsiteX65" fmla="*/ 142150 w 3507270"/>
                <a:gd name="connsiteY65" fmla="*/ 2129590 h 8897814"/>
                <a:gd name="connsiteX66" fmla="*/ 239293 w 3507270"/>
                <a:gd name="connsiteY66" fmla="*/ 2021802 h 8897814"/>
                <a:gd name="connsiteX67" fmla="*/ 216227 w 3507270"/>
                <a:gd name="connsiteY67" fmla="*/ 2001183 h 8897814"/>
                <a:gd name="connsiteX68" fmla="*/ 0 w 3507270"/>
                <a:gd name="connsiteY68" fmla="*/ 1488831 h 8897814"/>
                <a:gd name="connsiteX69" fmla="*/ 50506 w 3507270"/>
                <a:gd name="connsiteY69" fmla="*/ 1226830 h 8897814"/>
                <a:gd name="connsiteX70" fmla="*/ 105187 w 3507270"/>
                <a:gd name="connsiteY70" fmla="*/ 1119526 h 8897814"/>
                <a:gd name="connsiteX71" fmla="*/ 136290 w 3507270"/>
                <a:gd name="connsiteY71" fmla="*/ 967799 h 8897814"/>
                <a:gd name="connsiteX72" fmla="*/ 640459 w 3507270"/>
                <a:gd name="connsiteY72" fmla="*/ 403396 h 8897814"/>
                <a:gd name="connsiteX73" fmla="*/ 656691 w 3507270"/>
                <a:gd name="connsiteY73" fmla="*/ 402154 h 8897814"/>
                <a:gd name="connsiteX74" fmla="*/ 671985 w 3507270"/>
                <a:gd name="connsiteY74" fmla="*/ 370665 h 8897814"/>
                <a:gd name="connsiteX75" fmla="*/ 1623648 w 3507270"/>
                <a:gd name="connsiteY75" fmla="*/ 0 h 8897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507270" h="8897814">
                  <a:moveTo>
                    <a:pt x="1623648" y="0"/>
                  </a:moveTo>
                  <a:cubicBezTo>
                    <a:pt x="2070792" y="0"/>
                    <a:pt x="2449148" y="155920"/>
                    <a:pt x="2575311" y="370665"/>
                  </a:cubicBezTo>
                  <a:lnTo>
                    <a:pt x="2582049" y="384538"/>
                  </a:lnTo>
                  <a:lnTo>
                    <a:pt x="2644500" y="394071"/>
                  </a:lnTo>
                  <a:cubicBezTo>
                    <a:pt x="2924955" y="480975"/>
                    <a:pt x="3135925" y="856741"/>
                    <a:pt x="3135925" y="1307121"/>
                  </a:cubicBezTo>
                  <a:cubicBezTo>
                    <a:pt x="3135925" y="1435802"/>
                    <a:pt x="3118703" y="1558391"/>
                    <a:pt x="3087559" y="1669892"/>
                  </a:cubicBezTo>
                  <a:lnTo>
                    <a:pt x="3047443" y="1781812"/>
                  </a:lnTo>
                  <a:lnTo>
                    <a:pt x="3097201" y="1806537"/>
                  </a:lnTo>
                  <a:cubicBezTo>
                    <a:pt x="3318603" y="1943474"/>
                    <a:pt x="3464171" y="2175374"/>
                    <a:pt x="3464171" y="2438399"/>
                  </a:cubicBezTo>
                  <a:cubicBezTo>
                    <a:pt x="3464171" y="2596215"/>
                    <a:pt x="3411767" y="2742825"/>
                    <a:pt x="3322021" y="2864441"/>
                  </a:cubicBezTo>
                  <a:lnTo>
                    <a:pt x="3272809" y="2919046"/>
                  </a:lnTo>
                  <a:lnTo>
                    <a:pt x="3322021" y="2973651"/>
                  </a:lnTo>
                  <a:cubicBezTo>
                    <a:pt x="3411767" y="3095267"/>
                    <a:pt x="3464171" y="3241876"/>
                    <a:pt x="3464171" y="3399692"/>
                  </a:cubicBezTo>
                  <a:cubicBezTo>
                    <a:pt x="3464171" y="3610113"/>
                    <a:pt x="3371009" y="3800613"/>
                    <a:pt x="3220385" y="3938507"/>
                  </a:cubicBezTo>
                  <a:lnTo>
                    <a:pt x="3180993" y="3968262"/>
                  </a:lnTo>
                  <a:lnTo>
                    <a:pt x="3220385" y="3998017"/>
                  </a:lnTo>
                  <a:cubicBezTo>
                    <a:pt x="3371009" y="4135911"/>
                    <a:pt x="3464171" y="4326411"/>
                    <a:pt x="3464171" y="4536831"/>
                  </a:cubicBezTo>
                  <a:cubicBezTo>
                    <a:pt x="3464171" y="4747252"/>
                    <a:pt x="3371009" y="4937752"/>
                    <a:pt x="3220385" y="5075647"/>
                  </a:cubicBezTo>
                  <a:lnTo>
                    <a:pt x="3196513" y="5093677"/>
                  </a:lnTo>
                  <a:lnTo>
                    <a:pt x="3220385" y="5111708"/>
                  </a:lnTo>
                  <a:cubicBezTo>
                    <a:pt x="3371009" y="5249603"/>
                    <a:pt x="3464171" y="5440103"/>
                    <a:pt x="3464171" y="5650523"/>
                  </a:cubicBezTo>
                  <a:cubicBezTo>
                    <a:pt x="3464171" y="5808339"/>
                    <a:pt x="3411767" y="5954949"/>
                    <a:pt x="3322021" y="6076565"/>
                  </a:cubicBezTo>
                  <a:lnTo>
                    <a:pt x="3262243" y="6142892"/>
                  </a:lnTo>
                  <a:lnTo>
                    <a:pt x="3322021" y="6209219"/>
                  </a:lnTo>
                  <a:cubicBezTo>
                    <a:pt x="3411767" y="6330835"/>
                    <a:pt x="3464171" y="6477445"/>
                    <a:pt x="3464171" y="6635260"/>
                  </a:cubicBezTo>
                  <a:cubicBezTo>
                    <a:pt x="3464171" y="6740470"/>
                    <a:pt x="3440881" y="6840701"/>
                    <a:pt x="3398761" y="6931865"/>
                  </a:cubicBezTo>
                  <a:lnTo>
                    <a:pt x="3333177" y="7042484"/>
                  </a:lnTo>
                  <a:lnTo>
                    <a:pt x="3398723" y="7115889"/>
                  </a:lnTo>
                  <a:cubicBezTo>
                    <a:pt x="3501505" y="7257852"/>
                    <a:pt x="3537683" y="7457566"/>
                    <a:pt x="3479467" y="7654789"/>
                  </a:cubicBezTo>
                  <a:cubicBezTo>
                    <a:pt x="3409609" y="7891458"/>
                    <a:pt x="3223667" y="8057325"/>
                    <a:pt x="3018485" y="8091057"/>
                  </a:cubicBezTo>
                  <a:lnTo>
                    <a:pt x="2964487" y="8093956"/>
                  </a:lnTo>
                  <a:lnTo>
                    <a:pt x="2962359" y="8195520"/>
                  </a:lnTo>
                  <a:cubicBezTo>
                    <a:pt x="2949967" y="8305296"/>
                    <a:pt x="2907125" y="8416567"/>
                    <a:pt x="2832789" y="8515041"/>
                  </a:cubicBezTo>
                  <a:cubicBezTo>
                    <a:pt x="2659337" y="8744814"/>
                    <a:pt x="2371900" y="8828782"/>
                    <a:pt x="2148700" y="8729894"/>
                  </a:cubicBezTo>
                  <a:lnTo>
                    <a:pt x="2113773" y="8709336"/>
                  </a:lnTo>
                  <a:lnTo>
                    <a:pt x="2085307" y="8748656"/>
                  </a:lnTo>
                  <a:cubicBezTo>
                    <a:pt x="2002047" y="8842827"/>
                    <a:pt x="1901675" y="8897814"/>
                    <a:pt x="1793632" y="8897814"/>
                  </a:cubicBezTo>
                  <a:cubicBezTo>
                    <a:pt x="1649575" y="8897814"/>
                    <a:pt x="1519155" y="8800059"/>
                    <a:pt x="1424750" y="8642010"/>
                  </a:cubicBezTo>
                  <a:lnTo>
                    <a:pt x="1402629" y="8597125"/>
                  </a:lnTo>
                  <a:lnTo>
                    <a:pt x="1323212" y="8671025"/>
                  </a:lnTo>
                  <a:cubicBezTo>
                    <a:pt x="1293715" y="8688975"/>
                    <a:pt x="1262791" y="8698521"/>
                    <a:pt x="1230924" y="8698521"/>
                  </a:cubicBezTo>
                  <a:cubicBezTo>
                    <a:pt x="1103457" y="8698521"/>
                    <a:pt x="991075" y="8545778"/>
                    <a:pt x="924713" y="8313461"/>
                  </a:cubicBezTo>
                  <a:lnTo>
                    <a:pt x="915732" y="8274329"/>
                  </a:lnTo>
                  <a:lnTo>
                    <a:pt x="877632" y="8263501"/>
                  </a:lnTo>
                  <a:cubicBezTo>
                    <a:pt x="578893" y="8147824"/>
                    <a:pt x="369277" y="7877014"/>
                    <a:pt x="369277" y="7561383"/>
                  </a:cubicBezTo>
                  <a:cubicBezTo>
                    <a:pt x="369277" y="7508778"/>
                    <a:pt x="375100" y="7457418"/>
                    <a:pt x="386187" y="7407814"/>
                  </a:cubicBezTo>
                  <a:lnTo>
                    <a:pt x="398284" y="7364744"/>
                  </a:lnTo>
                  <a:lnTo>
                    <a:pt x="366970" y="7349184"/>
                  </a:lnTo>
                  <a:cubicBezTo>
                    <a:pt x="145567" y="7212247"/>
                    <a:pt x="0" y="6980347"/>
                    <a:pt x="0" y="6717321"/>
                  </a:cubicBezTo>
                  <a:cubicBezTo>
                    <a:pt x="0" y="6559506"/>
                    <a:pt x="52404" y="6412896"/>
                    <a:pt x="142150" y="6291280"/>
                  </a:cubicBezTo>
                  <a:lnTo>
                    <a:pt x="186079" y="6242538"/>
                  </a:lnTo>
                  <a:lnTo>
                    <a:pt x="142150" y="6193796"/>
                  </a:lnTo>
                  <a:cubicBezTo>
                    <a:pt x="52404" y="6072180"/>
                    <a:pt x="0" y="5925570"/>
                    <a:pt x="0" y="5767754"/>
                  </a:cubicBezTo>
                  <a:cubicBezTo>
                    <a:pt x="0" y="5557334"/>
                    <a:pt x="93163" y="5366834"/>
                    <a:pt x="243787" y="5228939"/>
                  </a:cubicBezTo>
                  <a:lnTo>
                    <a:pt x="314218" y="5175739"/>
                  </a:lnTo>
                  <a:lnTo>
                    <a:pt x="243787" y="5122539"/>
                  </a:lnTo>
                  <a:cubicBezTo>
                    <a:pt x="93163" y="4984644"/>
                    <a:pt x="0" y="4794144"/>
                    <a:pt x="0" y="4583723"/>
                  </a:cubicBezTo>
                  <a:cubicBezTo>
                    <a:pt x="0" y="4373303"/>
                    <a:pt x="93163" y="4182803"/>
                    <a:pt x="243787" y="4044910"/>
                  </a:cubicBezTo>
                  <a:lnTo>
                    <a:pt x="259898" y="4032740"/>
                  </a:lnTo>
                  <a:lnTo>
                    <a:pt x="243787" y="4020569"/>
                  </a:lnTo>
                  <a:cubicBezTo>
                    <a:pt x="93163" y="3882675"/>
                    <a:pt x="0" y="3692174"/>
                    <a:pt x="0" y="3481754"/>
                  </a:cubicBezTo>
                  <a:cubicBezTo>
                    <a:pt x="0" y="3323939"/>
                    <a:pt x="52404" y="3177328"/>
                    <a:pt x="142150" y="3055712"/>
                  </a:cubicBezTo>
                  <a:lnTo>
                    <a:pt x="175514" y="3018693"/>
                  </a:lnTo>
                  <a:lnTo>
                    <a:pt x="142150" y="2981673"/>
                  </a:lnTo>
                  <a:cubicBezTo>
                    <a:pt x="52404" y="2860056"/>
                    <a:pt x="0" y="2713446"/>
                    <a:pt x="0" y="2555631"/>
                  </a:cubicBezTo>
                  <a:cubicBezTo>
                    <a:pt x="0" y="2397816"/>
                    <a:pt x="52404" y="2251206"/>
                    <a:pt x="142150" y="2129590"/>
                  </a:cubicBezTo>
                  <a:lnTo>
                    <a:pt x="239293" y="2021802"/>
                  </a:lnTo>
                  <a:lnTo>
                    <a:pt x="216227" y="2001183"/>
                  </a:lnTo>
                  <a:cubicBezTo>
                    <a:pt x="81881" y="1865861"/>
                    <a:pt x="0" y="1686100"/>
                    <a:pt x="0" y="1488831"/>
                  </a:cubicBezTo>
                  <a:cubicBezTo>
                    <a:pt x="0" y="1396772"/>
                    <a:pt x="17832" y="1308526"/>
                    <a:pt x="50506" y="1226830"/>
                  </a:cubicBezTo>
                  <a:lnTo>
                    <a:pt x="105187" y="1119526"/>
                  </a:lnTo>
                  <a:lnTo>
                    <a:pt x="136290" y="967799"/>
                  </a:lnTo>
                  <a:cubicBezTo>
                    <a:pt x="221936" y="661170"/>
                    <a:pt x="412868" y="438395"/>
                    <a:pt x="640459" y="403396"/>
                  </a:cubicBezTo>
                  <a:lnTo>
                    <a:pt x="656691" y="402154"/>
                  </a:lnTo>
                  <a:lnTo>
                    <a:pt x="671985" y="370665"/>
                  </a:lnTo>
                  <a:cubicBezTo>
                    <a:pt x="798148" y="155920"/>
                    <a:pt x="1176504" y="0"/>
                    <a:pt x="1623648" y="0"/>
                  </a:cubicBezTo>
                  <a:close/>
                </a:path>
              </a:pathLst>
            </a:custGeom>
            <a:solidFill>
              <a:srgbClr val="65B245"/>
            </a:solidFill>
            <a:ln w="19050">
              <a:noFill/>
            </a:ln>
            <a:effectLst>
              <a:innerShdw blurRad="517812" dist="749300" dir="5460000">
                <a:prstClr val="black">
                  <a:alpha val="33162"/>
                </a:prstClr>
              </a:innerShdw>
              <a:softEdge rad="273155"/>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CH"/>
            </a:p>
          </p:txBody>
        </p:sp>
      </p:grpSp>
      <p:sp>
        <p:nvSpPr>
          <p:cNvPr id="796" name="TextBox 795">
            <a:extLst>
              <a:ext uri="{FF2B5EF4-FFF2-40B4-BE49-F238E27FC236}">
                <a16:creationId xmlns:a16="http://schemas.microsoft.com/office/drawing/2014/main" id="{DF024E5D-4CE3-8076-3020-8648BA55B804}"/>
              </a:ext>
            </a:extLst>
          </p:cNvPr>
          <p:cNvSpPr txBox="1"/>
          <p:nvPr/>
        </p:nvSpPr>
        <p:spPr>
          <a:xfrm>
            <a:off x="6156382" y="8087775"/>
            <a:ext cx="1153073" cy="369332"/>
          </a:xfrm>
          <a:prstGeom prst="rect">
            <a:avLst/>
          </a:prstGeom>
          <a:noFill/>
        </p:spPr>
        <p:txBody>
          <a:bodyPr wrap="none" rtlCol="0">
            <a:spAutoFit/>
          </a:bodyPr>
          <a:lstStyle/>
          <a:p>
            <a:r>
              <a:rPr lang="en-CH" dirty="0"/>
              <a:t>results file</a:t>
            </a:r>
          </a:p>
        </p:txBody>
      </p:sp>
      <p:sp>
        <p:nvSpPr>
          <p:cNvPr id="797" name="Rounded Rectangle 796">
            <a:extLst>
              <a:ext uri="{FF2B5EF4-FFF2-40B4-BE49-F238E27FC236}">
                <a16:creationId xmlns:a16="http://schemas.microsoft.com/office/drawing/2014/main" id="{4944EF4A-EE4A-968B-9BE0-0093F383F062}"/>
              </a:ext>
            </a:extLst>
          </p:cNvPr>
          <p:cNvSpPr/>
          <p:nvPr/>
        </p:nvSpPr>
        <p:spPr>
          <a:xfrm rot="5400000">
            <a:off x="6169422" y="3288020"/>
            <a:ext cx="5891067" cy="623910"/>
          </a:xfrm>
          <a:prstGeom prst="roundRect">
            <a:avLst/>
          </a:prstGeom>
          <a:solidFill>
            <a:srgbClr val="DDE9FB"/>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H" sz="2400" dirty="0">
                <a:solidFill>
                  <a:schemeClr val="tx1"/>
                </a:solidFill>
              </a:rPr>
              <a:t>FFCS DB Server</a:t>
            </a:r>
          </a:p>
        </p:txBody>
      </p:sp>
      <p:grpSp>
        <p:nvGrpSpPr>
          <p:cNvPr id="798" name="Group 797">
            <a:extLst>
              <a:ext uri="{FF2B5EF4-FFF2-40B4-BE49-F238E27FC236}">
                <a16:creationId xmlns:a16="http://schemas.microsoft.com/office/drawing/2014/main" id="{1F504CFF-3BF6-B8EF-5974-1DDEF0852B02}"/>
              </a:ext>
            </a:extLst>
          </p:cNvPr>
          <p:cNvGrpSpPr/>
          <p:nvPr/>
        </p:nvGrpSpPr>
        <p:grpSpPr>
          <a:xfrm>
            <a:off x="4710441" y="936489"/>
            <a:ext cx="4067033" cy="5211605"/>
            <a:chOff x="5148469" y="704592"/>
            <a:chExt cx="1029331" cy="5211605"/>
          </a:xfrm>
          <a:solidFill>
            <a:srgbClr val="C00000"/>
          </a:solidFill>
        </p:grpSpPr>
        <p:sp>
          <p:nvSpPr>
            <p:cNvPr id="799" name="Right Arrow 798">
              <a:extLst>
                <a:ext uri="{FF2B5EF4-FFF2-40B4-BE49-F238E27FC236}">
                  <a16:creationId xmlns:a16="http://schemas.microsoft.com/office/drawing/2014/main" id="{F01C3A00-EDEB-8E6C-0D13-E4A312E0C93A}"/>
                </a:ext>
              </a:extLst>
            </p:cNvPr>
            <p:cNvSpPr/>
            <p:nvPr/>
          </p:nvSpPr>
          <p:spPr>
            <a:xfrm>
              <a:off x="5148469" y="704592"/>
              <a:ext cx="1029331" cy="323770"/>
            </a:xfrm>
            <a:prstGeom prst="rightArrow">
              <a:avLst>
                <a:gd name="adj1" fmla="val 43155"/>
                <a:gd name="adj2" fmla="val 79091"/>
              </a:avLst>
            </a:prstGeom>
            <a:grp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800" name="Right Arrow 799">
              <a:extLst>
                <a:ext uri="{FF2B5EF4-FFF2-40B4-BE49-F238E27FC236}">
                  <a16:creationId xmlns:a16="http://schemas.microsoft.com/office/drawing/2014/main" id="{8370B550-742E-4053-05E9-19C0D94BA6D9}"/>
                </a:ext>
              </a:extLst>
            </p:cNvPr>
            <p:cNvSpPr/>
            <p:nvPr/>
          </p:nvSpPr>
          <p:spPr>
            <a:xfrm>
              <a:off x="5148469" y="2244651"/>
              <a:ext cx="1029331" cy="323770"/>
            </a:xfrm>
            <a:prstGeom prst="rightArrow">
              <a:avLst>
                <a:gd name="adj1" fmla="val 43155"/>
                <a:gd name="adj2" fmla="val 79091"/>
              </a:avLst>
            </a:prstGeom>
            <a:grp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801" name="Right Arrow 800">
              <a:extLst>
                <a:ext uri="{FF2B5EF4-FFF2-40B4-BE49-F238E27FC236}">
                  <a16:creationId xmlns:a16="http://schemas.microsoft.com/office/drawing/2014/main" id="{459EA7E0-1B25-2A21-D99D-B1EF6A30821E}"/>
                </a:ext>
              </a:extLst>
            </p:cNvPr>
            <p:cNvSpPr/>
            <p:nvPr/>
          </p:nvSpPr>
          <p:spPr>
            <a:xfrm>
              <a:off x="5148469" y="4143226"/>
              <a:ext cx="1029331" cy="323770"/>
            </a:xfrm>
            <a:prstGeom prst="rightArrow">
              <a:avLst>
                <a:gd name="adj1" fmla="val 43155"/>
                <a:gd name="adj2" fmla="val 79091"/>
              </a:avLst>
            </a:prstGeom>
            <a:grp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802" name="Right Arrow 801">
              <a:extLst>
                <a:ext uri="{FF2B5EF4-FFF2-40B4-BE49-F238E27FC236}">
                  <a16:creationId xmlns:a16="http://schemas.microsoft.com/office/drawing/2014/main" id="{DB136117-1F39-7C11-D70D-6DF35028231D}"/>
                </a:ext>
              </a:extLst>
            </p:cNvPr>
            <p:cNvSpPr/>
            <p:nvPr/>
          </p:nvSpPr>
          <p:spPr>
            <a:xfrm>
              <a:off x="5148469" y="5592427"/>
              <a:ext cx="1029331" cy="323770"/>
            </a:xfrm>
            <a:prstGeom prst="rightArrow">
              <a:avLst>
                <a:gd name="adj1" fmla="val 43155"/>
                <a:gd name="adj2" fmla="val 79091"/>
              </a:avLst>
            </a:prstGeom>
            <a:grp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pic>
        <p:nvPicPr>
          <p:cNvPr id="803" name="Picture 2" descr="MongoDB logo (Mongo DB)">
            <a:extLst>
              <a:ext uri="{FF2B5EF4-FFF2-40B4-BE49-F238E27FC236}">
                <a16:creationId xmlns:a16="http://schemas.microsoft.com/office/drawing/2014/main" id="{26167A31-1FB7-78AA-B2F2-981ACF7B43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46529" y="1689279"/>
            <a:ext cx="1385489" cy="376061"/>
          </a:xfrm>
          <a:prstGeom prst="rect">
            <a:avLst/>
          </a:prstGeom>
          <a:noFill/>
          <a:extLst>
            <a:ext uri="{909E8E84-426E-40DD-AFC4-6F175D3DCCD1}">
              <a14:hiddenFill xmlns:a14="http://schemas.microsoft.com/office/drawing/2010/main">
                <a:solidFill>
                  <a:srgbClr val="FFFFFF"/>
                </a:solidFill>
              </a14:hiddenFill>
            </a:ext>
          </a:extLst>
        </p:spPr>
      </p:pic>
      <p:sp>
        <p:nvSpPr>
          <p:cNvPr id="804" name="Up-down Arrow 803">
            <a:extLst>
              <a:ext uri="{FF2B5EF4-FFF2-40B4-BE49-F238E27FC236}">
                <a16:creationId xmlns:a16="http://schemas.microsoft.com/office/drawing/2014/main" id="{7E74F083-79DB-8593-339C-98CABA3805D7}"/>
              </a:ext>
            </a:extLst>
          </p:cNvPr>
          <p:cNvSpPr/>
          <p:nvPr/>
        </p:nvSpPr>
        <p:spPr>
          <a:xfrm rot="5400000">
            <a:off x="9586262" y="3253149"/>
            <a:ext cx="339730" cy="795447"/>
          </a:xfrm>
          <a:prstGeom prst="upDownArrow">
            <a:avLst>
              <a:gd name="adj1" fmla="val 50000"/>
              <a:gd name="adj2" fmla="val 77727"/>
            </a:avLst>
          </a:prstGeom>
          <a:solidFill>
            <a:srgbClr val="C00000"/>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nvGrpSpPr>
          <p:cNvPr id="805" name="Group 804">
            <a:extLst>
              <a:ext uri="{FF2B5EF4-FFF2-40B4-BE49-F238E27FC236}">
                <a16:creationId xmlns:a16="http://schemas.microsoft.com/office/drawing/2014/main" id="{0F824F1B-D992-C33D-12B9-A65245AA7A1B}"/>
              </a:ext>
            </a:extLst>
          </p:cNvPr>
          <p:cNvGrpSpPr/>
          <p:nvPr/>
        </p:nvGrpSpPr>
        <p:grpSpPr>
          <a:xfrm>
            <a:off x="1026006" y="1893394"/>
            <a:ext cx="2900942" cy="1429201"/>
            <a:chOff x="738406" y="2271735"/>
            <a:chExt cx="4380307" cy="2158034"/>
          </a:xfrm>
        </p:grpSpPr>
        <p:grpSp>
          <p:nvGrpSpPr>
            <p:cNvPr id="806" name="Group 805">
              <a:extLst>
                <a:ext uri="{FF2B5EF4-FFF2-40B4-BE49-F238E27FC236}">
                  <a16:creationId xmlns:a16="http://schemas.microsoft.com/office/drawing/2014/main" id="{AD91C7E7-211C-8281-62BF-7EF68C61DBCD}"/>
                </a:ext>
              </a:extLst>
            </p:cNvPr>
            <p:cNvGrpSpPr/>
            <p:nvPr/>
          </p:nvGrpSpPr>
          <p:grpSpPr>
            <a:xfrm>
              <a:off x="738406" y="2742668"/>
              <a:ext cx="4380307" cy="1687101"/>
              <a:chOff x="802458" y="1690085"/>
              <a:chExt cx="4380307" cy="1687101"/>
            </a:xfrm>
          </p:grpSpPr>
          <p:grpSp>
            <p:nvGrpSpPr>
              <p:cNvPr id="808" name="Group 807">
                <a:extLst>
                  <a:ext uri="{FF2B5EF4-FFF2-40B4-BE49-F238E27FC236}">
                    <a16:creationId xmlns:a16="http://schemas.microsoft.com/office/drawing/2014/main" id="{D6ECEFF5-703F-145A-7E1F-6F2B5908CF75}"/>
                  </a:ext>
                </a:extLst>
              </p:cNvPr>
              <p:cNvGrpSpPr/>
              <p:nvPr/>
            </p:nvGrpSpPr>
            <p:grpSpPr>
              <a:xfrm>
                <a:off x="1884128" y="1785619"/>
                <a:ext cx="1233814" cy="1233814"/>
                <a:chOff x="1191361" y="1768643"/>
                <a:chExt cx="1519614" cy="1519614"/>
              </a:xfrm>
            </p:grpSpPr>
            <p:sp>
              <p:nvSpPr>
                <p:cNvPr id="813" name="Oval 812">
                  <a:extLst>
                    <a:ext uri="{FF2B5EF4-FFF2-40B4-BE49-F238E27FC236}">
                      <a16:creationId xmlns:a16="http://schemas.microsoft.com/office/drawing/2014/main" id="{B21E3FF9-998F-C64B-E277-18EA54700F38}"/>
                    </a:ext>
                  </a:extLst>
                </p:cNvPr>
                <p:cNvSpPr/>
                <p:nvPr/>
              </p:nvSpPr>
              <p:spPr>
                <a:xfrm>
                  <a:off x="1191361" y="1768643"/>
                  <a:ext cx="1519614" cy="1519614"/>
                </a:xfrm>
                <a:prstGeom prst="ellipse">
                  <a:avLst/>
                </a:prstGeom>
                <a:solidFill>
                  <a:schemeClr val="bg1">
                    <a:lumMod val="75000"/>
                  </a:schemeClr>
                </a:solidFill>
                <a:ln>
                  <a:solidFill>
                    <a:schemeClr val="tx1"/>
                  </a:solidFill>
                </a:ln>
                <a:effectLst>
                  <a:innerShdw blurRad="622666">
                    <a:schemeClr val="bg1"/>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nvGrpSpPr>
                <p:cNvPr id="814" name="Group 813">
                  <a:extLst>
                    <a:ext uri="{FF2B5EF4-FFF2-40B4-BE49-F238E27FC236}">
                      <a16:creationId xmlns:a16="http://schemas.microsoft.com/office/drawing/2014/main" id="{A7AF97D7-6CA5-09A4-9D03-C34F2B46AEFB}"/>
                    </a:ext>
                  </a:extLst>
                </p:cNvPr>
                <p:cNvGrpSpPr/>
                <p:nvPr/>
              </p:nvGrpSpPr>
              <p:grpSpPr>
                <a:xfrm>
                  <a:off x="1285078" y="1891906"/>
                  <a:ext cx="1051721" cy="1051721"/>
                  <a:chOff x="2334564" y="2232544"/>
                  <a:chExt cx="1392163" cy="1392163"/>
                </a:xfrm>
              </p:grpSpPr>
              <p:sp>
                <p:nvSpPr>
                  <p:cNvPr id="815" name="Oval 814">
                    <a:extLst>
                      <a:ext uri="{FF2B5EF4-FFF2-40B4-BE49-F238E27FC236}">
                        <a16:creationId xmlns:a16="http://schemas.microsoft.com/office/drawing/2014/main" id="{83B8A5C0-50E4-69AB-F9E1-6AD84B18638A}"/>
                      </a:ext>
                    </a:extLst>
                  </p:cNvPr>
                  <p:cNvSpPr/>
                  <p:nvPr/>
                </p:nvSpPr>
                <p:spPr>
                  <a:xfrm>
                    <a:off x="2334564" y="2232544"/>
                    <a:ext cx="1392163" cy="1392163"/>
                  </a:xfrm>
                  <a:prstGeom prst="ellipse">
                    <a:avLst/>
                  </a:prstGeom>
                  <a:solidFill>
                    <a:srgbClr val="BFD7EF"/>
                  </a:solidFill>
                  <a:ln w="6350">
                    <a:solidFill>
                      <a:schemeClr val="tx1"/>
                    </a:solidFill>
                  </a:ln>
                  <a:effectLst>
                    <a:innerShdw blurRad="225287" dist="114300" dir="5400000">
                      <a:prstClr val="black">
                        <a:alpha val="42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816" name="Parallelogram 815">
                    <a:extLst>
                      <a:ext uri="{FF2B5EF4-FFF2-40B4-BE49-F238E27FC236}">
                        <a16:creationId xmlns:a16="http://schemas.microsoft.com/office/drawing/2014/main" id="{8CF8E147-74BF-8188-748B-B775A567DA18}"/>
                      </a:ext>
                    </a:extLst>
                  </p:cNvPr>
                  <p:cNvSpPr/>
                  <p:nvPr/>
                </p:nvSpPr>
                <p:spPr>
                  <a:xfrm rot="1082995">
                    <a:off x="2637053" y="2423715"/>
                    <a:ext cx="252160" cy="189593"/>
                  </a:xfrm>
                  <a:prstGeom prst="parallelogram">
                    <a:avLst>
                      <a:gd name="adj" fmla="val 30822"/>
                    </a:avLst>
                  </a:prstGeom>
                  <a:solidFill>
                    <a:srgbClr val="FFEEAE"/>
                  </a:solidFill>
                  <a:ln w="6350"/>
                  <a:effectLst>
                    <a:innerShdw blurRad="63500" dist="25400" dir="3780000">
                      <a:srgbClr val="592413">
                        <a:alpha val="35000"/>
                      </a:srgb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817" name="Oval 816">
                    <a:extLst>
                      <a:ext uri="{FF2B5EF4-FFF2-40B4-BE49-F238E27FC236}">
                        <a16:creationId xmlns:a16="http://schemas.microsoft.com/office/drawing/2014/main" id="{C9BC1723-ED5E-3EF6-61DE-A9AF568C60AE}"/>
                      </a:ext>
                    </a:extLst>
                  </p:cNvPr>
                  <p:cNvSpPr/>
                  <p:nvPr/>
                </p:nvSpPr>
                <p:spPr>
                  <a:xfrm>
                    <a:off x="3214838" y="3248391"/>
                    <a:ext cx="230512" cy="230512"/>
                  </a:xfrm>
                  <a:prstGeom prst="ellipse">
                    <a:avLst/>
                  </a:prstGeom>
                  <a:solidFill>
                    <a:srgbClr val="FF0000"/>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grpSp>
          <p:sp>
            <p:nvSpPr>
              <p:cNvPr id="809" name="TextBox 808">
                <a:extLst>
                  <a:ext uri="{FF2B5EF4-FFF2-40B4-BE49-F238E27FC236}">
                    <a16:creationId xmlns:a16="http://schemas.microsoft.com/office/drawing/2014/main" id="{22BFF4DE-0CE7-D389-A7C2-59D0EDF63709}"/>
                  </a:ext>
                </a:extLst>
              </p:cNvPr>
              <p:cNvSpPr txBox="1"/>
              <p:nvPr/>
            </p:nvSpPr>
            <p:spPr>
              <a:xfrm>
                <a:off x="802458" y="1690085"/>
                <a:ext cx="1067815" cy="464730"/>
              </a:xfrm>
              <a:prstGeom prst="rect">
                <a:avLst/>
              </a:prstGeom>
              <a:noFill/>
              <a:ln>
                <a:noFill/>
              </a:ln>
            </p:spPr>
            <p:txBody>
              <a:bodyPr wrap="none" rtlCol="0">
                <a:spAutoFit/>
              </a:bodyPr>
              <a:lstStyle/>
              <a:p>
                <a:r>
                  <a:rPr lang="en-US" sz="1400" dirty="0"/>
                  <a:t>crystal</a:t>
                </a:r>
                <a:endParaRPr lang="en-CH" sz="1400" dirty="0"/>
              </a:p>
            </p:txBody>
          </p:sp>
          <p:sp>
            <p:nvSpPr>
              <p:cNvPr id="810" name="TextBox 809">
                <a:extLst>
                  <a:ext uri="{FF2B5EF4-FFF2-40B4-BE49-F238E27FC236}">
                    <a16:creationId xmlns:a16="http://schemas.microsoft.com/office/drawing/2014/main" id="{7D7BF5A5-11DD-42CF-530D-864BA8050BCF}"/>
                  </a:ext>
                </a:extLst>
              </p:cNvPr>
              <p:cNvSpPr txBox="1"/>
              <p:nvPr/>
            </p:nvSpPr>
            <p:spPr>
              <a:xfrm>
                <a:off x="1271073" y="2912455"/>
                <a:ext cx="3911692" cy="464731"/>
              </a:xfrm>
              <a:prstGeom prst="rect">
                <a:avLst/>
              </a:prstGeom>
              <a:noFill/>
              <a:ln>
                <a:noFill/>
              </a:ln>
            </p:spPr>
            <p:txBody>
              <a:bodyPr wrap="square" rtlCol="0">
                <a:spAutoFit/>
              </a:bodyPr>
              <a:lstStyle/>
              <a:p>
                <a:r>
                  <a:rPr lang="en-US" sz="1400" dirty="0"/>
                  <a:t>selected target coordinates</a:t>
                </a:r>
                <a:endParaRPr lang="en-CH" sz="1400" dirty="0"/>
              </a:p>
            </p:txBody>
          </p:sp>
          <p:cxnSp>
            <p:nvCxnSpPr>
              <p:cNvPr id="811" name="Straight Connector 810">
                <a:extLst>
                  <a:ext uri="{FF2B5EF4-FFF2-40B4-BE49-F238E27FC236}">
                    <a16:creationId xmlns:a16="http://schemas.microsoft.com/office/drawing/2014/main" id="{C8EAACB3-675E-BF94-2E4D-FFAF140E4449}"/>
                  </a:ext>
                </a:extLst>
              </p:cNvPr>
              <p:cNvCxnSpPr>
                <a:cxnSpLocks/>
                <a:stCxn id="809" idx="3"/>
                <a:endCxn id="816" idx="5"/>
              </p:cNvCxnSpPr>
              <p:nvPr/>
            </p:nvCxnSpPr>
            <p:spPr>
              <a:xfrm>
                <a:off x="1870273" y="1922451"/>
                <a:ext cx="296331" cy="120246"/>
              </a:xfrm>
              <a:prstGeom prst="line">
                <a:avLst/>
              </a:prstGeom>
            </p:spPr>
            <p:style>
              <a:lnRef idx="1">
                <a:schemeClr val="dk1"/>
              </a:lnRef>
              <a:fillRef idx="0">
                <a:schemeClr val="dk1"/>
              </a:fillRef>
              <a:effectRef idx="0">
                <a:schemeClr val="dk1"/>
              </a:effectRef>
              <a:fontRef idx="minor">
                <a:schemeClr val="tx1"/>
              </a:fontRef>
            </p:style>
          </p:cxnSp>
          <p:cxnSp>
            <p:nvCxnSpPr>
              <p:cNvPr id="812" name="Straight Connector 811">
                <a:extLst>
                  <a:ext uri="{FF2B5EF4-FFF2-40B4-BE49-F238E27FC236}">
                    <a16:creationId xmlns:a16="http://schemas.microsoft.com/office/drawing/2014/main" id="{D8C680CA-4A8C-2B59-01C1-E3B553A03647}"/>
                  </a:ext>
                </a:extLst>
              </p:cNvPr>
              <p:cNvCxnSpPr>
                <a:cxnSpLocks/>
                <a:stCxn id="817" idx="5"/>
              </p:cNvCxnSpPr>
              <p:nvPr/>
            </p:nvCxnSpPr>
            <p:spPr>
              <a:xfrm>
                <a:off x="2620844" y="2629480"/>
                <a:ext cx="605920" cy="440940"/>
              </a:xfrm>
              <a:prstGeom prst="line">
                <a:avLst/>
              </a:prstGeom>
            </p:spPr>
            <p:style>
              <a:lnRef idx="1">
                <a:schemeClr val="dk1"/>
              </a:lnRef>
              <a:fillRef idx="0">
                <a:schemeClr val="dk1"/>
              </a:fillRef>
              <a:effectRef idx="0">
                <a:schemeClr val="dk1"/>
              </a:effectRef>
              <a:fontRef idx="minor">
                <a:schemeClr val="tx1"/>
              </a:fontRef>
            </p:style>
          </p:cxnSp>
        </p:grpSp>
        <p:sp>
          <p:nvSpPr>
            <p:cNvPr id="807" name="TextBox 806">
              <a:extLst>
                <a:ext uri="{FF2B5EF4-FFF2-40B4-BE49-F238E27FC236}">
                  <a16:creationId xmlns:a16="http://schemas.microsoft.com/office/drawing/2014/main" id="{2F9C095B-F0F5-1CD9-579A-5B06418C69FA}"/>
                </a:ext>
              </a:extLst>
            </p:cNvPr>
            <p:cNvSpPr txBox="1"/>
            <p:nvPr/>
          </p:nvSpPr>
          <p:spPr>
            <a:xfrm>
              <a:off x="1447906" y="2271735"/>
              <a:ext cx="2850251" cy="604149"/>
            </a:xfrm>
            <a:prstGeom prst="rect">
              <a:avLst/>
            </a:prstGeom>
            <a:noFill/>
            <a:ln>
              <a:noFill/>
            </a:ln>
          </p:spPr>
          <p:txBody>
            <a:bodyPr wrap="none" rtlCol="0">
              <a:spAutoFit/>
            </a:bodyPr>
            <a:lstStyle/>
            <a:p>
              <a:r>
                <a:rPr lang="en-US" sz="2000" u="sng" dirty="0"/>
                <a:t>Offset targeting</a:t>
              </a:r>
              <a:endParaRPr lang="en-CH" sz="2000" u="sng" dirty="0"/>
            </a:p>
          </p:txBody>
        </p:sp>
      </p:grpSp>
      <p:grpSp>
        <p:nvGrpSpPr>
          <p:cNvPr id="818" name="Group 817">
            <a:extLst>
              <a:ext uri="{FF2B5EF4-FFF2-40B4-BE49-F238E27FC236}">
                <a16:creationId xmlns:a16="http://schemas.microsoft.com/office/drawing/2014/main" id="{71D54CF0-28F2-A3AD-8E3C-D1088C800AD6}"/>
              </a:ext>
            </a:extLst>
          </p:cNvPr>
          <p:cNvGrpSpPr/>
          <p:nvPr/>
        </p:nvGrpSpPr>
        <p:grpSpPr>
          <a:xfrm>
            <a:off x="428182" y="3307701"/>
            <a:ext cx="3643915" cy="1899147"/>
            <a:chOff x="-12700" y="3411835"/>
            <a:chExt cx="4985655" cy="2598440"/>
          </a:xfrm>
        </p:grpSpPr>
        <p:sp>
          <p:nvSpPr>
            <p:cNvPr id="819" name="Rectangle 818">
              <a:extLst>
                <a:ext uri="{FF2B5EF4-FFF2-40B4-BE49-F238E27FC236}">
                  <a16:creationId xmlns:a16="http://schemas.microsoft.com/office/drawing/2014/main" id="{17465D9F-CF81-4177-010E-A973C5702384}"/>
                </a:ext>
              </a:extLst>
            </p:cNvPr>
            <p:cNvSpPr/>
            <p:nvPr/>
          </p:nvSpPr>
          <p:spPr>
            <a:xfrm>
              <a:off x="36753" y="3767060"/>
              <a:ext cx="3481841" cy="222215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820" name="Rectangle 819">
              <a:extLst>
                <a:ext uri="{FF2B5EF4-FFF2-40B4-BE49-F238E27FC236}">
                  <a16:creationId xmlns:a16="http://schemas.microsoft.com/office/drawing/2014/main" id="{99BFC0FB-6EAC-CFE7-A948-3077D7A71F97}"/>
                </a:ext>
              </a:extLst>
            </p:cNvPr>
            <p:cNvSpPr/>
            <p:nvPr/>
          </p:nvSpPr>
          <p:spPr>
            <a:xfrm>
              <a:off x="47761" y="3772887"/>
              <a:ext cx="3477033" cy="300886"/>
            </a:xfrm>
            <a:prstGeom prst="rect">
              <a:avLst/>
            </a:prstGeom>
            <a:noFill/>
            <a:ln w="158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nvGrpSpPr>
            <p:cNvPr id="821" name="Group 820">
              <a:extLst>
                <a:ext uri="{FF2B5EF4-FFF2-40B4-BE49-F238E27FC236}">
                  <a16:creationId xmlns:a16="http://schemas.microsoft.com/office/drawing/2014/main" id="{DDABAB63-A4D1-03D5-5132-2BD010B9D7A1}"/>
                </a:ext>
              </a:extLst>
            </p:cNvPr>
            <p:cNvGrpSpPr/>
            <p:nvPr/>
          </p:nvGrpSpPr>
          <p:grpSpPr>
            <a:xfrm rot="5400000">
              <a:off x="-259118" y="4741189"/>
              <a:ext cx="1873029" cy="599392"/>
              <a:chOff x="3903804" y="4039274"/>
              <a:chExt cx="1474232" cy="471773"/>
            </a:xfrm>
          </p:grpSpPr>
          <p:grpSp>
            <p:nvGrpSpPr>
              <p:cNvPr id="1076" name="Group 1075">
                <a:extLst>
                  <a:ext uri="{FF2B5EF4-FFF2-40B4-BE49-F238E27FC236}">
                    <a16:creationId xmlns:a16="http://schemas.microsoft.com/office/drawing/2014/main" id="{E60632BA-56E4-38E4-C9F5-0D65DB451A8D}"/>
                  </a:ext>
                </a:extLst>
              </p:cNvPr>
              <p:cNvGrpSpPr/>
              <p:nvPr/>
            </p:nvGrpSpPr>
            <p:grpSpPr>
              <a:xfrm>
                <a:off x="3903804" y="4039274"/>
                <a:ext cx="474742" cy="471773"/>
                <a:chOff x="2295868" y="1420938"/>
                <a:chExt cx="474742" cy="471773"/>
              </a:xfrm>
            </p:grpSpPr>
            <p:sp>
              <p:nvSpPr>
                <p:cNvPr id="1087" name="Rectangle 1086">
                  <a:extLst>
                    <a:ext uri="{FF2B5EF4-FFF2-40B4-BE49-F238E27FC236}">
                      <a16:creationId xmlns:a16="http://schemas.microsoft.com/office/drawing/2014/main" id="{E17EDC12-30B1-7E98-8F7D-74054E6C0E4A}"/>
                    </a:ext>
                  </a:extLst>
                </p:cNvPr>
                <p:cNvSpPr/>
                <p:nvPr/>
              </p:nvSpPr>
              <p:spPr>
                <a:xfrm>
                  <a:off x="2295868" y="142093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88" name="Rectangle 1087">
                  <a:extLst>
                    <a:ext uri="{FF2B5EF4-FFF2-40B4-BE49-F238E27FC236}">
                      <a16:creationId xmlns:a16="http://schemas.microsoft.com/office/drawing/2014/main" id="{BECE7A72-ADA2-EFB1-0F9A-8C89A5DC9F71}"/>
                    </a:ext>
                  </a:extLst>
                </p:cNvPr>
                <p:cNvSpPr/>
                <p:nvPr/>
              </p:nvSpPr>
              <p:spPr>
                <a:xfrm>
                  <a:off x="2533787" y="142093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89" name="Rectangle 1088">
                  <a:extLst>
                    <a:ext uri="{FF2B5EF4-FFF2-40B4-BE49-F238E27FC236}">
                      <a16:creationId xmlns:a16="http://schemas.microsoft.com/office/drawing/2014/main" id="{648480F8-A525-6FB2-BC30-BD60DB62E247}"/>
                    </a:ext>
                  </a:extLst>
                </p:cNvPr>
                <p:cNvSpPr/>
                <p:nvPr/>
              </p:nvSpPr>
              <p:spPr>
                <a:xfrm>
                  <a:off x="2295868" y="165588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90" name="Rectangle 1089">
                  <a:extLst>
                    <a:ext uri="{FF2B5EF4-FFF2-40B4-BE49-F238E27FC236}">
                      <a16:creationId xmlns:a16="http://schemas.microsoft.com/office/drawing/2014/main" id="{D4F18BED-FABF-AD2D-42E9-655D9289C950}"/>
                    </a:ext>
                  </a:extLst>
                </p:cNvPr>
                <p:cNvSpPr/>
                <p:nvPr/>
              </p:nvSpPr>
              <p:spPr>
                <a:xfrm>
                  <a:off x="2533787" y="165588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grpSp>
            <p:nvGrpSpPr>
              <p:cNvPr id="1077" name="Group 1076">
                <a:extLst>
                  <a:ext uri="{FF2B5EF4-FFF2-40B4-BE49-F238E27FC236}">
                    <a16:creationId xmlns:a16="http://schemas.microsoft.com/office/drawing/2014/main" id="{63F3446B-A433-774C-2919-8F71B3585B03}"/>
                  </a:ext>
                </a:extLst>
              </p:cNvPr>
              <p:cNvGrpSpPr/>
              <p:nvPr/>
            </p:nvGrpSpPr>
            <p:grpSpPr>
              <a:xfrm>
                <a:off x="4903294" y="4039274"/>
                <a:ext cx="474742" cy="471773"/>
                <a:chOff x="2295868" y="1420938"/>
                <a:chExt cx="474742" cy="471773"/>
              </a:xfrm>
            </p:grpSpPr>
            <p:sp>
              <p:nvSpPr>
                <p:cNvPr id="1083" name="Rectangle 1082">
                  <a:extLst>
                    <a:ext uri="{FF2B5EF4-FFF2-40B4-BE49-F238E27FC236}">
                      <a16:creationId xmlns:a16="http://schemas.microsoft.com/office/drawing/2014/main" id="{60C2E953-E051-2BE2-9223-DC2A740EAD36}"/>
                    </a:ext>
                  </a:extLst>
                </p:cNvPr>
                <p:cNvSpPr/>
                <p:nvPr/>
              </p:nvSpPr>
              <p:spPr>
                <a:xfrm>
                  <a:off x="2295868" y="142093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84" name="Rectangle 1083">
                  <a:extLst>
                    <a:ext uri="{FF2B5EF4-FFF2-40B4-BE49-F238E27FC236}">
                      <a16:creationId xmlns:a16="http://schemas.microsoft.com/office/drawing/2014/main" id="{16985ACE-B24A-1C40-5DE2-167818377D0E}"/>
                    </a:ext>
                  </a:extLst>
                </p:cNvPr>
                <p:cNvSpPr/>
                <p:nvPr/>
              </p:nvSpPr>
              <p:spPr>
                <a:xfrm>
                  <a:off x="2533787" y="142093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85" name="Rectangle 1084">
                  <a:extLst>
                    <a:ext uri="{FF2B5EF4-FFF2-40B4-BE49-F238E27FC236}">
                      <a16:creationId xmlns:a16="http://schemas.microsoft.com/office/drawing/2014/main" id="{47D88FEB-98AA-D9A7-222F-C6EC042D995D}"/>
                    </a:ext>
                  </a:extLst>
                </p:cNvPr>
                <p:cNvSpPr/>
                <p:nvPr/>
              </p:nvSpPr>
              <p:spPr>
                <a:xfrm>
                  <a:off x="2295868" y="165588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86" name="Rectangle 1085">
                  <a:extLst>
                    <a:ext uri="{FF2B5EF4-FFF2-40B4-BE49-F238E27FC236}">
                      <a16:creationId xmlns:a16="http://schemas.microsoft.com/office/drawing/2014/main" id="{BD254DAD-573C-AD1B-1B4A-0F0B6E79F684}"/>
                    </a:ext>
                  </a:extLst>
                </p:cNvPr>
                <p:cNvSpPr/>
                <p:nvPr/>
              </p:nvSpPr>
              <p:spPr>
                <a:xfrm>
                  <a:off x="2533787" y="165588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grpSp>
            <p:nvGrpSpPr>
              <p:cNvPr id="1078" name="Group 1077">
                <a:extLst>
                  <a:ext uri="{FF2B5EF4-FFF2-40B4-BE49-F238E27FC236}">
                    <a16:creationId xmlns:a16="http://schemas.microsoft.com/office/drawing/2014/main" id="{C2711580-1B85-5B78-CE56-DEB022836468}"/>
                  </a:ext>
                </a:extLst>
              </p:cNvPr>
              <p:cNvGrpSpPr/>
              <p:nvPr/>
            </p:nvGrpSpPr>
            <p:grpSpPr>
              <a:xfrm>
                <a:off x="4403549" y="4039274"/>
                <a:ext cx="474742" cy="471773"/>
                <a:chOff x="2295868" y="1420938"/>
                <a:chExt cx="474742" cy="471773"/>
              </a:xfrm>
            </p:grpSpPr>
            <p:sp>
              <p:nvSpPr>
                <p:cNvPr id="1079" name="Rectangle 1078">
                  <a:extLst>
                    <a:ext uri="{FF2B5EF4-FFF2-40B4-BE49-F238E27FC236}">
                      <a16:creationId xmlns:a16="http://schemas.microsoft.com/office/drawing/2014/main" id="{3257ECA2-1A71-14E9-F545-BE52A16D9828}"/>
                    </a:ext>
                  </a:extLst>
                </p:cNvPr>
                <p:cNvSpPr/>
                <p:nvPr/>
              </p:nvSpPr>
              <p:spPr>
                <a:xfrm>
                  <a:off x="2295868" y="142093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80" name="Rectangle 1079">
                  <a:extLst>
                    <a:ext uri="{FF2B5EF4-FFF2-40B4-BE49-F238E27FC236}">
                      <a16:creationId xmlns:a16="http://schemas.microsoft.com/office/drawing/2014/main" id="{565BFB13-30A1-6803-7145-62C23A824BFB}"/>
                    </a:ext>
                  </a:extLst>
                </p:cNvPr>
                <p:cNvSpPr/>
                <p:nvPr/>
              </p:nvSpPr>
              <p:spPr>
                <a:xfrm>
                  <a:off x="2533787" y="142093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81" name="Rectangle 1080">
                  <a:extLst>
                    <a:ext uri="{FF2B5EF4-FFF2-40B4-BE49-F238E27FC236}">
                      <a16:creationId xmlns:a16="http://schemas.microsoft.com/office/drawing/2014/main" id="{AA10E3BB-2DAD-74A8-7DE5-B9520D099701}"/>
                    </a:ext>
                  </a:extLst>
                </p:cNvPr>
                <p:cNvSpPr/>
                <p:nvPr/>
              </p:nvSpPr>
              <p:spPr>
                <a:xfrm>
                  <a:off x="2295868" y="165588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82" name="Rectangle 1081">
                  <a:extLst>
                    <a:ext uri="{FF2B5EF4-FFF2-40B4-BE49-F238E27FC236}">
                      <a16:creationId xmlns:a16="http://schemas.microsoft.com/office/drawing/2014/main" id="{089FB295-ECA1-6CD7-F74B-61D2DDF3D9AD}"/>
                    </a:ext>
                  </a:extLst>
                </p:cNvPr>
                <p:cNvSpPr/>
                <p:nvPr/>
              </p:nvSpPr>
              <p:spPr>
                <a:xfrm>
                  <a:off x="2533787" y="165588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grpSp>
        <p:grpSp>
          <p:nvGrpSpPr>
            <p:cNvPr id="822" name="Group 821">
              <a:extLst>
                <a:ext uri="{FF2B5EF4-FFF2-40B4-BE49-F238E27FC236}">
                  <a16:creationId xmlns:a16="http://schemas.microsoft.com/office/drawing/2014/main" id="{112DC694-6F8B-E70F-E9B2-E7FF04D6505E}"/>
                </a:ext>
              </a:extLst>
            </p:cNvPr>
            <p:cNvGrpSpPr/>
            <p:nvPr/>
          </p:nvGrpSpPr>
          <p:grpSpPr>
            <a:xfrm>
              <a:off x="45235" y="4102310"/>
              <a:ext cx="3479557" cy="1870413"/>
              <a:chOff x="3396980" y="4038865"/>
              <a:chExt cx="2518457" cy="1472172"/>
            </a:xfrm>
          </p:grpSpPr>
          <p:grpSp>
            <p:nvGrpSpPr>
              <p:cNvPr id="1072" name="Group 1071">
                <a:extLst>
                  <a:ext uri="{FF2B5EF4-FFF2-40B4-BE49-F238E27FC236}">
                    <a16:creationId xmlns:a16="http://schemas.microsoft.com/office/drawing/2014/main" id="{85CD65DF-F4EC-5300-8070-CD0DDFCC7BE7}"/>
                  </a:ext>
                </a:extLst>
              </p:cNvPr>
              <p:cNvGrpSpPr/>
              <p:nvPr/>
            </p:nvGrpSpPr>
            <p:grpSpPr>
              <a:xfrm>
                <a:off x="3397534" y="4038865"/>
                <a:ext cx="2517903" cy="974517"/>
                <a:chOff x="3397534" y="4038865"/>
                <a:chExt cx="2517903" cy="974517"/>
              </a:xfrm>
            </p:grpSpPr>
            <p:sp>
              <p:nvSpPr>
                <p:cNvPr id="1074" name="Rectangle 1073">
                  <a:extLst>
                    <a:ext uri="{FF2B5EF4-FFF2-40B4-BE49-F238E27FC236}">
                      <a16:creationId xmlns:a16="http://schemas.microsoft.com/office/drawing/2014/main" id="{31F4E792-E7B1-F18D-FD8E-A7CD10CA5819}"/>
                    </a:ext>
                  </a:extLst>
                </p:cNvPr>
                <p:cNvSpPr/>
                <p:nvPr/>
              </p:nvSpPr>
              <p:spPr>
                <a:xfrm>
                  <a:off x="3397534" y="4538182"/>
                  <a:ext cx="2517903" cy="475200"/>
                </a:xfrm>
                <a:prstGeom prst="rect">
                  <a:avLst/>
                </a:prstGeom>
                <a:noFill/>
                <a:ln w="158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75" name="Rectangle 1074">
                  <a:extLst>
                    <a:ext uri="{FF2B5EF4-FFF2-40B4-BE49-F238E27FC236}">
                      <a16:creationId xmlns:a16="http://schemas.microsoft.com/office/drawing/2014/main" id="{480641B8-4C88-FC13-DC5F-126FB59FE770}"/>
                    </a:ext>
                  </a:extLst>
                </p:cNvPr>
                <p:cNvSpPr/>
                <p:nvPr/>
              </p:nvSpPr>
              <p:spPr>
                <a:xfrm>
                  <a:off x="3397534" y="4038865"/>
                  <a:ext cx="2517903" cy="475200"/>
                </a:xfrm>
                <a:prstGeom prst="rect">
                  <a:avLst/>
                </a:prstGeom>
                <a:noFill/>
                <a:ln w="158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sp>
            <p:nvSpPr>
              <p:cNvPr id="1073" name="Rectangle 1072">
                <a:extLst>
                  <a:ext uri="{FF2B5EF4-FFF2-40B4-BE49-F238E27FC236}">
                    <a16:creationId xmlns:a16="http://schemas.microsoft.com/office/drawing/2014/main" id="{691174EC-5C50-378D-6A30-989D69E9A007}"/>
                  </a:ext>
                </a:extLst>
              </p:cNvPr>
              <p:cNvSpPr/>
              <p:nvPr/>
            </p:nvSpPr>
            <p:spPr>
              <a:xfrm>
                <a:off x="3396980" y="5035837"/>
                <a:ext cx="2518456" cy="475200"/>
              </a:xfrm>
              <a:prstGeom prst="rect">
                <a:avLst/>
              </a:prstGeom>
              <a:noFill/>
              <a:ln w="158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grpSp>
          <p:nvGrpSpPr>
            <p:cNvPr id="823" name="Group 822">
              <a:extLst>
                <a:ext uri="{FF2B5EF4-FFF2-40B4-BE49-F238E27FC236}">
                  <a16:creationId xmlns:a16="http://schemas.microsoft.com/office/drawing/2014/main" id="{46A2B5C7-A488-425D-F99F-DBA787BF23D4}"/>
                </a:ext>
              </a:extLst>
            </p:cNvPr>
            <p:cNvGrpSpPr/>
            <p:nvPr/>
          </p:nvGrpSpPr>
          <p:grpSpPr>
            <a:xfrm>
              <a:off x="378062" y="3772051"/>
              <a:ext cx="3137079" cy="2217157"/>
              <a:chOff x="3398865" y="4036106"/>
              <a:chExt cx="2469146" cy="2322955"/>
            </a:xfrm>
          </p:grpSpPr>
          <p:grpSp>
            <p:nvGrpSpPr>
              <p:cNvPr id="1062" name="Group 1061">
                <a:extLst>
                  <a:ext uri="{FF2B5EF4-FFF2-40B4-BE49-F238E27FC236}">
                    <a16:creationId xmlns:a16="http://schemas.microsoft.com/office/drawing/2014/main" id="{4A120DDD-F460-A6C7-EFE9-0838F1866E20}"/>
                  </a:ext>
                </a:extLst>
              </p:cNvPr>
              <p:cNvGrpSpPr/>
              <p:nvPr/>
            </p:nvGrpSpPr>
            <p:grpSpPr>
              <a:xfrm rot="5400000">
                <a:off x="2976722" y="4458250"/>
                <a:ext cx="2316459" cy="1472173"/>
                <a:chOff x="3396425" y="4538182"/>
                <a:chExt cx="2316459" cy="1472173"/>
              </a:xfrm>
            </p:grpSpPr>
            <p:sp>
              <p:nvSpPr>
                <p:cNvPr id="1068" name="Rectangle 1067">
                  <a:extLst>
                    <a:ext uri="{FF2B5EF4-FFF2-40B4-BE49-F238E27FC236}">
                      <a16:creationId xmlns:a16="http://schemas.microsoft.com/office/drawing/2014/main" id="{A082042E-88ED-8A35-4F40-F47DB021484C}"/>
                    </a:ext>
                  </a:extLst>
                </p:cNvPr>
                <p:cNvSpPr/>
                <p:nvPr/>
              </p:nvSpPr>
              <p:spPr>
                <a:xfrm>
                  <a:off x="3397532" y="4538182"/>
                  <a:ext cx="2308859" cy="475200"/>
                </a:xfrm>
                <a:prstGeom prst="rect">
                  <a:avLst/>
                </a:prstGeom>
                <a:noFill/>
                <a:ln w="158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nvGrpSpPr>
                <p:cNvPr id="1069" name="Group 1068">
                  <a:extLst>
                    <a:ext uri="{FF2B5EF4-FFF2-40B4-BE49-F238E27FC236}">
                      <a16:creationId xmlns:a16="http://schemas.microsoft.com/office/drawing/2014/main" id="{1E1B12F1-6492-E69D-6EC3-19C8BC719089}"/>
                    </a:ext>
                  </a:extLst>
                </p:cNvPr>
                <p:cNvGrpSpPr/>
                <p:nvPr/>
              </p:nvGrpSpPr>
              <p:grpSpPr>
                <a:xfrm>
                  <a:off x="3396425" y="5035839"/>
                  <a:ext cx="2316459" cy="974516"/>
                  <a:chOff x="3396979" y="4038866"/>
                  <a:chExt cx="2316459" cy="974516"/>
                </a:xfrm>
              </p:grpSpPr>
              <p:sp>
                <p:nvSpPr>
                  <p:cNvPr id="1070" name="Rectangle 1069">
                    <a:extLst>
                      <a:ext uri="{FF2B5EF4-FFF2-40B4-BE49-F238E27FC236}">
                        <a16:creationId xmlns:a16="http://schemas.microsoft.com/office/drawing/2014/main" id="{EB72B821-9592-7F68-2EAD-6408ACAFE945}"/>
                      </a:ext>
                    </a:extLst>
                  </p:cNvPr>
                  <p:cNvSpPr/>
                  <p:nvPr/>
                </p:nvSpPr>
                <p:spPr>
                  <a:xfrm>
                    <a:off x="3396979" y="4538182"/>
                    <a:ext cx="2316459" cy="475200"/>
                  </a:xfrm>
                  <a:prstGeom prst="rect">
                    <a:avLst/>
                  </a:prstGeom>
                  <a:noFill/>
                  <a:ln w="158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71" name="Rectangle 1070">
                    <a:extLst>
                      <a:ext uri="{FF2B5EF4-FFF2-40B4-BE49-F238E27FC236}">
                        <a16:creationId xmlns:a16="http://schemas.microsoft.com/office/drawing/2014/main" id="{7663A94B-17B0-9945-705C-707F1303F760}"/>
                      </a:ext>
                    </a:extLst>
                  </p:cNvPr>
                  <p:cNvSpPr/>
                  <p:nvPr/>
                </p:nvSpPr>
                <p:spPr>
                  <a:xfrm>
                    <a:off x="3396979" y="4038866"/>
                    <a:ext cx="2316458" cy="475200"/>
                  </a:xfrm>
                  <a:prstGeom prst="rect">
                    <a:avLst/>
                  </a:prstGeom>
                  <a:noFill/>
                  <a:ln w="158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grpSp>
          <p:grpSp>
            <p:nvGrpSpPr>
              <p:cNvPr id="1063" name="Group 1062">
                <a:extLst>
                  <a:ext uri="{FF2B5EF4-FFF2-40B4-BE49-F238E27FC236}">
                    <a16:creationId xmlns:a16="http://schemas.microsoft.com/office/drawing/2014/main" id="{56DE2DEF-14B2-CF0B-C23A-0B2646C4D164}"/>
                  </a:ext>
                </a:extLst>
              </p:cNvPr>
              <p:cNvGrpSpPr/>
              <p:nvPr/>
            </p:nvGrpSpPr>
            <p:grpSpPr>
              <a:xfrm rot="5400000">
                <a:off x="3970447" y="4461497"/>
                <a:ext cx="2322955" cy="1472173"/>
                <a:chOff x="3396978" y="4538182"/>
                <a:chExt cx="2322955" cy="1472173"/>
              </a:xfrm>
            </p:grpSpPr>
            <p:sp>
              <p:nvSpPr>
                <p:cNvPr id="1064" name="Rectangle 1063">
                  <a:extLst>
                    <a:ext uri="{FF2B5EF4-FFF2-40B4-BE49-F238E27FC236}">
                      <a16:creationId xmlns:a16="http://schemas.microsoft.com/office/drawing/2014/main" id="{25C18F47-530D-1A79-469E-ADC44E63CDF3}"/>
                    </a:ext>
                  </a:extLst>
                </p:cNvPr>
                <p:cNvSpPr/>
                <p:nvPr/>
              </p:nvSpPr>
              <p:spPr>
                <a:xfrm>
                  <a:off x="3396978" y="4538182"/>
                  <a:ext cx="2322955" cy="475200"/>
                </a:xfrm>
                <a:prstGeom prst="rect">
                  <a:avLst/>
                </a:prstGeom>
                <a:noFill/>
                <a:ln w="158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nvGrpSpPr>
                <p:cNvPr id="1065" name="Group 1064">
                  <a:extLst>
                    <a:ext uri="{FF2B5EF4-FFF2-40B4-BE49-F238E27FC236}">
                      <a16:creationId xmlns:a16="http://schemas.microsoft.com/office/drawing/2014/main" id="{503A9D49-7B91-8EAE-1AFA-D2D643747563}"/>
                    </a:ext>
                  </a:extLst>
                </p:cNvPr>
                <p:cNvGrpSpPr/>
                <p:nvPr/>
              </p:nvGrpSpPr>
              <p:grpSpPr>
                <a:xfrm>
                  <a:off x="3396980" y="5035840"/>
                  <a:ext cx="2316460" cy="974515"/>
                  <a:chOff x="3397534" y="4038867"/>
                  <a:chExt cx="2316460" cy="974515"/>
                </a:xfrm>
              </p:grpSpPr>
              <p:sp>
                <p:nvSpPr>
                  <p:cNvPr id="1066" name="Rectangle 1065">
                    <a:extLst>
                      <a:ext uri="{FF2B5EF4-FFF2-40B4-BE49-F238E27FC236}">
                        <a16:creationId xmlns:a16="http://schemas.microsoft.com/office/drawing/2014/main" id="{BACD42E5-2A6A-11F3-1216-903580B4AEC8}"/>
                      </a:ext>
                    </a:extLst>
                  </p:cNvPr>
                  <p:cNvSpPr/>
                  <p:nvPr/>
                </p:nvSpPr>
                <p:spPr>
                  <a:xfrm>
                    <a:off x="3397534" y="4538182"/>
                    <a:ext cx="2313212" cy="475200"/>
                  </a:xfrm>
                  <a:prstGeom prst="rect">
                    <a:avLst/>
                  </a:prstGeom>
                  <a:noFill/>
                  <a:ln w="158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67" name="Rectangle 1066">
                    <a:extLst>
                      <a:ext uri="{FF2B5EF4-FFF2-40B4-BE49-F238E27FC236}">
                        <a16:creationId xmlns:a16="http://schemas.microsoft.com/office/drawing/2014/main" id="{C5BB0FAA-FD1F-BB49-C9AB-C7F095367580}"/>
                      </a:ext>
                    </a:extLst>
                  </p:cNvPr>
                  <p:cNvSpPr/>
                  <p:nvPr/>
                </p:nvSpPr>
                <p:spPr>
                  <a:xfrm>
                    <a:off x="3397534" y="4038867"/>
                    <a:ext cx="2316460" cy="475200"/>
                  </a:xfrm>
                  <a:prstGeom prst="rect">
                    <a:avLst/>
                  </a:prstGeom>
                  <a:noFill/>
                  <a:ln w="158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grpSp>
        </p:grpSp>
        <p:sp>
          <p:nvSpPr>
            <p:cNvPr id="824" name="Rectangle 823">
              <a:extLst>
                <a:ext uri="{FF2B5EF4-FFF2-40B4-BE49-F238E27FC236}">
                  <a16:creationId xmlns:a16="http://schemas.microsoft.com/office/drawing/2014/main" id="{0A3641CE-95A6-9482-C04C-9E6F3A0B0C98}"/>
                </a:ext>
              </a:extLst>
            </p:cNvPr>
            <p:cNvSpPr/>
            <p:nvPr/>
          </p:nvSpPr>
          <p:spPr>
            <a:xfrm rot="16200000">
              <a:off x="-897304" y="4727095"/>
              <a:ext cx="2210961" cy="300886"/>
            </a:xfrm>
            <a:prstGeom prst="rect">
              <a:avLst/>
            </a:prstGeom>
            <a:noFill/>
            <a:ln w="158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nvGrpSpPr>
            <p:cNvPr id="825" name="Group 824">
              <a:extLst>
                <a:ext uri="{FF2B5EF4-FFF2-40B4-BE49-F238E27FC236}">
                  <a16:creationId xmlns:a16="http://schemas.microsoft.com/office/drawing/2014/main" id="{DB5F6685-780B-AC15-C1C6-55F6CFEAB992}"/>
                </a:ext>
              </a:extLst>
            </p:cNvPr>
            <p:cNvGrpSpPr/>
            <p:nvPr/>
          </p:nvGrpSpPr>
          <p:grpSpPr>
            <a:xfrm>
              <a:off x="378099" y="4107052"/>
              <a:ext cx="3142892" cy="599394"/>
              <a:chOff x="3404059" y="4039274"/>
              <a:chExt cx="2473722" cy="471773"/>
            </a:xfrm>
          </p:grpSpPr>
          <p:grpSp>
            <p:nvGrpSpPr>
              <p:cNvPr id="1037" name="Group 1036">
                <a:extLst>
                  <a:ext uri="{FF2B5EF4-FFF2-40B4-BE49-F238E27FC236}">
                    <a16:creationId xmlns:a16="http://schemas.microsoft.com/office/drawing/2014/main" id="{44E93EC1-81CE-660F-005A-ECCB46C761D0}"/>
                  </a:ext>
                </a:extLst>
              </p:cNvPr>
              <p:cNvGrpSpPr/>
              <p:nvPr/>
            </p:nvGrpSpPr>
            <p:grpSpPr>
              <a:xfrm>
                <a:off x="3903804" y="4039274"/>
                <a:ext cx="474742" cy="471773"/>
                <a:chOff x="2295868" y="1420938"/>
                <a:chExt cx="474742" cy="471773"/>
              </a:xfrm>
            </p:grpSpPr>
            <p:sp>
              <p:nvSpPr>
                <p:cNvPr id="1058" name="Rectangle 1057">
                  <a:extLst>
                    <a:ext uri="{FF2B5EF4-FFF2-40B4-BE49-F238E27FC236}">
                      <a16:creationId xmlns:a16="http://schemas.microsoft.com/office/drawing/2014/main" id="{A42BF338-D9A3-B724-D68B-C70259AA3862}"/>
                    </a:ext>
                  </a:extLst>
                </p:cNvPr>
                <p:cNvSpPr/>
                <p:nvPr/>
              </p:nvSpPr>
              <p:spPr>
                <a:xfrm>
                  <a:off x="2295868" y="142093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59" name="Rectangle 1058">
                  <a:extLst>
                    <a:ext uri="{FF2B5EF4-FFF2-40B4-BE49-F238E27FC236}">
                      <a16:creationId xmlns:a16="http://schemas.microsoft.com/office/drawing/2014/main" id="{7A7E4901-FB34-32A0-0A07-CB123D000B0F}"/>
                    </a:ext>
                  </a:extLst>
                </p:cNvPr>
                <p:cNvSpPr/>
                <p:nvPr/>
              </p:nvSpPr>
              <p:spPr>
                <a:xfrm>
                  <a:off x="2533787" y="142093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60" name="Rectangle 1059">
                  <a:extLst>
                    <a:ext uri="{FF2B5EF4-FFF2-40B4-BE49-F238E27FC236}">
                      <a16:creationId xmlns:a16="http://schemas.microsoft.com/office/drawing/2014/main" id="{B493EC0A-F869-046B-ED78-9D29F1210F4F}"/>
                    </a:ext>
                  </a:extLst>
                </p:cNvPr>
                <p:cNvSpPr/>
                <p:nvPr/>
              </p:nvSpPr>
              <p:spPr>
                <a:xfrm>
                  <a:off x="2295868" y="165588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61" name="Rectangle 1060">
                  <a:extLst>
                    <a:ext uri="{FF2B5EF4-FFF2-40B4-BE49-F238E27FC236}">
                      <a16:creationId xmlns:a16="http://schemas.microsoft.com/office/drawing/2014/main" id="{E5ED2EDB-8FAB-1AF4-BFFB-B43D130C2669}"/>
                    </a:ext>
                  </a:extLst>
                </p:cNvPr>
                <p:cNvSpPr/>
                <p:nvPr/>
              </p:nvSpPr>
              <p:spPr>
                <a:xfrm>
                  <a:off x="2533787" y="165588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grpSp>
            <p:nvGrpSpPr>
              <p:cNvPr id="1038" name="Group 1037">
                <a:extLst>
                  <a:ext uri="{FF2B5EF4-FFF2-40B4-BE49-F238E27FC236}">
                    <a16:creationId xmlns:a16="http://schemas.microsoft.com/office/drawing/2014/main" id="{1278A49D-FD83-5562-3969-C98BB10ED471}"/>
                  </a:ext>
                </a:extLst>
              </p:cNvPr>
              <p:cNvGrpSpPr/>
              <p:nvPr/>
            </p:nvGrpSpPr>
            <p:grpSpPr>
              <a:xfrm>
                <a:off x="4903294" y="4039274"/>
                <a:ext cx="474742" cy="471773"/>
                <a:chOff x="2295868" y="1420938"/>
                <a:chExt cx="474742" cy="471773"/>
              </a:xfrm>
            </p:grpSpPr>
            <p:sp>
              <p:nvSpPr>
                <p:cNvPr id="1054" name="Rectangle 1053">
                  <a:extLst>
                    <a:ext uri="{FF2B5EF4-FFF2-40B4-BE49-F238E27FC236}">
                      <a16:creationId xmlns:a16="http://schemas.microsoft.com/office/drawing/2014/main" id="{48DC8779-941F-20EF-BF61-F7C18013BFED}"/>
                    </a:ext>
                  </a:extLst>
                </p:cNvPr>
                <p:cNvSpPr/>
                <p:nvPr/>
              </p:nvSpPr>
              <p:spPr>
                <a:xfrm>
                  <a:off x="2295868" y="142093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55" name="Rectangle 1054">
                  <a:extLst>
                    <a:ext uri="{FF2B5EF4-FFF2-40B4-BE49-F238E27FC236}">
                      <a16:creationId xmlns:a16="http://schemas.microsoft.com/office/drawing/2014/main" id="{8EC937AF-A060-0CB5-6516-FD68ED18F0C0}"/>
                    </a:ext>
                  </a:extLst>
                </p:cNvPr>
                <p:cNvSpPr/>
                <p:nvPr/>
              </p:nvSpPr>
              <p:spPr>
                <a:xfrm>
                  <a:off x="2533787" y="142093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56" name="Rectangle 1055">
                  <a:extLst>
                    <a:ext uri="{FF2B5EF4-FFF2-40B4-BE49-F238E27FC236}">
                      <a16:creationId xmlns:a16="http://schemas.microsoft.com/office/drawing/2014/main" id="{9435B59B-00B3-D2A4-4EEE-32C98CA44281}"/>
                    </a:ext>
                  </a:extLst>
                </p:cNvPr>
                <p:cNvSpPr/>
                <p:nvPr/>
              </p:nvSpPr>
              <p:spPr>
                <a:xfrm>
                  <a:off x="2295868" y="165588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57" name="Rectangle 1056">
                  <a:extLst>
                    <a:ext uri="{FF2B5EF4-FFF2-40B4-BE49-F238E27FC236}">
                      <a16:creationId xmlns:a16="http://schemas.microsoft.com/office/drawing/2014/main" id="{F0130630-30A0-12E8-1E37-B14BE7A3A4A1}"/>
                    </a:ext>
                  </a:extLst>
                </p:cNvPr>
                <p:cNvSpPr/>
                <p:nvPr/>
              </p:nvSpPr>
              <p:spPr>
                <a:xfrm>
                  <a:off x="2533787" y="165588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grpSp>
            <p:nvGrpSpPr>
              <p:cNvPr id="1039" name="Group 1038">
                <a:extLst>
                  <a:ext uri="{FF2B5EF4-FFF2-40B4-BE49-F238E27FC236}">
                    <a16:creationId xmlns:a16="http://schemas.microsoft.com/office/drawing/2014/main" id="{48DB90B5-54BE-BD4B-0168-537A51CF43F7}"/>
                  </a:ext>
                </a:extLst>
              </p:cNvPr>
              <p:cNvGrpSpPr/>
              <p:nvPr/>
            </p:nvGrpSpPr>
            <p:grpSpPr>
              <a:xfrm>
                <a:off x="4403549" y="4039274"/>
                <a:ext cx="474742" cy="471773"/>
                <a:chOff x="2295868" y="1420938"/>
                <a:chExt cx="474742" cy="471773"/>
              </a:xfrm>
            </p:grpSpPr>
            <p:sp>
              <p:nvSpPr>
                <p:cNvPr id="1050" name="Rectangle 1049">
                  <a:extLst>
                    <a:ext uri="{FF2B5EF4-FFF2-40B4-BE49-F238E27FC236}">
                      <a16:creationId xmlns:a16="http://schemas.microsoft.com/office/drawing/2014/main" id="{92ED0430-5C21-92B6-2209-C30FEC5805EF}"/>
                    </a:ext>
                  </a:extLst>
                </p:cNvPr>
                <p:cNvSpPr/>
                <p:nvPr/>
              </p:nvSpPr>
              <p:spPr>
                <a:xfrm>
                  <a:off x="2295868" y="142093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51" name="Rectangle 1050">
                  <a:extLst>
                    <a:ext uri="{FF2B5EF4-FFF2-40B4-BE49-F238E27FC236}">
                      <a16:creationId xmlns:a16="http://schemas.microsoft.com/office/drawing/2014/main" id="{0EF1AD2E-BB1C-3A91-FE98-E47D8EB7809E}"/>
                    </a:ext>
                  </a:extLst>
                </p:cNvPr>
                <p:cNvSpPr/>
                <p:nvPr/>
              </p:nvSpPr>
              <p:spPr>
                <a:xfrm>
                  <a:off x="2533787" y="142093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52" name="Rectangle 1051">
                  <a:extLst>
                    <a:ext uri="{FF2B5EF4-FFF2-40B4-BE49-F238E27FC236}">
                      <a16:creationId xmlns:a16="http://schemas.microsoft.com/office/drawing/2014/main" id="{D6893AA0-A55E-1488-54C0-B3A763A3C0A9}"/>
                    </a:ext>
                  </a:extLst>
                </p:cNvPr>
                <p:cNvSpPr/>
                <p:nvPr/>
              </p:nvSpPr>
              <p:spPr>
                <a:xfrm>
                  <a:off x="2295868" y="165588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53" name="Rectangle 1052">
                  <a:extLst>
                    <a:ext uri="{FF2B5EF4-FFF2-40B4-BE49-F238E27FC236}">
                      <a16:creationId xmlns:a16="http://schemas.microsoft.com/office/drawing/2014/main" id="{79151CC8-3A72-30C9-602B-3738E26673C7}"/>
                    </a:ext>
                  </a:extLst>
                </p:cNvPr>
                <p:cNvSpPr/>
                <p:nvPr/>
              </p:nvSpPr>
              <p:spPr>
                <a:xfrm>
                  <a:off x="2533787" y="165588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grpSp>
            <p:nvGrpSpPr>
              <p:cNvPr id="1040" name="Group 1039">
                <a:extLst>
                  <a:ext uri="{FF2B5EF4-FFF2-40B4-BE49-F238E27FC236}">
                    <a16:creationId xmlns:a16="http://schemas.microsoft.com/office/drawing/2014/main" id="{1FFCE5FC-1712-DF73-FACA-177BF9F18FA8}"/>
                  </a:ext>
                </a:extLst>
              </p:cNvPr>
              <p:cNvGrpSpPr/>
              <p:nvPr/>
            </p:nvGrpSpPr>
            <p:grpSpPr>
              <a:xfrm>
                <a:off x="5403039" y="4039274"/>
                <a:ext cx="474742" cy="471773"/>
                <a:chOff x="2295868" y="1420938"/>
                <a:chExt cx="474742" cy="471773"/>
              </a:xfrm>
            </p:grpSpPr>
            <p:sp>
              <p:nvSpPr>
                <p:cNvPr id="1046" name="Rectangle 1045">
                  <a:extLst>
                    <a:ext uri="{FF2B5EF4-FFF2-40B4-BE49-F238E27FC236}">
                      <a16:creationId xmlns:a16="http://schemas.microsoft.com/office/drawing/2014/main" id="{4A0C5C6C-A2FE-BCA3-1381-F3CDF4EE6F7E}"/>
                    </a:ext>
                  </a:extLst>
                </p:cNvPr>
                <p:cNvSpPr/>
                <p:nvPr/>
              </p:nvSpPr>
              <p:spPr>
                <a:xfrm>
                  <a:off x="2295868" y="142093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47" name="Rectangle 1046">
                  <a:extLst>
                    <a:ext uri="{FF2B5EF4-FFF2-40B4-BE49-F238E27FC236}">
                      <a16:creationId xmlns:a16="http://schemas.microsoft.com/office/drawing/2014/main" id="{47E1560F-C0DE-7601-EC38-104B4798B54B}"/>
                    </a:ext>
                  </a:extLst>
                </p:cNvPr>
                <p:cNvSpPr/>
                <p:nvPr/>
              </p:nvSpPr>
              <p:spPr>
                <a:xfrm>
                  <a:off x="2533787" y="142093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48" name="Rectangle 1047">
                  <a:extLst>
                    <a:ext uri="{FF2B5EF4-FFF2-40B4-BE49-F238E27FC236}">
                      <a16:creationId xmlns:a16="http://schemas.microsoft.com/office/drawing/2014/main" id="{D386A20C-A154-773C-A0E0-521B99C126FF}"/>
                    </a:ext>
                  </a:extLst>
                </p:cNvPr>
                <p:cNvSpPr/>
                <p:nvPr/>
              </p:nvSpPr>
              <p:spPr>
                <a:xfrm>
                  <a:off x="2295868" y="165588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49" name="Rectangle 1048">
                  <a:extLst>
                    <a:ext uri="{FF2B5EF4-FFF2-40B4-BE49-F238E27FC236}">
                      <a16:creationId xmlns:a16="http://schemas.microsoft.com/office/drawing/2014/main" id="{9CBAB7BF-2DCE-B37F-744D-7E58D30CCD1F}"/>
                    </a:ext>
                  </a:extLst>
                </p:cNvPr>
                <p:cNvSpPr/>
                <p:nvPr/>
              </p:nvSpPr>
              <p:spPr>
                <a:xfrm>
                  <a:off x="2533787" y="165588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grpSp>
            <p:nvGrpSpPr>
              <p:cNvPr id="1041" name="Group 1040">
                <a:extLst>
                  <a:ext uri="{FF2B5EF4-FFF2-40B4-BE49-F238E27FC236}">
                    <a16:creationId xmlns:a16="http://schemas.microsoft.com/office/drawing/2014/main" id="{9B759095-15DB-15A7-14D4-494A4C84D032}"/>
                  </a:ext>
                </a:extLst>
              </p:cNvPr>
              <p:cNvGrpSpPr/>
              <p:nvPr/>
            </p:nvGrpSpPr>
            <p:grpSpPr>
              <a:xfrm>
                <a:off x="3404059" y="4039274"/>
                <a:ext cx="474742" cy="471773"/>
                <a:chOff x="2295868" y="1420938"/>
                <a:chExt cx="474742" cy="471773"/>
              </a:xfrm>
            </p:grpSpPr>
            <p:sp>
              <p:nvSpPr>
                <p:cNvPr id="1042" name="Rectangle 1041">
                  <a:extLst>
                    <a:ext uri="{FF2B5EF4-FFF2-40B4-BE49-F238E27FC236}">
                      <a16:creationId xmlns:a16="http://schemas.microsoft.com/office/drawing/2014/main" id="{3798F24E-43C0-9ED0-70B9-066EAB7C00AA}"/>
                    </a:ext>
                  </a:extLst>
                </p:cNvPr>
                <p:cNvSpPr/>
                <p:nvPr/>
              </p:nvSpPr>
              <p:spPr>
                <a:xfrm>
                  <a:off x="2295868" y="142093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43" name="Rectangle 1042">
                  <a:extLst>
                    <a:ext uri="{FF2B5EF4-FFF2-40B4-BE49-F238E27FC236}">
                      <a16:creationId xmlns:a16="http://schemas.microsoft.com/office/drawing/2014/main" id="{6CCAF358-E4C7-FFFB-7248-A1A582CE7C9F}"/>
                    </a:ext>
                  </a:extLst>
                </p:cNvPr>
                <p:cNvSpPr/>
                <p:nvPr/>
              </p:nvSpPr>
              <p:spPr>
                <a:xfrm>
                  <a:off x="2533787" y="142093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44" name="Rectangle 1043">
                  <a:extLst>
                    <a:ext uri="{FF2B5EF4-FFF2-40B4-BE49-F238E27FC236}">
                      <a16:creationId xmlns:a16="http://schemas.microsoft.com/office/drawing/2014/main" id="{72E1610F-5DA9-009F-44B1-365E5194DF1D}"/>
                    </a:ext>
                  </a:extLst>
                </p:cNvPr>
                <p:cNvSpPr/>
                <p:nvPr/>
              </p:nvSpPr>
              <p:spPr>
                <a:xfrm>
                  <a:off x="2295868" y="165588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45" name="Rectangle 1044">
                  <a:extLst>
                    <a:ext uri="{FF2B5EF4-FFF2-40B4-BE49-F238E27FC236}">
                      <a16:creationId xmlns:a16="http://schemas.microsoft.com/office/drawing/2014/main" id="{6A887B0C-1E70-DDEB-C928-B9C0CD78F56E}"/>
                    </a:ext>
                  </a:extLst>
                </p:cNvPr>
                <p:cNvSpPr/>
                <p:nvPr/>
              </p:nvSpPr>
              <p:spPr>
                <a:xfrm>
                  <a:off x="2533787" y="165588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grpSp>
        <p:grpSp>
          <p:nvGrpSpPr>
            <p:cNvPr id="826" name="Group 825">
              <a:extLst>
                <a:ext uri="{FF2B5EF4-FFF2-40B4-BE49-F238E27FC236}">
                  <a16:creationId xmlns:a16="http://schemas.microsoft.com/office/drawing/2014/main" id="{A45FA752-2E1A-0741-B1C8-56F29B5BF5A9}"/>
                </a:ext>
              </a:extLst>
            </p:cNvPr>
            <p:cNvGrpSpPr/>
            <p:nvPr/>
          </p:nvGrpSpPr>
          <p:grpSpPr>
            <a:xfrm>
              <a:off x="393804" y="4751052"/>
              <a:ext cx="3107149" cy="567420"/>
              <a:chOff x="4658708" y="2273256"/>
              <a:chExt cx="1591723" cy="290676"/>
            </a:xfrm>
          </p:grpSpPr>
          <p:sp>
            <p:nvSpPr>
              <p:cNvPr id="1005" name="Rounded Rectangle 1004">
                <a:extLst>
                  <a:ext uri="{FF2B5EF4-FFF2-40B4-BE49-F238E27FC236}">
                    <a16:creationId xmlns:a16="http://schemas.microsoft.com/office/drawing/2014/main" id="{281D0D0F-1628-8B37-75A4-1D74280CBBDD}"/>
                  </a:ext>
                </a:extLst>
              </p:cNvPr>
              <p:cNvSpPr/>
              <p:nvPr/>
            </p:nvSpPr>
            <p:spPr>
              <a:xfrm>
                <a:off x="4811623" y="2273519"/>
                <a:ext cx="139003" cy="139004"/>
              </a:xfrm>
              <a:prstGeom prst="roundRect">
                <a:avLst/>
              </a:prstGeom>
              <a:solidFill>
                <a:srgbClr val="BFD7EF"/>
              </a:solidFill>
              <a:ln w="3175">
                <a:solidFill>
                  <a:schemeClr val="tx1"/>
                </a:solidFill>
              </a:ln>
              <a:effectLst>
                <a:innerShdw blurRad="68163" dist="25400" dir="2700000">
                  <a:prstClr val="black">
                    <a:alpha val="31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1006" name="Oval 1005">
                <a:extLst>
                  <a:ext uri="{FF2B5EF4-FFF2-40B4-BE49-F238E27FC236}">
                    <a16:creationId xmlns:a16="http://schemas.microsoft.com/office/drawing/2014/main" id="{4355FB51-88E0-11B6-E628-A6C431E31417}"/>
                  </a:ext>
                </a:extLst>
              </p:cNvPr>
              <p:cNvSpPr/>
              <p:nvPr/>
            </p:nvSpPr>
            <p:spPr>
              <a:xfrm>
                <a:off x="4658709" y="2273256"/>
                <a:ext cx="138315" cy="138315"/>
              </a:xfrm>
              <a:prstGeom prst="ellipse">
                <a:avLst/>
              </a:prstGeom>
              <a:solidFill>
                <a:srgbClr val="BFD7EF"/>
              </a:solidFill>
              <a:ln w="3175">
                <a:solidFill>
                  <a:schemeClr val="tx1"/>
                </a:solid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07" name="Parallelogram 1006">
                <a:extLst>
                  <a:ext uri="{FF2B5EF4-FFF2-40B4-BE49-F238E27FC236}">
                    <a16:creationId xmlns:a16="http://schemas.microsoft.com/office/drawing/2014/main" id="{707C4980-8007-8224-9633-84CDD11E9725}"/>
                  </a:ext>
                </a:extLst>
              </p:cNvPr>
              <p:cNvSpPr/>
              <p:nvPr/>
            </p:nvSpPr>
            <p:spPr>
              <a:xfrm rot="357466">
                <a:off x="4677907" y="2291307"/>
                <a:ext cx="92336" cy="69426"/>
              </a:xfrm>
              <a:prstGeom prst="parallelogram">
                <a:avLst>
                  <a:gd name="adj" fmla="val 30822"/>
                </a:avLst>
              </a:prstGeom>
              <a:solidFill>
                <a:srgbClr val="FFEEAE"/>
              </a:solidFill>
              <a:ln w="3175">
                <a:solidFill>
                  <a:schemeClr val="tx1"/>
                </a:solidFill>
              </a:ln>
              <a:effectLst>
                <a:innerShdw blurRad="38100" dist="25400" dir="3780000">
                  <a:srgbClr val="592413">
                    <a:alpha val="24271"/>
                  </a:srgb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08" name="Oval 1007">
                <a:extLst>
                  <a:ext uri="{FF2B5EF4-FFF2-40B4-BE49-F238E27FC236}">
                    <a16:creationId xmlns:a16="http://schemas.microsoft.com/office/drawing/2014/main" id="{907DDEE9-85EF-B059-7105-F0F1DFDD2663}"/>
                  </a:ext>
                </a:extLst>
              </p:cNvPr>
              <p:cNvSpPr/>
              <p:nvPr/>
            </p:nvSpPr>
            <p:spPr>
              <a:xfrm>
                <a:off x="4658708" y="2425608"/>
                <a:ext cx="138315" cy="138315"/>
              </a:xfrm>
              <a:prstGeom prst="ellipse">
                <a:avLst/>
              </a:prstGeom>
              <a:solidFill>
                <a:srgbClr val="BFD7EF"/>
              </a:solidFill>
              <a:ln w="3175">
                <a:solidFill>
                  <a:schemeClr val="tx1"/>
                </a:solid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09" name="Parallelogram 1008">
                <a:extLst>
                  <a:ext uri="{FF2B5EF4-FFF2-40B4-BE49-F238E27FC236}">
                    <a16:creationId xmlns:a16="http://schemas.microsoft.com/office/drawing/2014/main" id="{363BBC9A-353F-3666-0090-EECED53C7DE1}"/>
                  </a:ext>
                </a:extLst>
              </p:cNvPr>
              <p:cNvSpPr/>
              <p:nvPr/>
            </p:nvSpPr>
            <p:spPr>
              <a:xfrm rot="2478198">
                <a:off x="4677747" y="2477083"/>
                <a:ext cx="92336" cy="69426"/>
              </a:xfrm>
              <a:prstGeom prst="parallelogram">
                <a:avLst>
                  <a:gd name="adj" fmla="val 30822"/>
                </a:avLst>
              </a:prstGeom>
              <a:solidFill>
                <a:srgbClr val="FFEEAE"/>
              </a:solidFill>
              <a:ln w="3175">
                <a:solidFill>
                  <a:schemeClr val="tx1"/>
                </a:solidFill>
              </a:ln>
              <a:effectLst>
                <a:innerShdw blurRad="38100" dist="25400" dir="3780000">
                  <a:srgbClr val="592413">
                    <a:alpha val="24271"/>
                  </a:srgb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10" name="Oval 1009">
                <a:extLst>
                  <a:ext uri="{FF2B5EF4-FFF2-40B4-BE49-F238E27FC236}">
                    <a16:creationId xmlns:a16="http://schemas.microsoft.com/office/drawing/2014/main" id="{E872AC80-7C62-1A34-2444-1064C5E48D54}"/>
                  </a:ext>
                </a:extLst>
              </p:cNvPr>
              <p:cNvSpPr/>
              <p:nvPr/>
            </p:nvSpPr>
            <p:spPr>
              <a:xfrm>
                <a:off x="4811491" y="2424868"/>
                <a:ext cx="138315" cy="138315"/>
              </a:xfrm>
              <a:prstGeom prst="ellipse">
                <a:avLst/>
              </a:prstGeom>
              <a:solidFill>
                <a:srgbClr val="BFD7EF"/>
              </a:solidFill>
              <a:ln w="3175">
                <a:solidFill>
                  <a:schemeClr val="tx1"/>
                </a:solid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11" name="Parallelogram 1010">
                <a:extLst>
                  <a:ext uri="{FF2B5EF4-FFF2-40B4-BE49-F238E27FC236}">
                    <a16:creationId xmlns:a16="http://schemas.microsoft.com/office/drawing/2014/main" id="{3B849EC0-303A-5036-C5B6-5DBC5DDA8D85}"/>
                  </a:ext>
                </a:extLst>
              </p:cNvPr>
              <p:cNvSpPr/>
              <p:nvPr/>
            </p:nvSpPr>
            <p:spPr>
              <a:xfrm rot="357466">
                <a:off x="4852490" y="2477227"/>
                <a:ext cx="92336" cy="69426"/>
              </a:xfrm>
              <a:prstGeom prst="parallelogram">
                <a:avLst>
                  <a:gd name="adj" fmla="val 30822"/>
                </a:avLst>
              </a:prstGeom>
              <a:solidFill>
                <a:srgbClr val="FFEEAE"/>
              </a:solidFill>
              <a:ln w="3175">
                <a:solidFill>
                  <a:schemeClr val="tx1"/>
                </a:solidFill>
              </a:ln>
              <a:effectLst>
                <a:innerShdw blurRad="38100" dist="25400" dir="3780000">
                  <a:srgbClr val="592413">
                    <a:alpha val="24271"/>
                  </a:srgb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12" name="Rounded Rectangle 1011">
                <a:extLst>
                  <a:ext uri="{FF2B5EF4-FFF2-40B4-BE49-F238E27FC236}">
                    <a16:creationId xmlns:a16="http://schemas.microsoft.com/office/drawing/2014/main" id="{D9103ED5-9E99-32AE-E373-C18A8FDE29A3}"/>
                  </a:ext>
                </a:extLst>
              </p:cNvPr>
              <p:cNvSpPr/>
              <p:nvPr/>
            </p:nvSpPr>
            <p:spPr>
              <a:xfrm>
                <a:off x="5136058" y="2273519"/>
                <a:ext cx="139003" cy="139004"/>
              </a:xfrm>
              <a:prstGeom prst="roundRect">
                <a:avLst/>
              </a:prstGeom>
              <a:solidFill>
                <a:srgbClr val="BFD7EF"/>
              </a:solidFill>
              <a:ln w="3175">
                <a:solidFill>
                  <a:schemeClr val="tx1"/>
                </a:solidFill>
              </a:ln>
              <a:effectLst>
                <a:innerShdw blurRad="68163" dist="25400" dir="2700000">
                  <a:prstClr val="black">
                    <a:alpha val="31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13" name="Oval 1012">
                <a:extLst>
                  <a:ext uri="{FF2B5EF4-FFF2-40B4-BE49-F238E27FC236}">
                    <a16:creationId xmlns:a16="http://schemas.microsoft.com/office/drawing/2014/main" id="{C402E4E0-6C5B-3FDD-82EF-AE9787EBA03F}"/>
                  </a:ext>
                </a:extLst>
              </p:cNvPr>
              <p:cNvSpPr/>
              <p:nvPr/>
            </p:nvSpPr>
            <p:spPr>
              <a:xfrm>
                <a:off x="4983144" y="2273268"/>
                <a:ext cx="138315" cy="138315"/>
              </a:xfrm>
              <a:prstGeom prst="ellipse">
                <a:avLst/>
              </a:prstGeom>
              <a:solidFill>
                <a:srgbClr val="BFD7EF"/>
              </a:solidFill>
              <a:ln w="3175">
                <a:solidFill>
                  <a:schemeClr val="tx1"/>
                </a:solid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14" name="Oval 1013">
                <a:extLst>
                  <a:ext uri="{FF2B5EF4-FFF2-40B4-BE49-F238E27FC236}">
                    <a16:creationId xmlns:a16="http://schemas.microsoft.com/office/drawing/2014/main" id="{019D3B84-E412-DD85-956D-80ED9DFFEA5F}"/>
                  </a:ext>
                </a:extLst>
              </p:cNvPr>
              <p:cNvSpPr/>
              <p:nvPr/>
            </p:nvSpPr>
            <p:spPr>
              <a:xfrm>
                <a:off x="4983144" y="2425617"/>
                <a:ext cx="138315" cy="138315"/>
              </a:xfrm>
              <a:prstGeom prst="ellipse">
                <a:avLst/>
              </a:prstGeom>
              <a:solidFill>
                <a:srgbClr val="BFD7EF"/>
              </a:solidFill>
              <a:ln w="3175">
                <a:solidFill>
                  <a:schemeClr val="tx1"/>
                </a:solid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15" name="Oval 1014">
                <a:extLst>
                  <a:ext uri="{FF2B5EF4-FFF2-40B4-BE49-F238E27FC236}">
                    <a16:creationId xmlns:a16="http://schemas.microsoft.com/office/drawing/2014/main" id="{17CFD447-6966-40E1-F800-F11159BD62A8}"/>
                  </a:ext>
                </a:extLst>
              </p:cNvPr>
              <p:cNvSpPr/>
              <p:nvPr/>
            </p:nvSpPr>
            <p:spPr>
              <a:xfrm>
                <a:off x="5135919" y="2424871"/>
                <a:ext cx="138315" cy="138315"/>
              </a:xfrm>
              <a:prstGeom prst="ellipse">
                <a:avLst/>
              </a:prstGeom>
              <a:solidFill>
                <a:srgbClr val="BFD7EF"/>
              </a:solidFill>
              <a:ln w="3175">
                <a:solidFill>
                  <a:schemeClr val="tx1"/>
                </a:solid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16" name="Parallelogram 1015">
                <a:extLst>
                  <a:ext uri="{FF2B5EF4-FFF2-40B4-BE49-F238E27FC236}">
                    <a16:creationId xmlns:a16="http://schemas.microsoft.com/office/drawing/2014/main" id="{EA0409D0-32DC-657E-B385-C4FA86A31086}"/>
                  </a:ext>
                </a:extLst>
              </p:cNvPr>
              <p:cNvSpPr/>
              <p:nvPr/>
            </p:nvSpPr>
            <p:spPr>
              <a:xfrm rot="357466">
                <a:off x="5173917" y="2479103"/>
                <a:ext cx="92336" cy="69426"/>
              </a:xfrm>
              <a:prstGeom prst="parallelogram">
                <a:avLst>
                  <a:gd name="adj" fmla="val 30822"/>
                </a:avLst>
              </a:prstGeom>
              <a:solidFill>
                <a:srgbClr val="FFEEAE"/>
              </a:solidFill>
              <a:ln w="3175">
                <a:solidFill>
                  <a:schemeClr val="tx1"/>
                </a:solidFill>
              </a:ln>
              <a:effectLst>
                <a:innerShdw blurRad="38100" dist="25400" dir="3780000">
                  <a:srgbClr val="592413">
                    <a:alpha val="24271"/>
                  </a:srgb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17" name="Rounded Rectangle 1016">
                <a:extLst>
                  <a:ext uri="{FF2B5EF4-FFF2-40B4-BE49-F238E27FC236}">
                    <a16:creationId xmlns:a16="http://schemas.microsoft.com/office/drawing/2014/main" id="{7717BF5B-FDEA-CFB3-D254-66914C45AA55}"/>
                  </a:ext>
                </a:extLst>
              </p:cNvPr>
              <p:cNvSpPr/>
              <p:nvPr/>
            </p:nvSpPr>
            <p:spPr>
              <a:xfrm>
                <a:off x="5462559" y="2273519"/>
                <a:ext cx="139003" cy="139004"/>
              </a:xfrm>
              <a:prstGeom prst="roundRect">
                <a:avLst/>
              </a:prstGeom>
              <a:solidFill>
                <a:srgbClr val="BFD7EF"/>
              </a:solidFill>
              <a:ln w="3175">
                <a:solidFill>
                  <a:schemeClr val="tx1"/>
                </a:solidFill>
              </a:ln>
              <a:effectLst>
                <a:innerShdw blurRad="68163" dist="25400" dir="2700000">
                  <a:prstClr val="black">
                    <a:alpha val="31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18" name="Oval 1017">
                <a:extLst>
                  <a:ext uri="{FF2B5EF4-FFF2-40B4-BE49-F238E27FC236}">
                    <a16:creationId xmlns:a16="http://schemas.microsoft.com/office/drawing/2014/main" id="{2C9271CE-5D96-17B8-B194-F1CB723330F7}"/>
                  </a:ext>
                </a:extLst>
              </p:cNvPr>
              <p:cNvSpPr/>
              <p:nvPr/>
            </p:nvSpPr>
            <p:spPr>
              <a:xfrm>
                <a:off x="5309640" y="2273268"/>
                <a:ext cx="138315" cy="138315"/>
              </a:xfrm>
              <a:prstGeom prst="ellipse">
                <a:avLst/>
              </a:prstGeom>
              <a:solidFill>
                <a:srgbClr val="BFD7EF"/>
              </a:solidFill>
              <a:ln w="3175">
                <a:solidFill>
                  <a:schemeClr val="tx1"/>
                </a:solid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19" name="Oval 1018">
                <a:extLst>
                  <a:ext uri="{FF2B5EF4-FFF2-40B4-BE49-F238E27FC236}">
                    <a16:creationId xmlns:a16="http://schemas.microsoft.com/office/drawing/2014/main" id="{E9AE4F96-6581-79B6-6508-B399DB62D399}"/>
                  </a:ext>
                </a:extLst>
              </p:cNvPr>
              <p:cNvSpPr/>
              <p:nvPr/>
            </p:nvSpPr>
            <p:spPr>
              <a:xfrm>
                <a:off x="5309640" y="2425616"/>
                <a:ext cx="138315" cy="138315"/>
              </a:xfrm>
              <a:prstGeom prst="ellipse">
                <a:avLst/>
              </a:prstGeom>
              <a:solidFill>
                <a:srgbClr val="BFD7EF"/>
              </a:solidFill>
              <a:ln w="3175">
                <a:solidFill>
                  <a:schemeClr val="tx1"/>
                </a:solid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20" name="Parallelogram 1019">
                <a:extLst>
                  <a:ext uri="{FF2B5EF4-FFF2-40B4-BE49-F238E27FC236}">
                    <a16:creationId xmlns:a16="http://schemas.microsoft.com/office/drawing/2014/main" id="{0ACFB7CC-07D0-5DE6-23D9-E90F11CA4B00}"/>
                  </a:ext>
                </a:extLst>
              </p:cNvPr>
              <p:cNvSpPr/>
              <p:nvPr/>
            </p:nvSpPr>
            <p:spPr>
              <a:xfrm rot="959489">
                <a:off x="5323804" y="2435025"/>
                <a:ext cx="92336" cy="69426"/>
              </a:xfrm>
              <a:prstGeom prst="parallelogram">
                <a:avLst>
                  <a:gd name="adj" fmla="val 30822"/>
                </a:avLst>
              </a:prstGeom>
              <a:solidFill>
                <a:srgbClr val="FFEEAE"/>
              </a:solidFill>
              <a:ln w="3175">
                <a:solidFill>
                  <a:schemeClr val="tx1"/>
                </a:solidFill>
              </a:ln>
              <a:effectLst>
                <a:innerShdw blurRad="38100" dist="25400" dir="3780000">
                  <a:srgbClr val="592413">
                    <a:alpha val="24271"/>
                  </a:srgb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21" name="Oval 1020">
                <a:extLst>
                  <a:ext uri="{FF2B5EF4-FFF2-40B4-BE49-F238E27FC236}">
                    <a16:creationId xmlns:a16="http://schemas.microsoft.com/office/drawing/2014/main" id="{7DB7AB01-A7B9-EF4C-941F-EEF292C3C123}"/>
                  </a:ext>
                </a:extLst>
              </p:cNvPr>
              <p:cNvSpPr/>
              <p:nvPr/>
            </p:nvSpPr>
            <p:spPr>
              <a:xfrm>
                <a:off x="5462432" y="2424870"/>
                <a:ext cx="138315" cy="138315"/>
              </a:xfrm>
              <a:prstGeom prst="ellipse">
                <a:avLst/>
              </a:prstGeom>
              <a:solidFill>
                <a:srgbClr val="BFD7EF"/>
              </a:solidFill>
              <a:ln w="3175">
                <a:solidFill>
                  <a:schemeClr val="tx1"/>
                </a:solid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22" name="Parallelogram 1021">
                <a:extLst>
                  <a:ext uri="{FF2B5EF4-FFF2-40B4-BE49-F238E27FC236}">
                    <a16:creationId xmlns:a16="http://schemas.microsoft.com/office/drawing/2014/main" id="{B3DF718C-381D-E431-B559-DB3275A23065}"/>
                  </a:ext>
                </a:extLst>
              </p:cNvPr>
              <p:cNvSpPr/>
              <p:nvPr/>
            </p:nvSpPr>
            <p:spPr>
              <a:xfrm rot="357466">
                <a:off x="5484715" y="2438028"/>
                <a:ext cx="92336" cy="69426"/>
              </a:xfrm>
              <a:prstGeom prst="parallelogram">
                <a:avLst>
                  <a:gd name="adj" fmla="val 30822"/>
                </a:avLst>
              </a:prstGeom>
              <a:solidFill>
                <a:srgbClr val="FFEEAE"/>
              </a:solidFill>
              <a:ln w="3175">
                <a:solidFill>
                  <a:schemeClr val="tx1"/>
                </a:solidFill>
              </a:ln>
              <a:effectLst>
                <a:innerShdw blurRad="38100" dist="25400" dir="3780000">
                  <a:srgbClr val="592413">
                    <a:alpha val="24271"/>
                  </a:srgb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23" name="Rounded Rectangle 1022">
                <a:extLst>
                  <a:ext uri="{FF2B5EF4-FFF2-40B4-BE49-F238E27FC236}">
                    <a16:creationId xmlns:a16="http://schemas.microsoft.com/office/drawing/2014/main" id="{9D9F6712-1ABA-3E4F-8CB2-B3E54EA70DE2}"/>
                  </a:ext>
                </a:extLst>
              </p:cNvPr>
              <p:cNvSpPr/>
              <p:nvPr/>
            </p:nvSpPr>
            <p:spPr>
              <a:xfrm>
                <a:off x="5786993" y="2273519"/>
                <a:ext cx="139003" cy="139004"/>
              </a:xfrm>
              <a:prstGeom prst="roundRect">
                <a:avLst/>
              </a:prstGeom>
              <a:solidFill>
                <a:schemeClr val="accent5">
                  <a:lumMod val="60000"/>
                  <a:lumOff val="40000"/>
                </a:schemeClr>
              </a:solidFill>
              <a:ln w="3175">
                <a:solidFill>
                  <a:schemeClr val="tx1"/>
                </a:solidFill>
              </a:ln>
              <a:effectLst>
                <a:innerShdw blurRad="68163" dist="25400" dir="2700000">
                  <a:prstClr val="black">
                    <a:alpha val="31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24" name="Oval 1023">
                <a:extLst>
                  <a:ext uri="{FF2B5EF4-FFF2-40B4-BE49-F238E27FC236}">
                    <a16:creationId xmlns:a16="http://schemas.microsoft.com/office/drawing/2014/main" id="{7EB74F9A-4728-4258-3426-88B884861465}"/>
                  </a:ext>
                </a:extLst>
              </p:cNvPr>
              <p:cNvSpPr/>
              <p:nvPr/>
            </p:nvSpPr>
            <p:spPr>
              <a:xfrm>
                <a:off x="5653591" y="2289527"/>
                <a:ext cx="111589" cy="111589"/>
              </a:xfrm>
              <a:prstGeom prst="ellipse">
                <a:avLst/>
              </a:prstGeom>
              <a:solidFill>
                <a:schemeClr val="accent5">
                  <a:lumMod val="60000"/>
                  <a:lumOff val="40000"/>
                </a:schemeClr>
              </a:solidFill>
              <a:ln w="3175">
                <a:solidFill>
                  <a:schemeClr val="tx1"/>
                </a:solid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25" name="Parallelogram 1024">
                <a:extLst>
                  <a:ext uri="{FF2B5EF4-FFF2-40B4-BE49-F238E27FC236}">
                    <a16:creationId xmlns:a16="http://schemas.microsoft.com/office/drawing/2014/main" id="{A09105C7-00D8-3387-3587-1C2222C7100E}"/>
                  </a:ext>
                </a:extLst>
              </p:cNvPr>
              <p:cNvSpPr/>
              <p:nvPr/>
            </p:nvSpPr>
            <p:spPr>
              <a:xfrm rot="357466">
                <a:off x="5674569" y="2319343"/>
                <a:ext cx="69947" cy="52592"/>
              </a:xfrm>
              <a:prstGeom prst="parallelogram">
                <a:avLst>
                  <a:gd name="adj" fmla="val 30822"/>
                </a:avLst>
              </a:prstGeom>
              <a:solidFill>
                <a:schemeClr val="accent4">
                  <a:lumMod val="40000"/>
                  <a:lumOff val="60000"/>
                </a:schemeClr>
              </a:solidFill>
              <a:ln w="3175">
                <a:solidFill>
                  <a:schemeClr val="tx1"/>
                </a:solidFill>
              </a:ln>
              <a:effectLst>
                <a:innerShdw blurRad="38100" dist="25400" dir="3780000">
                  <a:srgbClr val="592413">
                    <a:alpha val="24271"/>
                  </a:srgb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26" name="Oval 1025">
                <a:extLst>
                  <a:ext uri="{FF2B5EF4-FFF2-40B4-BE49-F238E27FC236}">
                    <a16:creationId xmlns:a16="http://schemas.microsoft.com/office/drawing/2014/main" id="{77235E27-4767-B405-84DA-D39E69FA7EB8}"/>
                  </a:ext>
                </a:extLst>
              </p:cNvPr>
              <p:cNvSpPr/>
              <p:nvPr/>
            </p:nvSpPr>
            <p:spPr>
              <a:xfrm>
                <a:off x="5653591" y="2432114"/>
                <a:ext cx="111589" cy="111589"/>
              </a:xfrm>
              <a:prstGeom prst="ellipse">
                <a:avLst/>
              </a:prstGeom>
              <a:solidFill>
                <a:schemeClr val="accent5">
                  <a:lumMod val="60000"/>
                  <a:lumOff val="40000"/>
                </a:schemeClr>
              </a:solidFill>
              <a:ln w="3175">
                <a:solidFill>
                  <a:schemeClr val="tx1"/>
                </a:solid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27" name="Parallelogram 1026">
                <a:extLst>
                  <a:ext uri="{FF2B5EF4-FFF2-40B4-BE49-F238E27FC236}">
                    <a16:creationId xmlns:a16="http://schemas.microsoft.com/office/drawing/2014/main" id="{1AABD489-42AB-8F9E-CC59-E7FD7C1E25A7}"/>
                  </a:ext>
                </a:extLst>
              </p:cNvPr>
              <p:cNvSpPr/>
              <p:nvPr/>
            </p:nvSpPr>
            <p:spPr>
              <a:xfrm rot="357466">
                <a:off x="5674569" y="2461930"/>
                <a:ext cx="69947" cy="52592"/>
              </a:xfrm>
              <a:prstGeom prst="parallelogram">
                <a:avLst>
                  <a:gd name="adj" fmla="val 30822"/>
                </a:avLst>
              </a:prstGeom>
              <a:solidFill>
                <a:schemeClr val="accent4">
                  <a:lumMod val="40000"/>
                  <a:lumOff val="60000"/>
                </a:schemeClr>
              </a:solidFill>
              <a:ln w="3175">
                <a:solidFill>
                  <a:schemeClr val="tx1"/>
                </a:solidFill>
              </a:ln>
              <a:effectLst>
                <a:innerShdw blurRad="38100" dist="25400" dir="3780000">
                  <a:srgbClr val="592413">
                    <a:alpha val="24271"/>
                  </a:srgb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28" name="Oval 1027">
                <a:extLst>
                  <a:ext uri="{FF2B5EF4-FFF2-40B4-BE49-F238E27FC236}">
                    <a16:creationId xmlns:a16="http://schemas.microsoft.com/office/drawing/2014/main" id="{0D01623A-2CFB-A611-EF2A-D9C8920613DF}"/>
                  </a:ext>
                </a:extLst>
              </p:cNvPr>
              <p:cNvSpPr/>
              <p:nvPr/>
            </p:nvSpPr>
            <p:spPr>
              <a:xfrm>
                <a:off x="5798243" y="2436247"/>
                <a:ext cx="111589" cy="111589"/>
              </a:xfrm>
              <a:prstGeom prst="ellipse">
                <a:avLst/>
              </a:prstGeom>
              <a:solidFill>
                <a:schemeClr val="accent5">
                  <a:lumMod val="60000"/>
                  <a:lumOff val="40000"/>
                </a:schemeClr>
              </a:solidFill>
              <a:ln w="3175">
                <a:solidFill>
                  <a:schemeClr val="tx1"/>
                </a:solid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29" name="Parallelogram 1028">
                <a:extLst>
                  <a:ext uri="{FF2B5EF4-FFF2-40B4-BE49-F238E27FC236}">
                    <a16:creationId xmlns:a16="http://schemas.microsoft.com/office/drawing/2014/main" id="{23230697-5C09-5931-2C27-74F163C1D83C}"/>
                  </a:ext>
                </a:extLst>
              </p:cNvPr>
              <p:cNvSpPr/>
              <p:nvPr/>
            </p:nvSpPr>
            <p:spPr>
              <a:xfrm rot="357466">
                <a:off x="5819221" y="2466063"/>
                <a:ext cx="69947" cy="52592"/>
              </a:xfrm>
              <a:prstGeom prst="parallelogram">
                <a:avLst>
                  <a:gd name="adj" fmla="val 30822"/>
                </a:avLst>
              </a:prstGeom>
              <a:solidFill>
                <a:schemeClr val="accent4">
                  <a:lumMod val="40000"/>
                  <a:lumOff val="60000"/>
                </a:schemeClr>
              </a:solidFill>
              <a:ln w="3175">
                <a:solidFill>
                  <a:schemeClr val="tx1"/>
                </a:solidFill>
              </a:ln>
              <a:effectLst>
                <a:innerShdw blurRad="38100" dist="25400" dir="3780000">
                  <a:srgbClr val="592413">
                    <a:alpha val="24271"/>
                  </a:srgb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30" name="Rounded Rectangle 1029">
                <a:extLst>
                  <a:ext uri="{FF2B5EF4-FFF2-40B4-BE49-F238E27FC236}">
                    <a16:creationId xmlns:a16="http://schemas.microsoft.com/office/drawing/2014/main" id="{DC7352B5-1F00-77EC-2D9C-E9A2AA397277}"/>
                  </a:ext>
                </a:extLst>
              </p:cNvPr>
              <p:cNvSpPr/>
              <p:nvPr/>
            </p:nvSpPr>
            <p:spPr>
              <a:xfrm>
                <a:off x="6111428" y="2273519"/>
                <a:ext cx="139003" cy="139004"/>
              </a:xfrm>
              <a:prstGeom prst="roundRect">
                <a:avLst/>
              </a:prstGeom>
              <a:solidFill>
                <a:schemeClr val="accent5">
                  <a:lumMod val="60000"/>
                  <a:lumOff val="40000"/>
                </a:schemeClr>
              </a:solidFill>
              <a:ln w="3175">
                <a:solidFill>
                  <a:schemeClr val="tx1"/>
                </a:solidFill>
              </a:ln>
              <a:effectLst>
                <a:innerShdw blurRad="68163" dist="25400" dir="2700000">
                  <a:prstClr val="black">
                    <a:alpha val="31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31" name="Oval 1030">
                <a:extLst>
                  <a:ext uri="{FF2B5EF4-FFF2-40B4-BE49-F238E27FC236}">
                    <a16:creationId xmlns:a16="http://schemas.microsoft.com/office/drawing/2014/main" id="{F2059F9C-B783-2CC3-3904-3ACF65B2F274}"/>
                  </a:ext>
                </a:extLst>
              </p:cNvPr>
              <p:cNvSpPr/>
              <p:nvPr/>
            </p:nvSpPr>
            <p:spPr>
              <a:xfrm>
                <a:off x="5978026" y="2289527"/>
                <a:ext cx="111589" cy="111589"/>
              </a:xfrm>
              <a:prstGeom prst="ellipse">
                <a:avLst/>
              </a:prstGeom>
              <a:solidFill>
                <a:schemeClr val="accent5">
                  <a:lumMod val="60000"/>
                  <a:lumOff val="40000"/>
                </a:schemeClr>
              </a:solidFill>
              <a:ln w="3175">
                <a:solidFill>
                  <a:schemeClr val="tx1"/>
                </a:solid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32" name="Parallelogram 1031">
                <a:extLst>
                  <a:ext uri="{FF2B5EF4-FFF2-40B4-BE49-F238E27FC236}">
                    <a16:creationId xmlns:a16="http://schemas.microsoft.com/office/drawing/2014/main" id="{8F3D9DFB-EB83-5263-10A3-D987E7870D7F}"/>
                  </a:ext>
                </a:extLst>
              </p:cNvPr>
              <p:cNvSpPr/>
              <p:nvPr/>
            </p:nvSpPr>
            <p:spPr>
              <a:xfrm rot="357466">
                <a:off x="5999004" y="2319343"/>
                <a:ext cx="69947" cy="52592"/>
              </a:xfrm>
              <a:prstGeom prst="parallelogram">
                <a:avLst>
                  <a:gd name="adj" fmla="val 30822"/>
                </a:avLst>
              </a:prstGeom>
              <a:solidFill>
                <a:schemeClr val="accent4">
                  <a:lumMod val="40000"/>
                  <a:lumOff val="60000"/>
                </a:schemeClr>
              </a:solidFill>
              <a:ln w="3175">
                <a:solidFill>
                  <a:schemeClr val="tx1"/>
                </a:solidFill>
              </a:ln>
              <a:effectLst>
                <a:innerShdw blurRad="38100" dist="25400" dir="3780000">
                  <a:srgbClr val="592413">
                    <a:alpha val="24271"/>
                  </a:srgb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33" name="Oval 1032">
                <a:extLst>
                  <a:ext uri="{FF2B5EF4-FFF2-40B4-BE49-F238E27FC236}">
                    <a16:creationId xmlns:a16="http://schemas.microsoft.com/office/drawing/2014/main" id="{F1694CC0-80B1-5532-B246-E65F0C2AD630}"/>
                  </a:ext>
                </a:extLst>
              </p:cNvPr>
              <p:cNvSpPr/>
              <p:nvPr/>
            </p:nvSpPr>
            <p:spPr>
              <a:xfrm>
                <a:off x="5978026" y="2432114"/>
                <a:ext cx="111589" cy="111589"/>
              </a:xfrm>
              <a:prstGeom prst="ellipse">
                <a:avLst/>
              </a:prstGeom>
              <a:solidFill>
                <a:schemeClr val="accent5">
                  <a:lumMod val="60000"/>
                  <a:lumOff val="40000"/>
                </a:schemeClr>
              </a:solidFill>
              <a:ln w="3175">
                <a:solidFill>
                  <a:schemeClr val="tx1"/>
                </a:solid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34" name="Parallelogram 1033">
                <a:extLst>
                  <a:ext uri="{FF2B5EF4-FFF2-40B4-BE49-F238E27FC236}">
                    <a16:creationId xmlns:a16="http://schemas.microsoft.com/office/drawing/2014/main" id="{1C08A489-716A-A7F5-D399-CAAF30306552}"/>
                  </a:ext>
                </a:extLst>
              </p:cNvPr>
              <p:cNvSpPr/>
              <p:nvPr/>
            </p:nvSpPr>
            <p:spPr>
              <a:xfrm rot="357466">
                <a:off x="5999004" y="2461930"/>
                <a:ext cx="69947" cy="52592"/>
              </a:xfrm>
              <a:prstGeom prst="parallelogram">
                <a:avLst>
                  <a:gd name="adj" fmla="val 30822"/>
                </a:avLst>
              </a:prstGeom>
              <a:solidFill>
                <a:schemeClr val="accent4">
                  <a:lumMod val="40000"/>
                  <a:lumOff val="60000"/>
                </a:schemeClr>
              </a:solidFill>
              <a:ln w="3175">
                <a:solidFill>
                  <a:schemeClr val="tx1"/>
                </a:solidFill>
              </a:ln>
              <a:effectLst>
                <a:innerShdw blurRad="38100" dist="25400" dir="3780000">
                  <a:srgbClr val="592413">
                    <a:alpha val="24271"/>
                  </a:srgb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35" name="Oval 1034">
                <a:extLst>
                  <a:ext uri="{FF2B5EF4-FFF2-40B4-BE49-F238E27FC236}">
                    <a16:creationId xmlns:a16="http://schemas.microsoft.com/office/drawing/2014/main" id="{70EBB2E4-9339-28BB-C0BD-7B2ECF036E28}"/>
                  </a:ext>
                </a:extLst>
              </p:cNvPr>
              <p:cNvSpPr/>
              <p:nvPr/>
            </p:nvSpPr>
            <p:spPr>
              <a:xfrm>
                <a:off x="6122678" y="2436247"/>
                <a:ext cx="111589" cy="111589"/>
              </a:xfrm>
              <a:prstGeom prst="ellipse">
                <a:avLst/>
              </a:prstGeom>
              <a:solidFill>
                <a:schemeClr val="accent5">
                  <a:lumMod val="60000"/>
                  <a:lumOff val="40000"/>
                </a:schemeClr>
              </a:solidFill>
              <a:ln w="3175">
                <a:solidFill>
                  <a:schemeClr val="tx1"/>
                </a:solid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36" name="Parallelogram 1035">
                <a:extLst>
                  <a:ext uri="{FF2B5EF4-FFF2-40B4-BE49-F238E27FC236}">
                    <a16:creationId xmlns:a16="http://schemas.microsoft.com/office/drawing/2014/main" id="{9E666D4A-8D6D-2B48-D289-8333D66E30CD}"/>
                  </a:ext>
                </a:extLst>
              </p:cNvPr>
              <p:cNvSpPr/>
              <p:nvPr/>
            </p:nvSpPr>
            <p:spPr>
              <a:xfrm rot="357466">
                <a:off x="6143656" y="2466063"/>
                <a:ext cx="69947" cy="52592"/>
              </a:xfrm>
              <a:prstGeom prst="parallelogram">
                <a:avLst>
                  <a:gd name="adj" fmla="val 30822"/>
                </a:avLst>
              </a:prstGeom>
              <a:solidFill>
                <a:schemeClr val="accent4">
                  <a:lumMod val="40000"/>
                  <a:lumOff val="60000"/>
                </a:schemeClr>
              </a:solidFill>
              <a:ln w="3175">
                <a:solidFill>
                  <a:schemeClr val="tx1"/>
                </a:solidFill>
              </a:ln>
              <a:effectLst>
                <a:innerShdw blurRad="38100" dist="25400" dir="3780000">
                  <a:srgbClr val="592413">
                    <a:alpha val="24271"/>
                  </a:srgb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grpSp>
          <p:nvGrpSpPr>
            <p:cNvPr id="827" name="Group 826">
              <a:extLst>
                <a:ext uri="{FF2B5EF4-FFF2-40B4-BE49-F238E27FC236}">
                  <a16:creationId xmlns:a16="http://schemas.microsoft.com/office/drawing/2014/main" id="{B37E512F-6806-604A-1227-87610DF676FA}"/>
                </a:ext>
              </a:extLst>
            </p:cNvPr>
            <p:cNvGrpSpPr/>
            <p:nvPr/>
          </p:nvGrpSpPr>
          <p:grpSpPr>
            <a:xfrm>
              <a:off x="396319" y="4121787"/>
              <a:ext cx="3107151" cy="567414"/>
              <a:chOff x="4658707" y="2273259"/>
              <a:chExt cx="1591724" cy="290673"/>
            </a:xfrm>
          </p:grpSpPr>
          <p:sp>
            <p:nvSpPr>
              <p:cNvPr id="972" name="Rounded Rectangle 971">
                <a:extLst>
                  <a:ext uri="{FF2B5EF4-FFF2-40B4-BE49-F238E27FC236}">
                    <a16:creationId xmlns:a16="http://schemas.microsoft.com/office/drawing/2014/main" id="{0750BF96-E3BB-1236-D1E6-6BE1A088274C}"/>
                  </a:ext>
                </a:extLst>
              </p:cNvPr>
              <p:cNvSpPr/>
              <p:nvPr/>
            </p:nvSpPr>
            <p:spPr>
              <a:xfrm>
                <a:off x="4811623" y="2273519"/>
                <a:ext cx="139003" cy="139004"/>
              </a:xfrm>
              <a:prstGeom prst="roundRect">
                <a:avLst/>
              </a:prstGeom>
              <a:solidFill>
                <a:srgbClr val="BFD7EF"/>
              </a:solidFill>
              <a:ln w="3175">
                <a:solidFill>
                  <a:schemeClr val="tx1"/>
                </a:solidFill>
              </a:ln>
              <a:effectLst>
                <a:innerShdw blurRad="68163" dist="25400" dir="2700000">
                  <a:prstClr val="black">
                    <a:alpha val="31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73" name="Oval 972">
                <a:extLst>
                  <a:ext uri="{FF2B5EF4-FFF2-40B4-BE49-F238E27FC236}">
                    <a16:creationId xmlns:a16="http://schemas.microsoft.com/office/drawing/2014/main" id="{97BCCE71-AC9D-7CD2-C71C-57AB49853005}"/>
                  </a:ext>
                </a:extLst>
              </p:cNvPr>
              <p:cNvSpPr/>
              <p:nvPr/>
            </p:nvSpPr>
            <p:spPr>
              <a:xfrm>
                <a:off x="4658707" y="2273264"/>
                <a:ext cx="138315" cy="138315"/>
              </a:xfrm>
              <a:prstGeom prst="ellipse">
                <a:avLst/>
              </a:prstGeom>
              <a:solidFill>
                <a:srgbClr val="BFD7EF"/>
              </a:solidFill>
              <a:ln w="3175">
                <a:solidFill>
                  <a:schemeClr val="tx1"/>
                </a:solid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74" name="Oval 973">
                <a:extLst>
                  <a:ext uri="{FF2B5EF4-FFF2-40B4-BE49-F238E27FC236}">
                    <a16:creationId xmlns:a16="http://schemas.microsoft.com/office/drawing/2014/main" id="{E105D17A-C350-F1F1-EC0F-99B2C1E2A768}"/>
                  </a:ext>
                </a:extLst>
              </p:cNvPr>
              <p:cNvSpPr/>
              <p:nvPr/>
            </p:nvSpPr>
            <p:spPr>
              <a:xfrm>
                <a:off x="4658709" y="2425616"/>
                <a:ext cx="138315" cy="138315"/>
              </a:xfrm>
              <a:prstGeom prst="ellipse">
                <a:avLst/>
              </a:prstGeom>
              <a:solidFill>
                <a:srgbClr val="BFD7EF"/>
              </a:solidFill>
              <a:ln w="3175">
                <a:solidFill>
                  <a:schemeClr val="tx1"/>
                </a:solid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75" name="Parallelogram 974">
                <a:extLst>
                  <a:ext uri="{FF2B5EF4-FFF2-40B4-BE49-F238E27FC236}">
                    <a16:creationId xmlns:a16="http://schemas.microsoft.com/office/drawing/2014/main" id="{C6AD58A5-A775-3460-7E54-E603D126BFA7}"/>
                  </a:ext>
                </a:extLst>
              </p:cNvPr>
              <p:cNvSpPr/>
              <p:nvPr/>
            </p:nvSpPr>
            <p:spPr>
              <a:xfrm rot="3081181">
                <a:off x="4684897" y="2435275"/>
                <a:ext cx="92336" cy="69426"/>
              </a:xfrm>
              <a:prstGeom prst="parallelogram">
                <a:avLst>
                  <a:gd name="adj" fmla="val 30822"/>
                </a:avLst>
              </a:prstGeom>
              <a:solidFill>
                <a:srgbClr val="FFEEAE"/>
              </a:solidFill>
              <a:ln w="3175">
                <a:solidFill>
                  <a:schemeClr val="tx1"/>
                </a:solidFill>
              </a:ln>
              <a:effectLst>
                <a:innerShdw blurRad="50800" dist="25400" dir="4140000">
                  <a:srgbClr val="592413">
                    <a:alpha val="24271"/>
                  </a:srgb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976" name="Oval 975">
                <a:extLst>
                  <a:ext uri="{FF2B5EF4-FFF2-40B4-BE49-F238E27FC236}">
                    <a16:creationId xmlns:a16="http://schemas.microsoft.com/office/drawing/2014/main" id="{AAEFEA30-4688-8912-7C24-B350F889888F}"/>
                  </a:ext>
                </a:extLst>
              </p:cNvPr>
              <p:cNvSpPr/>
              <p:nvPr/>
            </p:nvSpPr>
            <p:spPr>
              <a:xfrm>
                <a:off x="4811490" y="2424867"/>
                <a:ext cx="138315" cy="138315"/>
              </a:xfrm>
              <a:prstGeom prst="ellipse">
                <a:avLst/>
              </a:prstGeom>
              <a:solidFill>
                <a:srgbClr val="BFD7EF"/>
              </a:solidFill>
              <a:ln w="3175">
                <a:solidFill>
                  <a:schemeClr val="tx1"/>
                </a:solid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77" name="Parallelogram 976">
                <a:extLst>
                  <a:ext uri="{FF2B5EF4-FFF2-40B4-BE49-F238E27FC236}">
                    <a16:creationId xmlns:a16="http://schemas.microsoft.com/office/drawing/2014/main" id="{0FC03E98-9D56-014B-E589-1C11D34EB1C3}"/>
                  </a:ext>
                </a:extLst>
              </p:cNvPr>
              <p:cNvSpPr/>
              <p:nvPr/>
            </p:nvSpPr>
            <p:spPr>
              <a:xfrm rot="20880110">
                <a:off x="4812307" y="2448110"/>
                <a:ext cx="92336" cy="69426"/>
              </a:xfrm>
              <a:prstGeom prst="parallelogram">
                <a:avLst>
                  <a:gd name="adj" fmla="val 30822"/>
                </a:avLst>
              </a:prstGeom>
              <a:solidFill>
                <a:srgbClr val="FFEEAE"/>
              </a:solidFill>
              <a:ln w="3175">
                <a:solidFill>
                  <a:schemeClr val="tx1"/>
                </a:solidFill>
              </a:ln>
              <a:effectLst>
                <a:innerShdw blurRad="38100" dist="25400" dir="4440000">
                  <a:srgbClr val="592413">
                    <a:alpha val="24271"/>
                  </a:srgb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78" name="Rounded Rectangle 977">
                <a:extLst>
                  <a:ext uri="{FF2B5EF4-FFF2-40B4-BE49-F238E27FC236}">
                    <a16:creationId xmlns:a16="http://schemas.microsoft.com/office/drawing/2014/main" id="{F49EDAAC-A7D2-BD09-A7A6-5B5C860740B8}"/>
                  </a:ext>
                </a:extLst>
              </p:cNvPr>
              <p:cNvSpPr/>
              <p:nvPr/>
            </p:nvSpPr>
            <p:spPr>
              <a:xfrm>
                <a:off x="5136058" y="2273519"/>
                <a:ext cx="139003" cy="139004"/>
              </a:xfrm>
              <a:prstGeom prst="roundRect">
                <a:avLst/>
              </a:prstGeom>
              <a:solidFill>
                <a:srgbClr val="BFD7EF"/>
              </a:solidFill>
              <a:ln w="3175">
                <a:solidFill>
                  <a:schemeClr val="tx1"/>
                </a:solidFill>
              </a:ln>
              <a:effectLst>
                <a:innerShdw blurRad="68163" dist="25400" dir="2700000">
                  <a:prstClr val="black">
                    <a:alpha val="31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79" name="Oval 978">
                <a:extLst>
                  <a:ext uri="{FF2B5EF4-FFF2-40B4-BE49-F238E27FC236}">
                    <a16:creationId xmlns:a16="http://schemas.microsoft.com/office/drawing/2014/main" id="{81C6CEB8-5B8E-FE41-4FB2-647C1B2EF86A}"/>
                  </a:ext>
                </a:extLst>
              </p:cNvPr>
              <p:cNvSpPr/>
              <p:nvPr/>
            </p:nvSpPr>
            <p:spPr>
              <a:xfrm>
                <a:off x="4983144" y="2273262"/>
                <a:ext cx="138315" cy="138315"/>
              </a:xfrm>
              <a:prstGeom prst="ellipse">
                <a:avLst/>
              </a:prstGeom>
              <a:solidFill>
                <a:srgbClr val="BFD7EF"/>
              </a:solidFill>
              <a:ln w="3175">
                <a:solidFill>
                  <a:schemeClr val="tx1"/>
                </a:solid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80" name="Parallelogram 979">
                <a:extLst>
                  <a:ext uri="{FF2B5EF4-FFF2-40B4-BE49-F238E27FC236}">
                    <a16:creationId xmlns:a16="http://schemas.microsoft.com/office/drawing/2014/main" id="{F41532ED-08FD-C731-DFB8-4AB01E1FA440}"/>
                  </a:ext>
                </a:extLst>
              </p:cNvPr>
              <p:cNvSpPr/>
              <p:nvPr/>
            </p:nvSpPr>
            <p:spPr>
              <a:xfrm rot="357466">
                <a:off x="4996081" y="2286421"/>
                <a:ext cx="92336" cy="69426"/>
              </a:xfrm>
              <a:prstGeom prst="parallelogram">
                <a:avLst>
                  <a:gd name="adj" fmla="val 30822"/>
                </a:avLst>
              </a:prstGeom>
              <a:solidFill>
                <a:srgbClr val="FFEEAE"/>
              </a:solidFill>
              <a:ln w="3175">
                <a:solidFill>
                  <a:schemeClr val="tx1"/>
                </a:solidFill>
              </a:ln>
              <a:effectLst>
                <a:innerShdw blurRad="38100" dist="25400" dir="3780000">
                  <a:srgbClr val="592413">
                    <a:alpha val="24271"/>
                  </a:srgb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81" name="Oval 980">
                <a:extLst>
                  <a:ext uri="{FF2B5EF4-FFF2-40B4-BE49-F238E27FC236}">
                    <a16:creationId xmlns:a16="http://schemas.microsoft.com/office/drawing/2014/main" id="{6C738CAD-DF3C-2C98-2002-F7613469761A}"/>
                  </a:ext>
                </a:extLst>
              </p:cNvPr>
              <p:cNvSpPr/>
              <p:nvPr/>
            </p:nvSpPr>
            <p:spPr>
              <a:xfrm>
                <a:off x="4983144" y="2425617"/>
                <a:ext cx="138315" cy="138315"/>
              </a:xfrm>
              <a:prstGeom prst="ellipse">
                <a:avLst/>
              </a:prstGeom>
              <a:solidFill>
                <a:srgbClr val="BFD7EF"/>
              </a:solidFill>
              <a:ln w="3175">
                <a:solidFill>
                  <a:schemeClr val="tx1"/>
                </a:solid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82" name="Oval 981">
                <a:extLst>
                  <a:ext uri="{FF2B5EF4-FFF2-40B4-BE49-F238E27FC236}">
                    <a16:creationId xmlns:a16="http://schemas.microsoft.com/office/drawing/2014/main" id="{BE92CDCC-092F-79E0-E8ED-8E7599CC2A18}"/>
                  </a:ext>
                </a:extLst>
              </p:cNvPr>
              <p:cNvSpPr/>
              <p:nvPr/>
            </p:nvSpPr>
            <p:spPr>
              <a:xfrm>
                <a:off x="5135924" y="2424868"/>
                <a:ext cx="138315" cy="138315"/>
              </a:xfrm>
              <a:prstGeom prst="ellipse">
                <a:avLst/>
              </a:prstGeom>
              <a:solidFill>
                <a:srgbClr val="BFD7EF"/>
              </a:solidFill>
              <a:ln w="3175">
                <a:solidFill>
                  <a:schemeClr val="tx1"/>
                </a:solid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83" name="Parallelogram 982">
                <a:extLst>
                  <a:ext uri="{FF2B5EF4-FFF2-40B4-BE49-F238E27FC236}">
                    <a16:creationId xmlns:a16="http://schemas.microsoft.com/office/drawing/2014/main" id="{E4547C3D-8C00-02A0-75CF-BED9637A2A35}"/>
                  </a:ext>
                </a:extLst>
              </p:cNvPr>
              <p:cNvSpPr/>
              <p:nvPr/>
            </p:nvSpPr>
            <p:spPr>
              <a:xfrm rot="2300729">
                <a:off x="5156105" y="2478211"/>
                <a:ext cx="92336" cy="69426"/>
              </a:xfrm>
              <a:prstGeom prst="parallelogram">
                <a:avLst>
                  <a:gd name="adj" fmla="val 30822"/>
                </a:avLst>
              </a:prstGeom>
              <a:solidFill>
                <a:srgbClr val="FFEEAE"/>
              </a:solidFill>
              <a:ln w="3175">
                <a:solidFill>
                  <a:schemeClr val="tx1"/>
                </a:solidFill>
              </a:ln>
              <a:effectLst>
                <a:innerShdw blurRad="38100" dist="25400" dir="3600000">
                  <a:srgbClr val="592413">
                    <a:alpha val="24271"/>
                  </a:srgb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84" name="Rounded Rectangle 983">
                <a:extLst>
                  <a:ext uri="{FF2B5EF4-FFF2-40B4-BE49-F238E27FC236}">
                    <a16:creationId xmlns:a16="http://schemas.microsoft.com/office/drawing/2014/main" id="{BB41101C-DE14-53A4-0C47-9804AC4702F9}"/>
                  </a:ext>
                </a:extLst>
              </p:cNvPr>
              <p:cNvSpPr/>
              <p:nvPr/>
            </p:nvSpPr>
            <p:spPr>
              <a:xfrm>
                <a:off x="5462559" y="2273519"/>
                <a:ext cx="139003" cy="139004"/>
              </a:xfrm>
              <a:prstGeom prst="roundRect">
                <a:avLst/>
              </a:prstGeom>
              <a:solidFill>
                <a:srgbClr val="BFD7EF"/>
              </a:solidFill>
              <a:ln w="3175">
                <a:solidFill>
                  <a:schemeClr val="tx1"/>
                </a:solidFill>
              </a:ln>
              <a:effectLst>
                <a:innerShdw blurRad="68163" dist="25400" dir="2700000">
                  <a:prstClr val="black">
                    <a:alpha val="31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85" name="Oval 984">
                <a:extLst>
                  <a:ext uri="{FF2B5EF4-FFF2-40B4-BE49-F238E27FC236}">
                    <a16:creationId xmlns:a16="http://schemas.microsoft.com/office/drawing/2014/main" id="{9515199C-7E42-D02A-D251-87C7C553B70A}"/>
                  </a:ext>
                </a:extLst>
              </p:cNvPr>
              <p:cNvSpPr/>
              <p:nvPr/>
            </p:nvSpPr>
            <p:spPr>
              <a:xfrm>
                <a:off x="5309645" y="2273259"/>
                <a:ext cx="138315" cy="138315"/>
              </a:xfrm>
              <a:prstGeom prst="ellipse">
                <a:avLst/>
              </a:prstGeom>
              <a:solidFill>
                <a:srgbClr val="BFD7EF"/>
              </a:solidFill>
              <a:ln w="3175">
                <a:solidFill>
                  <a:schemeClr val="tx1"/>
                </a:solid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86" name="Parallelogram 985">
                <a:extLst>
                  <a:ext uri="{FF2B5EF4-FFF2-40B4-BE49-F238E27FC236}">
                    <a16:creationId xmlns:a16="http://schemas.microsoft.com/office/drawing/2014/main" id="{8E7754B6-3ED6-8066-7F06-27694C31E951}"/>
                  </a:ext>
                </a:extLst>
              </p:cNvPr>
              <p:cNvSpPr/>
              <p:nvPr/>
            </p:nvSpPr>
            <p:spPr>
              <a:xfrm rot="20519094">
                <a:off x="5350153" y="2322541"/>
                <a:ext cx="92336" cy="69426"/>
              </a:xfrm>
              <a:prstGeom prst="parallelogram">
                <a:avLst>
                  <a:gd name="adj" fmla="val 30822"/>
                </a:avLst>
              </a:prstGeom>
              <a:solidFill>
                <a:srgbClr val="FFEEAE"/>
              </a:solidFill>
              <a:ln w="3175">
                <a:solidFill>
                  <a:schemeClr val="tx1"/>
                </a:solidFill>
              </a:ln>
              <a:effectLst>
                <a:innerShdw blurRad="38100" dist="25400" dir="3780000">
                  <a:srgbClr val="592413">
                    <a:alpha val="24271"/>
                  </a:srgb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987" name="Oval 986">
                <a:extLst>
                  <a:ext uri="{FF2B5EF4-FFF2-40B4-BE49-F238E27FC236}">
                    <a16:creationId xmlns:a16="http://schemas.microsoft.com/office/drawing/2014/main" id="{F2E45493-02E0-B006-3BC5-A5DEE8AFA0AF}"/>
                  </a:ext>
                </a:extLst>
              </p:cNvPr>
              <p:cNvSpPr/>
              <p:nvPr/>
            </p:nvSpPr>
            <p:spPr>
              <a:xfrm>
                <a:off x="5309645" y="2425616"/>
                <a:ext cx="138315" cy="138315"/>
              </a:xfrm>
              <a:prstGeom prst="ellipse">
                <a:avLst/>
              </a:prstGeom>
              <a:solidFill>
                <a:srgbClr val="BFD7EF"/>
              </a:solidFill>
              <a:ln w="3175">
                <a:solidFill>
                  <a:schemeClr val="tx1"/>
                </a:solid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88" name="Parallelogram 987">
                <a:extLst>
                  <a:ext uri="{FF2B5EF4-FFF2-40B4-BE49-F238E27FC236}">
                    <a16:creationId xmlns:a16="http://schemas.microsoft.com/office/drawing/2014/main" id="{4A929384-CD65-3B56-F8F5-BE5585DCB6F3}"/>
                  </a:ext>
                </a:extLst>
              </p:cNvPr>
              <p:cNvSpPr/>
              <p:nvPr/>
            </p:nvSpPr>
            <p:spPr>
              <a:xfrm rot="357466">
                <a:off x="5325919" y="2436652"/>
                <a:ext cx="92336" cy="69426"/>
              </a:xfrm>
              <a:prstGeom prst="parallelogram">
                <a:avLst>
                  <a:gd name="adj" fmla="val 30822"/>
                </a:avLst>
              </a:prstGeom>
              <a:solidFill>
                <a:srgbClr val="FFEEAE"/>
              </a:solidFill>
              <a:ln w="3175">
                <a:solidFill>
                  <a:schemeClr val="tx1"/>
                </a:solidFill>
              </a:ln>
              <a:effectLst>
                <a:innerShdw blurRad="38100" dist="25400" dir="3780000">
                  <a:srgbClr val="592413">
                    <a:alpha val="24271"/>
                  </a:srgb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89" name="Oval 988">
                <a:extLst>
                  <a:ext uri="{FF2B5EF4-FFF2-40B4-BE49-F238E27FC236}">
                    <a16:creationId xmlns:a16="http://schemas.microsoft.com/office/drawing/2014/main" id="{D6FBEA70-3A6F-8904-3A77-01122F861BD1}"/>
                  </a:ext>
                </a:extLst>
              </p:cNvPr>
              <p:cNvSpPr/>
              <p:nvPr/>
            </p:nvSpPr>
            <p:spPr>
              <a:xfrm>
                <a:off x="5462432" y="2424867"/>
                <a:ext cx="138315" cy="138315"/>
              </a:xfrm>
              <a:prstGeom prst="ellipse">
                <a:avLst/>
              </a:prstGeom>
              <a:solidFill>
                <a:srgbClr val="BFD7EF"/>
              </a:solidFill>
              <a:ln w="3175">
                <a:solidFill>
                  <a:schemeClr val="tx1"/>
                </a:solid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90" name="Parallelogram 989">
                <a:extLst>
                  <a:ext uri="{FF2B5EF4-FFF2-40B4-BE49-F238E27FC236}">
                    <a16:creationId xmlns:a16="http://schemas.microsoft.com/office/drawing/2014/main" id="{5F2966CF-C541-AE4B-1074-E9072F391E0E}"/>
                  </a:ext>
                </a:extLst>
              </p:cNvPr>
              <p:cNvSpPr/>
              <p:nvPr/>
            </p:nvSpPr>
            <p:spPr>
              <a:xfrm rot="20822875">
                <a:off x="5467478" y="2447538"/>
                <a:ext cx="92336" cy="69426"/>
              </a:xfrm>
              <a:prstGeom prst="parallelogram">
                <a:avLst>
                  <a:gd name="adj" fmla="val 30822"/>
                </a:avLst>
              </a:prstGeom>
              <a:solidFill>
                <a:srgbClr val="FFEEAE"/>
              </a:solidFill>
              <a:ln w="3175">
                <a:solidFill>
                  <a:schemeClr val="tx1"/>
                </a:solidFill>
              </a:ln>
              <a:effectLst>
                <a:innerShdw blurRad="38100" dist="25400" dir="4440000">
                  <a:srgbClr val="592413">
                    <a:alpha val="24271"/>
                  </a:srgb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91" name="Rounded Rectangle 990">
                <a:extLst>
                  <a:ext uri="{FF2B5EF4-FFF2-40B4-BE49-F238E27FC236}">
                    <a16:creationId xmlns:a16="http://schemas.microsoft.com/office/drawing/2014/main" id="{3D920641-7549-717E-CE72-1122EC04E8ED}"/>
                  </a:ext>
                </a:extLst>
              </p:cNvPr>
              <p:cNvSpPr/>
              <p:nvPr/>
            </p:nvSpPr>
            <p:spPr>
              <a:xfrm>
                <a:off x="5786993" y="2273519"/>
                <a:ext cx="139003" cy="139004"/>
              </a:xfrm>
              <a:prstGeom prst="roundRect">
                <a:avLst/>
              </a:prstGeom>
              <a:solidFill>
                <a:schemeClr val="accent5">
                  <a:lumMod val="60000"/>
                  <a:lumOff val="40000"/>
                </a:schemeClr>
              </a:solidFill>
              <a:ln w="3175">
                <a:solidFill>
                  <a:schemeClr val="tx1"/>
                </a:solidFill>
              </a:ln>
              <a:effectLst>
                <a:innerShdw blurRad="68163" dist="25400" dir="2700000">
                  <a:prstClr val="black">
                    <a:alpha val="31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92" name="Oval 991">
                <a:extLst>
                  <a:ext uri="{FF2B5EF4-FFF2-40B4-BE49-F238E27FC236}">
                    <a16:creationId xmlns:a16="http://schemas.microsoft.com/office/drawing/2014/main" id="{9FF7ACE0-4E8E-7167-11CF-0288BAF0841E}"/>
                  </a:ext>
                </a:extLst>
              </p:cNvPr>
              <p:cNvSpPr/>
              <p:nvPr/>
            </p:nvSpPr>
            <p:spPr>
              <a:xfrm>
                <a:off x="5653591" y="2289527"/>
                <a:ext cx="111589" cy="111589"/>
              </a:xfrm>
              <a:prstGeom prst="ellipse">
                <a:avLst/>
              </a:prstGeom>
              <a:solidFill>
                <a:schemeClr val="accent5">
                  <a:lumMod val="60000"/>
                  <a:lumOff val="40000"/>
                </a:schemeClr>
              </a:solidFill>
              <a:ln w="3175">
                <a:solidFill>
                  <a:schemeClr val="tx1"/>
                </a:solid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93" name="Parallelogram 992">
                <a:extLst>
                  <a:ext uri="{FF2B5EF4-FFF2-40B4-BE49-F238E27FC236}">
                    <a16:creationId xmlns:a16="http://schemas.microsoft.com/office/drawing/2014/main" id="{A87F2DED-1F56-94BA-85C9-542A001798B5}"/>
                  </a:ext>
                </a:extLst>
              </p:cNvPr>
              <p:cNvSpPr/>
              <p:nvPr/>
            </p:nvSpPr>
            <p:spPr>
              <a:xfrm rot="357466">
                <a:off x="5674569" y="2319343"/>
                <a:ext cx="69947" cy="52592"/>
              </a:xfrm>
              <a:prstGeom prst="parallelogram">
                <a:avLst>
                  <a:gd name="adj" fmla="val 30822"/>
                </a:avLst>
              </a:prstGeom>
              <a:solidFill>
                <a:schemeClr val="accent4">
                  <a:lumMod val="40000"/>
                  <a:lumOff val="60000"/>
                </a:schemeClr>
              </a:solidFill>
              <a:ln w="3175">
                <a:solidFill>
                  <a:schemeClr val="tx1"/>
                </a:solidFill>
              </a:ln>
              <a:effectLst>
                <a:innerShdw blurRad="38100" dist="25400" dir="3780000">
                  <a:srgbClr val="592413">
                    <a:alpha val="24271"/>
                  </a:srgb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94" name="Oval 993">
                <a:extLst>
                  <a:ext uri="{FF2B5EF4-FFF2-40B4-BE49-F238E27FC236}">
                    <a16:creationId xmlns:a16="http://schemas.microsoft.com/office/drawing/2014/main" id="{91C15C4F-57FA-DD42-D777-68623E43E301}"/>
                  </a:ext>
                </a:extLst>
              </p:cNvPr>
              <p:cNvSpPr/>
              <p:nvPr/>
            </p:nvSpPr>
            <p:spPr>
              <a:xfrm>
                <a:off x="5653591" y="2432114"/>
                <a:ext cx="111589" cy="111589"/>
              </a:xfrm>
              <a:prstGeom prst="ellipse">
                <a:avLst/>
              </a:prstGeom>
              <a:solidFill>
                <a:schemeClr val="accent5">
                  <a:lumMod val="60000"/>
                  <a:lumOff val="40000"/>
                </a:schemeClr>
              </a:solidFill>
              <a:ln w="3175">
                <a:solidFill>
                  <a:schemeClr val="tx1"/>
                </a:solid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95" name="Parallelogram 994">
                <a:extLst>
                  <a:ext uri="{FF2B5EF4-FFF2-40B4-BE49-F238E27FC236}">
                    <a16:creationId xmlns:a16="http://schemas.microsoft.com/office/drawing/2014/main" id="{95BA4174-EF6F-B7B5-B583-0A6000FC62F5}"/>
                  </a:ext>
                </a:extLst>
              </p:cNvPr>
              <p:cNvSpPr/>
              <p:nvPr/>
            </p:nvSpPr>
            <p:spPr>
              <a:xfrm rot="357466">
                <a:off x="5674569" y="2461930"/>
                <a:ext cx="69947" cy="52592"/>
              </a:xfrm>
              <a:prstGeom prst="parallelogram">
                <a:avLst>
                  <a:gd name="adj" fmla="val 30822"/>
                </a:avLst>
              </a:prstGeom>
              <a:solidFill>
                <a:schemeClr val="accent4">
                  <a:lumMod val="40000"/>
                  <a:lumOff val="60000"/>
                </a:schemeClr>
              </a:solidFill>
              <a:ln w="3175">
                <a:solidFill>
                  <a:schemeClr val="tx1"/>
                </a:solidFill>
              </a:ln>
              <a:effectLst>
                <a:innerShdw blurRad="38100" dist="25400" dir="3780000">
                  <a:srgbClr val="592413">
                    <a:alpha val="24271"/>
                  </a:srgb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96" name="Oval 995">
                <a:extLst>
                  <a:ext uri="{FF2B5EF4-FFF2-40B4-BE49-F238E27FC236}">
                    <a16:creationId xmlns:a16="http://schemas.microsoft.com/office/drawing/2014/main" id="{349989B6-7794-83B0-5376-F437A2D28F8A}"/>
                  </a:ext>
                </a:extLst>
              </p:cNvPr>
              <p:cNvSpPr/>
              <p:nvPr/>
            </p:nvSpPr>
            <p:spPr>
              <a:xfrm>
                <a:off x="5798243" y="2436247"/>
                <a:ext cx="111589" cy="111589"/>
              </a:xfrm>
              <a:prstGeom prst="ellipse">
                <a:avLst/>
              </a:prstGeom>
              <a:solidFill>
                <a:schemeClr val="accent5">
                  <a:lumMod val="60000"/>
                  <a:lumOff val="40000"/>
                </a:schemeClr>
              </a:solidFill>
              <a:ln w="3175">
                <a:solidFill>
                  <a:schemeClr val="tx1"/>
                </a:solid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97" name="Parallelogram 996">
                <a:extLst>
                  <a:ext uri="{FF2B5EF4-FFF2-40B4-BE49-F238E27FC236}">
                    <a16:creationId xmlns:a16="http://schemas.microsoft.com/office/drawing/2014/main" id="{EFB47F91-C1FC-C97D-4B52-C0B199E037F0}"/>
                  </a:ext>
                </a:extLst>
              </p:cNvPr>
              <p:cNvSpPr/>
              <p:nvPr/>
            </p:nvSpPr>
            <p:spPr>
              <a:xfrm rot="357466">
                <a:off x="5819221" y="2466063"/>
                <a:ext cx="69947" cy="52592"/>
              </a:xfrm>
              <a:prstGeom prst="parallelogram">
                <a:avLst>
                  <a:gd name="adj" fmla="val 30822"/>
                </a:avLst>
              </a:prstGeom>
              <a:solidFill>
                <a:schemeClr val="accent4">
                  <a:lumMod val="40000"/>
                  <a:lumOff val="60000"/>
                </a:schemeClr>
              </a:solidFill>
              <a:ln w="3175">
                <a:solidFill>
                  <a:schemeClr val="tx1"/>
                </a:solidFill>
              </a:ln>
              <a:effectLst>
                <a:innerShdw blurRad="38100" dist="25400" dir="3780000">
                  <a:srgbClr val="592413">
                    <a:alpha val="24271"/>
                  </a:srgb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98" name="Rounded Rectangle 997">
                <a:extLst>
                  <a:ext uri="{FF2B5EF4-FFF2-40B4-BE49-F238E27FC236}">
                    <a16:creationId xmlns:a16="http://schemas.microsoft.com/office/drawing/2014/main" id="{A6E71708-7155-4EEC-AE21-762E5D3F6FD9}"/>
                  </a:ext>
                </a:extLst>
              </p:cNvPr>
              <p:cNvSpPr/>
              <p:nvPr/>
            </p:nvSpPr>
            <p:spPr>
              <a:xfrm>
                <a:off x="6111428" y="2273519"/>
                <a:ext cx="139003" cy="139004"/>
              </a:xfrm>
              <a:prstGeom prst="roundRect">
                <a:avLst/>
              </a:prstGeom>
              <a:solidFill>
                <a:schemeClr val="accent5">
                  <a:lumMod val="60000"/>
                  <a:lumOff val="40000"/>
                </a:schemeClr>
              </a:solidFill>
              <a:ln w="3175">
                <a:solidFill>
                  <a:schemeClr val="tx1"/>
                </a:solidFill>
              </a:ln>
              <a:effectLst>
                <a:innerShdw blurRad="68163" dist="25400" dir="2700000">
                  <a:prstClr val="black">
                    <a:alpha val="31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99" name="Oval 998">
                <a:extLst>
                  <a:ext uri="{FF2B5EF4-FFF2-40B4-BE49-F238E27FC236}">
                    <a16:creationId xmlns:a16="http://schemas.microsoft.com/office/drawing/2014/main" id="{7B109B45-8094-EC7C-6A61-10900A67D645}"/>
                  </a:ext>
                </a:extLst>
              </p:cNvPr>
              <p:cNvSpPr/>
              <p:nvPr/>
            </p:nvSpPr>
            <p:spPr>
              <a:xfrm>
                <a:off x="5978026" y="2289527"/>
                <a:ext cx="111589" cy="111589"/>
              </a:xfrm>
              <a:prstGeom prst="ellipse">
                <a:avLst/>
              </a:prstGeom>
              <a:solidFill>
                <a:schemeClr val="accent5">
                  <a:lumMod val="60000"/>
                  <a:lumOff val="40000"/>
                </a:schemeClr>
              </a:solidFill>
              <a:ln w="3175">
                <a:solidFill>
                  <a:schemeClr val="tx1"/>
                </a:solid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00" name="Parallelogram 999">
                <a:extLst>
                  <a:ext uri="{FF2B5EF4-FFF2-40B4-BE49-F238E27FC236}">
                    <a16:creationId xmlns:a16="http://schemas.microsoft.com/office/drawing/2014/main" id="{25BDAA0B-5B17-50C7-7199-6E762B45AE45}"/>
                  </a:ext>
                </a:extLst>
              </p:cNvPr>
              <p:cNvSpPr/>
              <p:nvPr/>
            </p:nvSpPr>
            <p:spPr>
              <a:xfrm rot="357466">
                <a:off x="5999004" y="2319343"/>
                <a:ext cx="69947" cy="52592"/>
              </a:xfrm>
              <a:prstGeom prst="parallelogram">
                <a:avLst>
                  <a:gd name="adj" fmla="val 30822"/>
                </a:avLst>
              </a:prstGeom>
              <a:solidFill>
                <a:schemeClr val="accent4">
                  <a:lumMod val="40000"/>
                  <a:lumOff val="60000"/>
                </a:schemeClr>
              </a:solidFill>
              <a:ln w="3175">
                <a:solidFill>
                  <a:schemeClr val="tx1"/>
                </a:solidFill>
              </a:ln>
              <a:effectLst>
                <a:innerShdw blurRad="38100" dist="25400" dir="3780000">
                  <a:srgbClr val="592413">
                    <a:alpha val="24271"/>
                  </a:srgb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01" name="Oval 1000">
                <a:extLst>
                  <a:ext uri="{FF2B5EF4-FFF2-40B4-BE49-F238E27FC236}">
                    <a16:creationId xmlns:a16="http://schemas.microsoft.com/office/drawing/2014/main" id="{61DD2E40-1940-22C5-2388-7479DCC66A8F}"/>
                  </a:ext>
                </a:extLst>
              </p:cNvPr>
              <p:cNvSpPr/>
              <p:nvPr/>
            </p:nvSpPr>
            <p:spPr>
              <a:xfrm>
                <a:off x="5978026" y="2432114"/>
                <a:ext cx="111589" cy="111589"/>
              </a:xfrm>
              <a:prstGeom prst="ellipse">
                <a:avLst/>
              </a:prstGeom>
              <a:solidFill>
                <a:schemeClr val="accent5">
                  <a:lumMod val="60000"/>
                  <a:lumOff val="40000"/>
                </a:schemeClr>
              </a:solidFill>
              <a:ln w="3175">
                <a:solidFill>
                  <a:schemeClr val="tx1"/>
                </a:solid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02" name="Parallelogram 1001">
                <a:extLst>
                  <a:ext uri="{FF2B5EF4-FFF2-40B4-BE49-F238E27FC236}">
                    <a16:creationId xmlns:a16="http://schemas.microsoft.com/office/drawing/2014/main" id="{0EECEA72-B532-A57E-B890-DFE462B16835}"/>
                  </a:ext>
                </a:extLst>
              </p:cNvPr>
              <p:cNvSpPr/>
              <p:nvPr/>
            </p:nvSpPr>
            <p:spPr>
              <a:xfrm rot="357466">
                <a:off x="5999004" y="2461930"/>
                <a:ext cx="69947" cy="52592"/>
              </a:xfrm>
              <a:prstGeom prst="parallelogram">
                <a:avLst>
                  <a:gd name="adj" fmla="val 30822"/>
                </a:avLst>
              </a:prstGeom>
              <a:solidFill>
                <a:schemeClr val="accent4">
                  <a:lumMod val="40000"/>
                  <a:lumOff val="60000"/>
                </a:schemeClr>
              </a:solidFill>
              <a:ln w="3175">
                <a:solidFill>
                  <a:schemeClr val="tx1"/>
                </a:solidFill>
              </a:ln>
              <a:effectLst>
                <a:innerShdw blurRad="38100" dist="25400" dir="3780000">
                  <a:srgbClr val="592413">
                    <a:alpha val="24271"/>
                  </a:srgb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03" name="Oval 1002">
                <a:extLst>
                  <a:ext uri="{FF2B5EF4-FFF2-40B4-BE49-F238E27FC236}">
                    <a16:creationId xmlns:a16="http://schemas.microsoft.com/office/drawing/2014/main" id="{89768491-EC94-2DE4-C215-683EECE49722}"/>
                  </a:ext>
                </a:extLst>
              </p:cNvPr>
              <p:cNvSpPr/>
              <p:nvPr/>
            </p:nvSpPr>
            <p:spPr>
              <a:xfrm>
                <a:off x="6122678" y="2436247"/>
                <a:ext cx="111589" cy="111589"/>
              </a:xfrm>
              <a:prstGeom prst="ellipse">
                <a:avLst/>
              </a:prstGeom>
              <a:solidFill>
                <a:schemeClr val="accent5">
                  <a:lumMod val="60000"/>
                  <a:lumOff val="40000"/>
                </a:schemeClr>
              </a:solidFill>
              <a:ln w="3175">
                <a:solidFill>
                  <a:schemeClr val="tx1"/>
                </a:solid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04" name="Parallelogram 1003">
                <a:extLst>
                  <a:ext uri="{FF2B5EF4-FFF2-40B4-BE49-F238E27FC236}">
                    <a16:creationId xmlns:a16="http://schemas.microsoft.com/office/drawing/2014/main" id="{B20C0726-6057-6F10-83DF-BCC8CEA61308}"/>
                  </a:ext>
                </a:extLst>
              </p:cNvPr>
              <p:cNvSpPr/>
              <p:nvPr/>
            </p:nvSpPr>
            <p:spPr>
              <a:xfrm rot="357466">
                <a:off x="6143656" y="2466063"/>
                <a:ext cx="69947" cy="52592"/>
              </a:xfrm>
              <a:prstGeom prst="parallelogram">
                <a:avLst>
                  <a:gd name="adj" fmla="val 30822"/>
                </a:avLst>
              </a:prstGeom>
              <a:solidFill>
                <a:schemeClr val="accent4">
                  <a:lumMod val="40000"/>
                  <a:lumOff val="60000"/>
                </a:schemeClr>
              </a:solidFill>
              <a:ln w="3175">
                <a:solidFill>
                  <a:schemeClr val="tx1"/>
                </a:solidFill>
              </a:ln>
              <a:effectLst>
                <a:innerShdw blurRad="38100" dist="25400" dir="3780000">
                  <a:srgbClr val="592413">
                    <a:alpha val="24271"/>
                  </a:srgb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grpSp>
          <p:nvGrpSpPr>
            <p:cNvPr id="828" name="Group 827">
              <a:extLst>
                <a:ext uri="{FF2B5EF4-FFF2-40B4-BE49-F238E27FC236}">
                  <a16:creationId xmlns:a16="http://schemas.microsoft.com/office/drawing/2014/main" id="{1947DBAF-47FA-51A3-280F-ED9135D32525}"/>
                </a:ext>
              </a:extLst>
            </p:cNvPr>
            <p:cNvGrpSpPr/>
            <p:nvPr/>
          </p:nvGrpSpPr>
          <p:grpSpPr>
            <a:xfrm>
              <a:off x="1010061" y="4736375"/>
              <a:ext cx="2507961" cy="599392"/>
              <a:chOff x="2769658" y="940281"/>
              <a:chExt cx="1284772" cy="307055"/>
            </a:xfrm>
          </p:grpSpPr>
          <p:grpSp>
            <p:nvGrpSpPr>
              <p:cNvPr id="946" name="Group 945">
                <a:extLst>
                  <a:ext uri="{FF2B5EF4-FFF2-40B4-BE49-F238E27FC236}">
                    <a16:creationId xmlns:a16="http://schemas.microsoft.com/office/drawing/2014/main" id="{25A28A87-ACC7-6FFD-448E-84DBB96A6466}"/>
                  </a:ext>
                </a:extLst>
              </p:cNvPr>
              <p:cNvGrpSpPr/>
              <p:nvPr/>
            </p:nvGrpSpPr>
            <p:grpSpPr>
              <a:xfrm>
                <a:off x="2769658" y="940281"/>
                <a:ext cx="1284772" cy="307055"/>
                <a:chOff x="3903804" y="4039274"/>
                <a:chExt cx="1973977" cy="471773"/>
              </a:xfrm>
            </p:grpSpPr>
            <p:grpSp>
              <p:nvGrpSpPr>
                <p:cNvPr id="952" name="Group 951">
                  <a:extLst>
                    <a:ext uri="{FF2B5EF4-FFF2-40B4-BE49-F238E27FC236}">
                      <a16:creationId xmlns:a16="http://schemas.microsoft.com/office/drawing/2014/main" id="{D433BC35-FDA0-CADA-8DA4-FC6BED77E90F}"/>
                    </a:ext>
                  </a:extLst>
                </p:cNvPr>
                <p:cNvGrpSpPr/>
                <p:nvPr/>
              </p:nvGrpSpPr>
              <p:grpSpPr>
                <a:xfrm>
                  <a:off x="3903804" y="4039274"/>
                  <a:ext cx="474742" cy="471773"/>
                  <a:chOff x="2295868" y="1420938"/>
                  <a:chExt cx="474742" cy="471773"/>
                </a:xfrm>
              </p:grpSpPr>
              <p:sp>
                <p:nvSpPr>
                  <p:cNvPr id="968" name="Rectangle 967">
                    <a:extLst>
                      <a:ext uri="{FF2B5EF4-FFF2-40B4-BE49-F238E27FC236}">
                        <a16:creationId xmlns:a16="http://schemas.microsoft.com/office/drawing/2014/main" id="{CB4CF4F8-E167-0568-135F-CC565F94F3F2}"/>
                      </a:ext>
                    </a:extLst>
                  </p:cNvPr>
                  <p:cNvSpPr/>
                  <p:nvPr/>
                </p:nvSpPr>
                <p:spPr>
                  <a:xfrm>
                    <a:off x="2295868" y="142093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69" name="Rectangle 968">
                    <a:extLst>
                      <a:ext uri="{FF2B5EF4-FFF2-40B4-BE49-F238E27FC236}">
                        <a16:creationId xmlns:a16="http://schemas.microsoft.com/office/drawing/2014/main" id="{E2C5EEFB-D22F-4E5A-6D58-15EF31DF3BC2}"/>
                      </a:ext>
                    </a:extLst>
                  </p:cNvPr>
                  <p:cNvSpPr/>
                  <p:nvPr/>
                </p:nvSpPr>
                <p:spPr>
                  <a:xfrm>
                    <a:off x="2533787" y="142093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70" name="Rectangle 969">
                    <a:extLst>
                      <a:ext uri="{FF2B5EF4-FFF2-40B4-BE49-F238E27FC236}">
                        <a16:creationId xmlns:a16="http://schemas.microsoft.com/office/drawing/2014/main" id="{56C5BA22-AFF6-675B-32AB-646974A4902D}"/>
                      </a:ext>
                    </a:extLst>
                  </p:cNvPr>
                  <p:cNvSpPr/>
                  <p:nvPr/>
                </p:nvSpPr>
                <p:spPr>
                  <a:xfrm>
                    <a:off x="2295868" y="165588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71" name="Rectangle 970">
                    <a:extLst>
                      <a:ext uri="{FF2B5EF4-FFF2-40B4-BE49-F238E27FC236}">
                        <a16:creationId xmlns:a16="http://schemas.microsoft.com/office/drawing/2014/main" id="{19E17456-B583-64E4-50DF-33E61AAEC450}"/>
                      </a:ext>
                    </a:extLst>
                  </p:cNvPr>
                  <p:cNvSpPr/>
                  <p:nvPr/>
                </p:nvSpPr>
                <p:spPr>
                  <a:xfrm>
                    <a:off x="2533787" y="165588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grpSp>
              <p:nvGrpSpPr>
                <p:cNvPr id="953" name="Group 952">
                  <a:extLst>
                    <a:ext uri="{FF2B5EF4-FFF2-40B4-BE49-F238E27FC236}">
                      <a16:creationId xmlns:a16="http://schemas.microsoft.com/office/drawing/2014/main" id="{7FB4523B-625E-FFB7-1F3F-C9879531975E}"/>
                    </a:ext>
                  </a:extLst>
                </p:cNvPr>
                <p:cNvGrpSpPr/>
                <p:nvPr/>
              </p:nvGrpSpPr>
              <p:grpSpPr>
                <a:xfrm>
                  <a:off x="4903294" y="4039274"/>
                  <a:ext cx="474742" cy="471773"/>
                  <a:chOff x="2295868" y="1420938"/>
                  <a:chExt cx="474742" cy="471773"/>
                </a:xfrm>
              </p:grpSpPr>
              <p:sp>
                <p:nvSpPr>
                  <p:cNvPr id="964" name="Rectangle 963">
                    <a:extLst>
                      <a:ext uri="{FF2B5EF4-FFF2-40B4-BE49-F238E27FC236}">
                        <a16:creationId xmlns:a16="http://schemas.microsoft.com/office/drawing/2014/main" id="{820B76EA-D71C-7993-A29B-DD4F59E45366}"/>
                      </a:ext>
                    </a:extLst>
                  </p:cNvPr>
                  <p:cNvSpPr/>
                  <p:nvPr/>
                </p:nvSpPr>
                <p:spPr>
                  <a:xfrm>
                    <a:off x="2295868" y="142093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65" name="Rectangle 964">
                    <a:extLst>
                      <a:ext uri="{FF2B5EF4-FFF2-40B4-BE49-F238E27FC236}">
                        <a16:creationId xmlns:a16="http://schemas.microsoft.com/office/drawing/2014/main" id="{7E50217E-0ED7-3D90-AD3D-9CC21165A2A4}"/>
                      </a:ext>
                    </a:extLst>
                  </p:cNvPr>
                  <p:cNvSpPr/>
                  <p:nvPr/>
                </p:nvSpPr>
                <p:spPr>
                  <a:xfrm>
                    <a:off x="2533787" y="142093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66" name="Rectangle 965">
                    <a:extLst>
                      <a:ext uri="{FF2B5EF4-FFF2-40B4-BE49-F238E27FC236}">
                        <a16:creationId xmlns:a16="http://schemas.microsoft.com/office/drawing/2014/main" id="{6164C029-8BF8-9D00-FB54-A5694A6B37EA}"/>
                      </a:ext>
                    </a:extLst>
                  </p:cNvPr>
                  <p:cNvSpPr/>
                  <p:nvPr/>
                </p:nvSpPr>
                <p:spPr>
                  <a:xfrm>
                    <a:off x="2295868" y="165588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67" name="Rectangle 966">
                    <a:extLst>
                      <a:ext uri="{FF2B5EF4-FFF2-40B4-BE49-F238E27FC236}">
                        <a16:creationId xmlns:a16="http://schemas.microsoft.com/office/drawing/2014/main" id="{BBDCF148-EEA4-F803-9988-A14A406695A9}"/>
                      </a:ext>
                    </a:extLst>
                  </p:cNvPr>
                  <p:cNvSpPr/>
                  <p:nvPr/>
                </p:nvSpPr>
                <p:spPr>
                  <a:xfrm>
                    <a:off x="2533787" y="165588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grpSp>
              <p:nvGrpSpPr>
                <p:cNvPr id="954" name="Group 953">
                  <a:extLst>
                    <a:ext uri="{FF2B5EF4-FFF2-40B4-BE49-F238E27FC236}">
                      <a16:creationId xmlns:a16="http://schemas.microsoft.com/office/drawing/2014/main" id="{E17CE607-DD22-2A7C-8324-776FB56A7858}"/>
                    </a:ext>
                  </a:extLst>
                </p:cNvPr>
                <p:cNvGrpSpPr/>
                <p:nvPr/>
              </p:nvGrpSpPr>
              <p:grpSpPr>
                <a:xfrm>
                  <a:off x="4403549" y="4039274"/>
                  <a:ext cx="474742" cy="471773"/>
                  <a:chOff x="2295868" y="1420938"/>
                  <a:chExt cx="474742" cy="471773"/>
                </a:xfrm>
              </p:grpSpPr>
              <p:sp>
                <p:nvSpPr>
                  <p:cNvPr id="960" name="Rectangle 959">
                    <a:extLst>
                      <a:ext uri="{FF2B5EF4-FFF2-40B4-BE49-F238E27FC236}">
                        <a16:creationId xmlns:a16="http://schemas.microsoft.com/office/drawing/2014/main" id="{76432B73-E9C7-F2C5-921F-82DFE4C4C6A5}"/>
                      </a:ext>
                    </a:extLst>
                  </p:cNvPr>
                  <p:cNvSpPr/>
                  <p:nvPr/>
                </p:nvSpPr>
                <p:spPr>
                  <a:xfrm>
                    <a:off x="2295868" y="142093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61" name="Rectangle 960">
                    <a:extLst>
                      <a:ext uri="{FF2B5EF4-FFF2-40B4-BE49-F238E27FC236}">
                        <a16:creationId xmlns:a16="http://schemas.microsoft.com/office/drawing/2014/main" id="{FB75C6A8-45E6-9C44-F156-1A798B800DFE}"/>
                      </a:ext>
                    </a:extLst>
                  </p:cNvPr>
                  <p:cNvSpPr/>
                  <p:nvPr/>
                </p:nvSpPr>
                <p:spPr>
                  <a:xfrm>
                    <a:off x="2533787" y="142093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62" name="Rectangle 961">
                    <a:extLst>
                      <a:ext uri="{FF2B5EF4-FFF2-40B4-BE49-F238E27FC236}">
                        <a16:creationId xmlns:a16="http://schemas.microsoft.com/office/drawing/2014/main" id="{DB139BA8-EA5D-76F4-40B8-897305D8F8C3}"/>
                      </a:ext>
                    </a:extLst>
                  </p:cNvPr>
                  <p:cNvSpPr/>
                  <p:nvPr/>
                </p:nvSpPr>
                <p:spPr>
                  <a:xfrm>
                    <a:off x="2295868" y="165588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63" name="Rectangle 962">
                    <a:extLst>
                      <a:ext uri="{FF2B5EF4-FFF2-40B4-BE49-F238E27FC236}">
                        <a16:creationId xmlns:a16="http://schemas.microsoft.com/office/drawing/2014/main" id="{60AE4311-E3C6-C269-4301-FE97BC0E28A1}"/>
                      </a:ext>
                    </a:extLst>
                  </p:cNvPr>
                  <p:cNvSpPr/>
                  <p:nvPr/>
                </p:nvSpPr>
                <p:spPr>
                  <a:xfrm>
                    <a:off x="2533787" y="165588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grpSp>
              <p:nvGrpSpPr>
                <p:cNvPr id="955" name="Group 954">
                  <a:extLst>
                    <a:ext uri="{FF2B5EF4-FFF2-40B4-BE49-F238E27FC236}">
                      <a16:creationId xmlns:a16="http://schemas.microsoft.com/office/drawing/2014/main" id="{CD1BE30F-FEA4-B87B-9502-7E0001294062}"/>
                    </a:ext>
                  </a:extLst>
                </p:cNvPr>
                <p:cNvGrpSpPr/>
                <p:nvPr/>
              </p:nvGrpSpPr>
              <p:grpSpPr>
                <a:xfrm>
                  <a:off x="5403039" y="4039274"/>
                  <a:ext cx="474742" cy="471773"/>
                  <a:chOff x="2295868" y="1420938"/>
                  <a:chExt cx="474742" cy="471773"/>
                </a:xfrm>
              </p:grpSpPr>
              <p:sp>
                <p:nvSpPr>
                  <p:cNvPr id="956" name="Rectangle 955">
                    <a:extLst>
                      <a:ext uri="{FF2B5EF4-FFF2-40B4-BE49-F238E27FC236}">
                        <a16:creationId xmlns:a16="http://schemas.microsoft.com/office/drawing/2014/main" id="{FE02A1DE-8896-D08E-A0F2-0E1DB37B196A}"/>
                      </a:ext>
                    </a:extLst>
                  </p:cNvPr>
                  <p:cNvSpPr/>
                  <p:nvPr/>
                </p:nvSpPr>
                <p:spPr>
                  <a:xfrm>
                    <a:off x="2295868" y="142093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57" name="Rectangle 956">
                    <a:extLst>
                      <a:ext uri="{FF2B5EF4-FFF2-40B4-BE49-F238E27FC236}">
                        <a16:creationId xmlns:a16="http://schemas.microsoft.com/office/drawing/2014/main" id="{8889FA0B-9E2F-2614-2428-6F762FCD74BA}"/>
                      </a:ext>
                    </a:extLst>
                  </p:cNvPr>
                  <p:cNvSpPr/>
                  <p:nvPr/>
                </p:nvSpPr>
                <p:spPr>
                  <a:xfrm>
                    <a:off x="2533787" y="142093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58" name="Rectangle 957">
                    <a:extLst>
                      <a:ext uri="{FF2B5EF4-FFF2-40B4-BE49-F238E27FC236}">
                        <a16:creationId xmlns:a16="http://schemas.microsoft.com/office/drawing/2014/main" id="{A752F79B-8CAF-A9D3-6F7B-DC106BA33C43}"/>
                      </a:ext>
                    </a:extLst>
                  </p:cNvPr>
                  <p:cNvSpPr/>
                  <p:nvPr/>
                </p:nvSpPr>
                <p:spPr>
                  <a:xfrm>
                    <a:off x="2295868" y="165588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59" name="Rectangle 958">
                    <a:extLst>
                      <a:ext uri="{FF2B5EF4-FFF2-40B4-BE49-F238E27FC236}">
                        <a16:creationId xmlns:a16="http://schemas.microsoft.com/office/drawing/2014/main" id="{40AD6FA8-6714-54F6-19CE-0E40344106EA}"/>
                      </a:ext>
                    </a:extLst>
                  </p:cNvPr>
                  <p:cNvSpPr/>
                  <p:nvPr/>
                </p:nvSpPr>
                <p:spPr>
                  <a:xfrm>
                    <a:off x="2533787" y="165588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grpSp>
          <p:grpSp>
            <p:nvGrpSpPr>
              <p:cNvPr id="947" name="Group 946">
                <a:extLst>
                  <a:ext uri="{FF2B5EF4-FFF2-40B4-BE49-F238E27FC236}">
                    <a16:creationId xmlns:a16="http://schemas.microsoft.com/office/drawing/2014/main" id="{61CC0C5F-4F5A-9094-42BE-2EDFB96FBBBC}"/>
                  </a:ext>
                </a:extLst>
              </p:cNvPr>
              <p:cNvGrpSpPr/>
              <p:nvPr/>
            </p:nvGrpSpPr>
            <p:grpSpPr>
              <a:xfrm>
                <a:off x="3744382" y="940281"/>
                <a:ext cx="308988" cy="307055"/>
                <a:chOff x="2295868" y="1420938"/>
                <a:chExt cx="474742" cy="471773"/>
              </a:xfrm>
            </p:grpSpPr>
            <p:sp>
              <p:nvSpPr>
                <p:cNvPr id="948" name="Rectangle 947">
                  <a:extLst>
                    <a:ext uri="{FF2B5EF4-FFF2-40B4-BE49-F238E27FC236}">
                      <a16:creationId xmlns:a16="http://schemas.microsoft.com/office/drawing/2014/main" id="{E30680BF-F632-892A-7092-C3D7A0768341}"/>
                    </a:ext>
                  </a:extLst>
                </p:cNvPr>
                <p:cNvSpPr/>
                <p:nvPr/>
              </p:nvSpPr>
              <p:spPr>
                <a:xfrm>
                  <a:off x="2295868" y="142093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49" name="Rectangle 948">
                  <a:extLst>
                    <a:ext uri="{FF2B5EF4-FFF2-40B4-BE49-F238E27FC236}">
                      <a16:creationId xmlns:a16="http://schemas.microsoft.com/office/drawing/2014/main" id="{4D48B366-DCCB-227B-70E6-AF2347C343C7}"/>
                    </a:ext>
                  </a:extLst>
                </p:cNvPr>
                <p:cNvSpPr/>
                <p:nvPr/>
              </p:nvSpPr>
              <p:spPr>
                <a:xfrm>
                  <a:off x="2533787" y="142093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50" name="Rectangle 949">
                  <a:extLst>
                    <a:ext uri="{FF2B5EF4-FFF2-40B4-BE49-F238E27FC236}">
                      <a16:creationId xmlns:a16="http://schemas.microsoft.com/office/drawing/2014/main" id="{D70B8365-4EF5-1AF4-A11E-78B9D4FF0FF7}"/>
                    </a:ext>
                  </a:extLst>
                </p:cNvPr>
                <p:cNvSpPr/>
                <p:nvPr/>
              </p:nvSpPr>
              <p:spPr>
                <a:xfrm>
                  <a:off x="2295868" y="165588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51" name="Rectangle 950">
                  <a:extLst>
                    <a:ext uri="{FF2B5EF4-FFF2-40B4-BE49-F238E27FC236}">
                      <a16:creationId xmlns:a16="http://schemas.microsoft.com/office/drawing/2014/main" id="{33F3F2FA-51F8-AD05-6F01-2837CC8D937F}"/>
                    </a:ext>
                  </a:extLst>
                </p:cNvPr>
                <p:cNvSpPr/>
                <p:nvPr/>
              </p:nvSpPr>
              <p:spPr>
                <a:xfrm>
                  <a:off x="2533787" y="165588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grpSp>
        <p:grpSp>
          <p:nvGrpSpPr>
            <p:cNvPr id="829" name="Group 828">
              <a:extLst>
                <a:ext uri="{FF2B5EF4-FFF2-40B4-BE49-F238E27FC236}">
                  <a16:creationId xmlns:a16="http://schemas.microsoft.com/office/drawing/2014/main" id="{412A8C4C-BE7F-8DA5-41DF-AD06D3B38EA1}"/>
                </a:ext>
              </a:extLst>
            </p:cNvPr>
            <p:cNvGrpSpPr/>
            <p:nvPr/>
          </p:nvGrpSpPr>
          <p:grpSpPr>
            <a:xfrm>
              <a:off x="1010061" y="5368552"/>
              <a:ext cx="2507961" cy="599392"/>
              <a:chOff x="2769658" y="940281"/>
              <a:chExt cx="1284772" cy="307055"/>
            </a:xfrm>
          </p:grpSpPr>
          <p:grpSp>
            <p:nvGrpSpPr>
              <p:cNvPr id="920" name="Group 919">
                <a:extLst>
                  <a:ext uri="{FF2B5EF4-FFF2-40B4-BE49-F238E27FC236}">
                    <a16:creationId xmlns:a16="http://schemas.microsoft.com/office/drawing/2014/main" id="{2C03496F-E3DA-5D92-FCEF-9838DA38CC87}"/>
                  </a:ext>
                </a:extLst>
              </p:cNvPr>
              <p:cNvGrpSpPr/>
              <p:nvPr/>
            </p:nvGrpSpPr>
            <p:grpSpPr>
              <a:xfrm>
                <a:off x="2769658" y="940281"/>
                <a:ext cx="1284772" cy="307055"/>
                <a:chOff x="3903804" y="4039274"/>
                <a:chExt cx="1973977" cy="471773"/>
              </a:xfrm>
            </p:grpSpPr>
            <p:grpSp>
              <p:nvGrpSpPr>
                <p:cNvPr id="926" name="Group 925">
                  <a:extLst>
                    <a:ext uri="{FF2B5EF4-FFF2-40B4-BE49-F238E27FC236}">
                      <a16:creationId xmlns:a16="http://schemas.microsoft.com/office/drawing/2014/main" id="{D8D3A73F-E8BE-2431-0810-C4FF5F96AEAD}"/>
                    </a:ext>
                  </a:extLst>
                </p:cNvPr>
                <p:cNvGrpSpPr/>
                <p:nvPr/>
              </p:nvGrpSpPr>
              <p:grpSpPr>
                <a:xfrm>
                  <a:off x="3903804" y="4039274"/>
                  <a:ext cx="474742" cy="471773"/>
                  <a:chOff x="2295868" y="1420938"/>
                  <a:chExt cx="474742" cy="471773"/>
                </a:xfrm>
              </p:grpSpPr>
              <p:sp>
                <p:nvSpPr>
                  <p:cNvPr id="942" name="Rectangle 941">
                    <a:extLst>
                      <a:ext uri="{FF2B5EF4-FFF2-40B4-BE49-F238E27FC236}">
                        <a16:creationId xmlns:a16="http://schemas.microsoft.com/office/drawing/2014/main" id="{EE19BD4C-DC1A-0A06-B592-A78147BD4AFA}"/>
                      </a:ext>
                    </a:extLst>
                  </p:cNvPr>
                  <p:cNvSpPr/>
                  <p:nvPr/>
                </p:nvSpPr>
                <p:spPr>
                  <a:xfrm>
                    <a:off x="2295868" y="142093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43" name="Rectangle 942">
                    <a:extLst>
                      <a:ext uri="{FF2B5EF4-FFF2-40B4-BE49-F238E27FC236}">
                        <a16:creationId xmlns:a16="http://schemas.microsoft.com/office/drawing/2014/main" id="{9B623278-F9F2-E27B-8697-D737900053F4}"/>
                      </a:ext>
                    </a:extLst>
                  </p:cNvPr>
                  <p:cNvSpPr/>
                  <p:nvPr/>
                </p:nvSpPr>
                <p:spPr>
                  <a:xfrm>
                    <a:off x="2533787" y="142093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44" name="Rectangle 943">
                    <a:extLst>
                      <a:ext uri="{FF2B5EF4-FFF2-40B4-BE49-F238E27FC236}">
                        <a16:creationId xmlns:a16="http://schemas.microsoft.com/office/drawing/2014/main" id="{F406BD91-1E05-FCD0-1E30-D9969200F1BE}"/>
                      </a:ext>
                    </a:extLst>
                  </p:cNvPr>
                  <p:cNvSpPr/>
                  <p:nvPr/>
                </p:nvSpPr>
                <p:spPr>
                  <a:xfrm>
                    <a:off x="2295868" y="165588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45" name="Rectangle 944">
                    <a:extLst>
                      <a:ext uri="{FF2B5EF4-FFF2-40B4-BE49-F238E27FC236}">
                        <a16:creationId xmlns:a16="http://schemas.microsoft.com/office/drawing/2014/main" id="{80727BAE-F0E0-AF99-9537-8CC36765740B}"/>
                      </a:ext>
                    </a:extLst>
                  </p:cNvPr>
                  <p:cNvSpPr/>
                  <p:nvPr/>
                </p:nvSpPr>
                <p:spPr>
                  <a:xfrm>
                    <a:off x="2533787" y="165588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grpSp>
              <p:nvGrpSpPr>
                <p:cNvPr id="927" name="Group 926">
                  <a:extLst>
                    <a:ext uri="{FF2B5EF4-FFF2-40B4-BE49-F238E27FC236}">
                      <a16:creationId xmlns:a16="http://schemas.microsoft.com/office/drawing/2014/main" id="{F54DD600-3F57-B6FA-3146-A3A3A6E74472}"/>
                    </a:ext>
                  </a:extLst>
                </p:cNvPr>
                <p:cNvGrpSpPr/>
                <p:nvPr/>
              </p:nvGrpSpPr>
              <p:grpSpPr>
                <a:xfrm>
                  <a:off x="4903294" y="4039274"/>
                  <a:ext cx="474742" cy="471773"/>
                  <a:chOff x="2295868" y="1420938"/>
                  <a:chExt cx="474742" cy="471773"/>
                </a:xfrm>
              </p:grpSpPr>
              <p:sp>
                <p:nvSpPr>
                  <p:cNvPr id="938" name="Rectangle 937">
                    <a:extLst>
                      <a:ext uri="{FF2B5EF4-FFF2-40B4-BE49-F238E27FC236}">
                        <a16:creationId xmlns:a16="http://schemas.microsoft.com/office/drawing/2014/main" id="{534E3B8C-3901-D872-BBC4-01858AF13747}"/>
                      </a:ext>
                    </a:extLst>
                  </p:cNvPr>
                  <p:cNvSpPr/>
                  <p:nvPr/>
                </p:nvSpPr>
                <p:spPr>
                  <a:xfrm>
                    <a:off x="2295868" y="142093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39" name="Rectangle 938">
                    <a:extLst>
                      <a:ext uri="{FF2B5EF4-FFF2-40B4-BE49-F238E27FC236}">
                        <a16:creationId xmlns:a16="http://schemas.microsoft.com/office/drawing/2014/main" id="{CED3B0C1-F953-2744-2281-ACE06E880AB3}"/>
                      </a:ext>
                    </a:extLst>
                  </p:cNvPr>
                  <p:cNvSpPr/>
                  <p:nvPr/>
                </p:nvSpPr>
                <p:spPr>
                  <a:xfrm>
                    <a:off x="2533787" y="142093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40" name="Rectangle 939">
                    <a:extLst>
                      <a:ext uri="{FF2B5EF4-FFF2-40B4-BE49-F238E27FC236}">
                        <a16:creationId xmlns:a16="http://schemas.microsoft.com/office/drawing/2014/main" id="{0E7A7F20-C32E-61E7-356D-1A4FA64E9BD9}"/>
                      </a:ext>
                    </a:extLst>
                  </p:cNvPr>
                  <p:cNvSpPr/>
                  <p:nvPr/>
                </p:nvSpPr>
                <p:spPr>
                  <a:xfrm>
                    <a:off x="2295868" y="165588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41" name="Rectangle 940">
                    <a:extLst>
                      <a:ext uri="{FF2B5EF4-FFF2-40B4-BE49-F238E27FC236}">
                        <a16:creationId xmlns:a16="http://schemas.microsoft.com/office/drawing/2014/main" id="{653A3DAA-3F45-0308-D779-54AEE032727D}"/>
                      </a:ext>
                    </a:extLst>
                  </p:cNvPr>
                  <p:cNvSpPr/>
                  <p:nvPr/>
                </p:nvSpPr>
                <p:spPr>
                  <a:xfrm>
                    <a:off x="2533787" y="165588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grpSp>
              <p:nvGrpSpPr>
                <p:cNvPr id="928" name="Group 927">
                  <a:extLst>
                    <a:ext uri="{FF2B5EF4-FFF2-40B4-BE49-F238E27FC236}">
                      <a16:creationId xmlns:a16="http://schemas.microsoft.com/office/drawing/2014/main" id="{39035DC9-C7DF-F3F4-ED54-418137E8B348}"/>
                    </a:ext>
                  </a:extLst>
                </p:cNvPr>
                <p:cNvGrpSpPr/>
                <p:nvPr/>
              </p:nvGrpSpPr>
              <p:grpSpPr>
                <a:xfrm>
                  <a:off x="4403549" y="4039274"/>
                  <a:ext cx="474742" cy="471773"/>
                  <a:chOff x="2295868" y="1420938"/>
                  <a:chExt cx="474742" cy="471773"/>
                </a:xfrm>
              </p:grpSpPr>
              <p:sp>
                <p:nvSpPr>
                  <p:cNvPr id="934" name="Rectangle 933">
                    <a:extLst>
                      <a:ext uri="{FF2B5EF4-FFF2-40B4-BE49-F238E27FC236}">
                        <a16:creationId xmlns:a16="http://schemas.microsoft.com/office/drawing/2014/main" id="{5EDD31F3-F10C-80B0-0440-73C2DF7A33C5}"/>
                      </a:ext>
                    </a:extLst>
                  </p:cNvPr>
                  <p:cNvSpPr/>
                  <p:nvPr/>
                </p:nvSpPr>
                <p:spPr>
                  <a:xfrm>
                    <a:off x="2295868" y="142093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35" name="Rectangle 934">
                    <a:extLst>
                      <a:ext uri="{FF2B5EF4-FFF2-40B4-BE49-F238E27FC236}">
                        <a16:creationId xmlns:a16="http://schemas.microsoft.com/office/drawing/2014/main" id="{64B3D123-4DAA-CB39-C89D-7F709482EB7A}"/>
                      </a:ext>
                    </a:extLst>
                  </p:cNvPr>
                  <p:cNvSpPr/>
                  <p:nvPr/>
                </p:nvSpPr>
                <p:spPr>
                  <a:xfrm>
                    <a:off x="2533787" y="142093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36" name="Rectangle 935">
                    <a:extLst>
                      <a:ext uri="{FF2B5EF4-FFF2-40B4-BE49-F238E27FC236}">
                        <a16:creationId xmlns:a16="http://schemas.microsoft.com/office/drawing/2014/main" id="{F4DAB811-149B-E89D-7973-73848F790E06}"/>
                      </a:ext>
                    </a:extLst>
                  </p:cNvPr>
                  <p:cNvSpPr/>
                  <p:nvPr/>
                </p:nvSpPr>
                <p:spPr>
                  <a:xfrm>
                    <a:off x="2295868" y="165588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37" name="Rectangle 936">
                    <a:extLst>
                      <a:ext uri="{FF2B5EF4-FFF2-40B4-BE49-F238E27FC236}">
                        <a16:creationId xmlns:a16="http://schemas.microsoft.com/office/drawing/2014/main" id="{01B36C72-434A-B9E6-F2A4-9D0665B65B4A}"/>
                      </a:ext>
                    </a:extLst>
                  </p:cNvPr>
                  <p:cNvSpPr/>
                  <p:nvPr/>
                </p:nvSpPr>
                <p:spPr>
                  <a:xfrm>
                    <a:off x="2533787" y="165588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grpSp>
              <p:nvGrpSpPr>
                <p:cNvPr id="929" name="Group 928">
                  <a:extLst>
                    <a:ext uri="{FF2B5EF4-FFF2-40B4-BE49-F238E27FC236}">
                      <a16:creationId xmlns:a16="http://schemas.microsoft.com/office/drawing/2014/main" id="{245EEAA5-31FA-630A-0624-FB2D203FA4AB}"/>
                    </a:ext>
                  </a:extLst>
                </p:cNvPr>
                <p:cNvGrpSpPr/>
                <p:nvPr/>
              </p:nvGrpSpPr>
              <p:grpSpPr>
                <a:xfrm>
                  <a:off x="5403039" y="4039274"/>
                  <a:ext cx="474742" cy="471773"/>
                  <a:chOff x="2295868" y="1420938"/>
                  <a:chExt cx="474742" cy="471773"/>
                </a:xfrm>
              </p:grpSpPr>
              <p:sp>
                <p:nvSpPr>
                  <p:cNvPr id="930" name="Rectangle 929">
                    <a:extLst>
                      <a:ext uri="{FF2B5EF4-FFF2-40B4-BE49-F238E27FC236}">
                        <a16:creationId xmlns:a16="http://schemas.microsoft.com/office/drawing/2014/main" id="{BB004FE1-E855-CF96-B18C-2ACCD61CE501}"/>
                      </a:ext>
                    </a:extLst>
                  </p:cNvPr>
                  <p:cNvSpPr/>
                  <p:nvPr/>
                </p:nvSpPr>
                <p:spPr>
                  <a:xfrm>
                    <a:off x="2295868" y="142093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31" name="Rectangle 930">
                    <a:extLst>
                      <a:ext uri="{FF2B5EF4-FFF2-40B4-BE49-F238E27FC236}">
                        <a16:creationId xmlns:a16="http://schemas.microsoft.com/office/drawing/2014/main" id="{122DDCD9-DA68-4282-2A75-5D07E38375A3}"/>
                      </a:ext>
                    </a:extLst>
                  </p:cNvPr>
                  <p:cNvSpPr/>
                  <p:nvPr/>
                </p:nvSpPr>
                <p:spPr>
                  <a:xfrm>
                    <a:off x="2533787" y="142093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32" name="Rectangle 931">
                    <a:extLst>
                      <a:ext uri="{FF2B5EF4-FFF2-40B4-BE49-F238E27FC236}">
                        <a16:creationId xmlns:a16="http://schemas.microsoft.com/office/drawing/2014/main" id="{3D8BE99A-B995-762D-7BA1-0E82AE1A6E34}"/>
                      </a:ext>
                    </a:extLst>
                  </p:cNvPr>
                  <p:cNvSpPr/>
                  <p:nvPr/>
                </p:nvSpPr>
                <p:spPr>
                  <a:xfrm>
                    <a:off x="2295868" y="165588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33" name="Rectangle 932">
                    <a:extLst>
                      <a:ext uri="{FF2B5EF4-FFF2-40B4-BE49-F238E27FC236}">
                        <a16:creationId xmlns:a16="http://schemas.microsoft.com/office/drawing/2014/main" id="{359FA0E9-8DA6-8E6A-0183-45203E02721F}"/>
                      </a:ext>
                    </a:extLst>
                  </p:cNvPr>
                  <p:cNvSpPr/>
                  <p:nvPr/>
                </p:nvSpPr>
                <p:spPr>
                  <a:xfrm>
                    <a:off x="2533787" y="165588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grpSp>
          <p:grpSp>
            <p:nvGrpSpPr>
              <p:cNvPr id="921" name="Group 920">
                <a:extLst>
                  <a:ext uri="{FF2B5EF4-FFF2-40B4-BE49-F238E27FC236}">
                    <a16:creationId xmlns:a16="http://schemas.microsoft.com/office/drawing/2014/main" id="{2429984D-3978-F4B4-6A05-4C730A40F7A0}"/>
                  </a:ext>
                </a:extLst>
              </p:cNvPr>
              <p:cNvGrpSpPr/>
              <p:nvPr/>
            </p:nvGrpSpPr>
            <p:grpSpPr>
              <a:xfrm>
                <a:off x="3744382" y="940281"/>
                <a:ext cx="308988" cy="307055"/>
                <a:chOff x="2295868" y="1420938"/>
                <a:chExt cx="474742" cy="471773"/>
              </a:xfrm>
            </p:grpSpPr>
            <p:sp>
              <p:nvSpPr>
                <p:cNvPr id="922" name="Rectangle 921">
                  <a:extLst>
                    <a:ext uri="{FF2B5EF4-FFF2-40B4-BE49-F238E27FC236}">
                      <a16:creationId xmlns:a16="http://schemas.microsoft.com/office/drawing/2014/main" id="{43EF53B1-EE13-C2F8-FB7A-39ECD6035868}"/>
                    </a:ext>
                  </a:extLst>
                </p:cNvPr>
                <p:cNvSpPr/>
                <p:nvPr/>
              </p:nvSpPr>
              <p:spPr>
                <a:xfrm>
                  <a:off x="2295868" y="142093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23" name="Rectangle 922">
                  <a:extLst>
                    <a:ext uri="{FF2B5EF4-FFF2-40B4-BE49-F238E27FC236}">
                      <a16:creationId xmlns:a16="http://schemas.microsoft.com/office/drawing/2014/main" id="{4DBD96D0-60B8-FB2A-2C49-79EAB0BFF81B}"/>
                    </a:ext>
                  </a:extLst>
                </p:cNvPr>
                <p:cNvSpPr/>
                <p:nvPr/>
              </p:nvSpPr>
              <p:spPr>
                <a:xfrm>
                  <a:off x="2533787" y="142093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24" name="Rectangle 923">
                  <a:extLst>
                    <a:ext uri="{FF2B5EF4-FFF2-40B4-BE49-F238E27FC236}">
                      <a16:creationId xmlns:a16="http://schemas.microsoft.com/office/drawing/2014/main" id="{06479503-EB0F-AAC6-8525-16084AE486B1}"/>
                    </a:ext>
                  </a:extLst>
                </p:cNvPr>
                <p:cNvSpPr/>
                <p:nvPr/>
              </p:nvSpPr>
              <p:spPr>
                <a:xfrm>
                  <a:off x="2295868" y="165588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25" name="Rectangle 924">
                  <a:extLst>
                    <a:ext uri="{FF2B5EF4-FFF2-40B4-BE49-F238E27FC236}">
                      <a16:creationId xmlns:a16="http://schemas.microsoft.com/office/drawing/2014/main" id="{7518BDAB-DBB0-D10B-13A5-AC2E417AF309}"/>
                    </a:ext>
                  </a:extLst>
                </p:cNvPr>
                <p:cNvSpPr/>
                <p:nvPr/>
              </p:nvSpPr>
              <p:spPr>
                <a:xfrm>
                  <a:off x="2533787" y="165588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grpSp>
        <p:grpSp>
          <p:nvGrpSpPr>
            <p:cNvPr id="830" name="Group 829">
              <a:extLst>
                <a:ext uri="{FF2B5EF4-FFF2-40B4-BE49-F238E27FC236}">
                  <a16:creationId xmlns:a16="http://schemas.microsoft.com/office/drawing/2014/main" id="{F641D53E-FEA5-A4B5-AAEF-8D70B9CE5C99}"/>
                </a:ext>
              </a:extLst>
            </p:cNvPr>
            <p:cNvGrpSpPr/>
            <p:nvPr/>
          </p:nvGrpSpPr>
          <p:grpSpPr>
            <a:xfrm>
              <a:off x="427844" y="5388715"/>
              <a:ext cx="3069059" cy="535485"/>
              <a:chOff x="4678221" y="2273519"/>
              <a:chExt cx="1572210" cy="274317"/>
            </a:xfrm>
          </p:grpSpPr>
          <p:sp>
            <p:nvSpPr>
              <p:cNvPr id="885" name="Rounded Rectangle 884">
                <a:extLst>
                  <a:ext uri="{FF2B5EF4-FFF2-40B4-BE49-F238E27FC236}">
                    <a16:creationId xmlns:a16="http://schemas.microsoft.com/office/drawing/2014/main" id="{763DC565-67FA-7EDF-30D4-4211C8D90CAC}"/>
                  </a:ext>
                </a:extLst>
              </p:cNvPr>
              <p:cNvSpPr/>
              <p:nvPr/>
            </p:nvSpPr>
            <p:spPr>
              <a:xfrm>
                <a:off x="4811623" y="2273519"/>
                <a:ext cx="139003" cy="139004"/>
              </a:xfrm>
              <a:prstGeom prst="roundRect">
                <a:avLst/>
              </a:prstGeom>
              <a:solidFill>
                <a:schemeClr val="accent5">
                  <a:lumMod val="60000"/>
                  <a:lumOff val="40000"/>
                </a:schemeClr>
              </a:solidFill>
              <a:ln w="3175">
                <a:solidFill>
                  <a:schemeClr val="tx1"/>
                </a:solidFill>
              </a:ln>
              <a:effectLst>
                <a:innerShdw blurRad="68163" dist="25400" dir="2700000">
                  <a:prstClr val="black">
                    <a:alpha val="31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886" name="Oval 885">
                <a:extLst>
                  <a:ext uri="{FF2B5EF4-FFF2-40B4-BE49-F238E27FC236}">
                    <a16:creationId xmlns:a16="http://schemas.microsoft.com/office/drawing/2014/main" id="{5D0A1956-AA23-B27F-A320-8F7B2E4C4619}"/>
                  </a:ext>
                </a:extLst>
              </p:cNvPr>
              <p:cNvSpPr/>
              <p:nvPr/>
            </p:nvSpPr>
            <p:spPr>
              <a:xfrm>
                <a:off x="4678221" y="2289527"/>
                <a:ext cx="111589" cy="111589"/>
              </a:xfrm>
              <a:prstGeom prst="ellipse">
                <a:avLst/>
              </a:prstGeom>
              <a:solidFill>
                <a:schemeClr val="accent5">
                  <a:lumMod val="60000"/>
                  <a:lumOff val="40000"/>
                </a:schemeClr>
              </a:solidFill>
              <a:ln w="3175">
                <a:solidFill>
                  <a:schemeClr val="tx1"/>
                </a:solid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887" name="Parallelogram 886">
                <a:extLst>
                  <a:ext uri="{FF2B5EF4-FFF2-40B4-BE49-F238E27FC236}">
                    <a16:creationId xmlns:a16="http://schemas.microsoft.com/office/drawing/2014/main" id="{2D739B60-6266-40C9-CD1B-F15B6CC26CEB}"/>
                  </a:ext>
                </a:extLst>
              </p:cNvPr>
              <p:cNvSpPr/>
              <p:nvPr/>
            </p:nvSpPr>
            <p:spPr>
              <a:xfrm rot="357466">
                <a:off x="4699199" y="2319343"/>
                <a:ext cx="69947" cy="52592"/>
              </a:xfrm>
              <a:prstGeom prst="parallelogram">
                <a:avLst>
                  <a:gd name="adj" fmla="val 30822"/>
                </a:avLst>
              </a:prstGeom>
              <a:solidFill>
                <a:schemeClr val="accent4">
                  <a:lumMod val="40000"/>
                  <a:lumOff val="60000"/>
                </a:schemeClr>
              </a:solidFill>
              <a:ln w="3175">
                <a:solidFill>
                  <a:schemeClr val="tx1"/>
                </a:solidFill>
              </a:ln>
              <a:effectLst>
                <a:innerShdw blurRad="38100" dist="25400" dir="3780000">
                  <a:srgbClr val="592413">
                    <a:alpha val="24271"/>
                  </a:srgb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888" name="Oval 887">
                <a:extLst>
                  <a:ext uri="{FF2B5EF4-FFF2-40B4-BE49-F238E27FC236}">
                    <a16:creationId xmlns:a16="http://schemas.microsoft.com/office/drawing/2014/main" id="{8F2DED53-F957-BE56-95E8-F969AEEC7075}"/>
                  </a:ext>
                </a:extLst>
              </p:cNvPr>
              <p:cNvSpPr/>
              <p:nvPr/>
            </p:nvSpPr>
            <p:spPr>
              <a:xfrm>
                <a:off x="4678221" y="2432114"/>
                <a:ext cx="111589" cy="111589"/>
              </a:xfrm>
              <a:prstGeom prst="ellipse">
                <a:avLst/>
              </a:prstGeom>
              <a:solidFill>
                <a:schemeClr val="accent5">
                  <a:lumMod val="60000"/>
                  <a:lumOff val="40000"/>
                </a:schemeClr>
              </a:solidFill>
              <a:ln w="3175">
                <a:solidFill>
                  <a:schemeClr val="tx1"/>
                </a:solid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889" name="Parallelogram 888">
                <a:extLst>
                  <a:ext uri="{FF2B5EF4-FFF2-40B4-BE49-F238E27FC236}">
                    <a16:creationId xmlns:a16="http://schemas.microsoft.com/office/drawing/2014/main" id="{DC9EFF35-3C5E-3CDE-8A6E-6001F3628A3C}"/>
                  </a:ext>
                </a:extLst>
              </p:cNvPr>
              <p:cNvSpPr/>
              <p:nvPr/>
            </p:nvSpPr>
            <p:spPr>
              <a:xfrm rot="357466">
                <a:off x="4699199" y="2461930"/>
                <a:ext cx="69947" cy="52592"/>
              </a:xfrm>
              <a:prstGeom prst="parallelogram">
                <a:avLst>
                  <a:gd name="adj" fmla="val 30822"/>
                </a:avLst>
              </a:prstGeom>
              <a:solidFill>
                <a:schemeClr val="accent4">
                  <a:lumMod val="40000"/>
                  <a:lumOff val="60000"/>
                </a:schemeClr>
              </a:solidFill>
              <a:ln w="3175">
                <a:solidFill>
                  <a:schemeClr val="tx1"/>
                </a:solidFill>
              </a:ln>
              <a:effectLst>
                <a:innerShdw blurRad="38100" dist="25400" dir="3780000">
                  <a:srgbClr val="592413">
                    <a:alpha val="24271"/>
                  </a:srgb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890" name="Oval 889">
                <a:extLst>
                  <a:ext uri="{FF2B5EF4-FFF2-40B4-BE49-F238E27FC236}">
                    <a16:creationId xmlns:a16="http://schemas.microsoft.com/office/drawing/2014/main" id="{A8EFCE85-F77D-7DCD-CF2A-0A520438D4CA}"/>
                  </a:ext>
                </a:extLst>
              </p:cNvPr>
              <p:cNvSpPr/>
              <p:nvPr/>
            </p:nvSpPr>
            <p:spPr>
              <a:xfrm>
                <a:off x="4822873" y="2436247"/>
                <a:ext cx="111589" cy="111589"/>
              </a:xfrm>
              <a:prstGeom prst="ellipse">
                <a:avLst/>
              </a:prstGeom>
              <a:solidFill>
                <a:schemeClr val="accent5">
                  <a:lumMod val="60000"/>
                  <a:lumOff val="40000"/>
                </a:schemeClr>
              </a:solidFill>
              <a:ln w="3175">
                <a:solidFill>
                  <a:schemeClr val="tx1"/>
                </a:solid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891" name="Parallelogram 890">
                <a:extLst>
                  <a:ext uri="{FF2B5EF4-FFF2-40B4-BE49-F238E27FC236}">
                    <a16:creationId xmlns:a16="http://schemas.microsoft.com/office/drawing/2014/main" id="{0E87E1D6-B30F-E434-D5E3-467F2604234F}"/>
                  </a:ext>
                </a:extLst>
              </p:cNvPr>
              <p:cNvSpPr/>
              <p:nvPr/>
            </p:nvSpPr>
            <p:spPr>
              <a:xfrm rot="357466">
                <a:off x="4843851" y="2466063"/>
                <a:ext cx="69947" cy="52592"/>
              </a:xfrm>
              <a:prstGeom prst="parallelogram">
                <a:avLst>
                  <a:gd name="adj" fmla="val 30822"/>
                </a:avLst>
              </a:prstGeom>
              <a:solidFill>
                <a:schemeClr val="accent4">
                  <a:lumMod val="40000"/>
                  <a:lumOff val="60000"/>
                </a:schemeClr>
              </a:solidFill>
              <a:ln w="3175">
                <a:solidFill>
                  <a:schemeClr val="tx1"/>
                </a:solidFill>
              </a:ln>
              <a:effectLst>
                <a:innerShdw blurRad="38100" dist="25400" dir="3780000">
                  <a:srgbClr val="592413">
                    <a:alpha val="24271"/>
                  </a:srgb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892" name="Rounded Rectangle 891">
                <a:extLst>
                  <a:ext uri="{FF2B5EF4-FFF2-40B4-BE49-F238E27FC236}">
                    <a16:creationId xmlns:a16="http://schemas.microsoft.com/office/drawing/2014/main" id="{0390BABB-2750-2CA8-41CF-7188B0CFC675}"/>
                  </a:ext>
                </a:extLst>
              </p:cNvPr>
              <p:cNvSpPr/>
              <p:nvPr/>
            </p:nvSpPr>
            <p:spPr>
              <a:xfrm>
                <a:off x="5136058" y="2273519"/>
                <a:ext cx="139003" cy="139004"/>
              </a:xfrm>
              <a:prstGeom prst="roundRect">
                <a:avLst/>
              </a:prstGeom>
              <a:solidFill>
                <a:schemeClr val="accent5">
                  <a:lumMod val="60000"/>
                  <a:lumOff val="40000"/>
                </a:schemeClr>
              </a:solidFill>
              <a:ln w="3175">
                <a:solidFill>
                  <a:schemeClr val="tx1"/>
                </a:solidFill>
              </a:ln>
              <a:effectLst>
                <a:innerShdw blurRad="68163" dist="25400" dir="2700000">
                  <a:prstClr val="black">
                    <a:alpha val="31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893" name="Oval 892">
                <a:extLst>
                  <a:ext uri="{FF2B5EF4-FFF2-40B4-BE49-F238E27FC236}">
                    <a16:creationId xmlns:a16="http://schemas.microsoft.com/office/drawing/2014/main" id="{D4622334-D71C-2F28-BDED-BB73F1D13797}"/>
                  </a:ext>
                </a:extLst>
              </p:cNvPr>
              <p:cNvSpPr/>
              <p:nvPr/>
            </p:nvSpPr>
            <p:spPr>
              <a:xfrm>
                <a:off x="5002656" y="2289527"/>
                <a:ext cx="111589" cy="111589"/>
              </a:xfrm>
              <a:prstGeom prst="ellipse">
                <a:avLst/>
              </a:prstGeom>
              <a:solidFill>
                <a:schemeClr val="accent5">
                  <a:lumMod val="60000"/>
                  <a:lumOff val="40000"/>
                </a:schemeClr>
              </a:solidFill>
              <a:ln w="3175">
                <a:solidFill>
                  <a:schemeClr val="tx1"/>
                </a:solid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894" name="Parallelogram 893">
                <a:extLst>
                  <a:ext uri="{FF2B5EF4-FFF2-40B4-BE49-F238E27FC236}">
                    <a16:creationId xmlns:a16="http://schemas.microsoft.com/office/drawing/2014/main" id="{57290510-7D2B-3B87-0620-5119097BDC69}"/>
                  </a:ext>
                </a:extLst>
              </p:cNvPr>
              <p:cNvSpPr/>
              <p:nvPr/>
            </p:nvSpPr>
            <p:spPr>
              <a:xfrm rot="357466">
                <a:off x="5023634" y="2319343"/>
                <a:ext cx="69947" cy="52592"/>
              </a:xfrm>
              <a:prstGeom prst="parallelogram">
                <a:avLst>
                  <a:gd name="adj" fmla="val 30822"/>
                </a:avLst>
              </a:prstGeom>
              <a:solidFill>
                <a:schemeClr val="accent4">
                  <a:lumMod val="40000"/>
                  <a:lumOff val="60000"/>
                </a:schemeClr>
              </a:solidFill>
              <a:ln w="3175">
                <a:solidFill>
                  <a:schemeClr val="tx1"/>
                </a:solidFill>
              </a:ln>
              <a:effectLst>
                <a:innerShdw blurRad="38100" dist="25400" dir="3780000">
                  <a:srgbClr val="592413">
                    <a:alpha val="24271"/>
                  </a:srgb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895" name="Oval 894">
                <a:extLst>
                  <a:ext uri="{FF2B5EF4-FFF2-40B4-BE49-F238E27FC236}">
                    <a16:creationId xmlns:a16="http://schemas.microsoft.com/office/drawing/2014/main" id="{69A5B8AD-24AF-9BAC-CBC8-CC9793D04B8B}"/>
                  </a:ext>
                </a:extLst>
              </p:cNvPr>
              <p:cNvSpPr/>
              <p:nvPr/>
            </p:nvSpPr>
            <p:spPr>
              <a:xfrm>
                <a:off x="5002656" y="2432114"/>
                <a:ext cx="111589" cy="111589"/>
              </a:xfrm>
              <a:prstGeom prst="ellipse">
                <a:avLst/>
              </a:prstGeom>
              <a:solidFill>
                <a:schemeClr val="accent5">
                  <a:lumMod val="60000"/>
                  <a:lumOff val="40000"/>
                </a:schemeClr>
              </a:solidFill>
              <a:ln w="3175">
                <a:solidFill>
                  <a:schemeClr val="tx1"/>
                </a:solid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896" name="Parallelogram 895">
                <a:extLst>
                  <a:ext uri="{FF2B5EF4-FFF2-40B4-BE49-F238E27FC236}">
                    <a16:creationId xmlns:a16="http://schemas.microsoft.com/office/drawing/2014/main" id="{7B32DBC4-0337-152A-E382-D84356E9AE6A}"/>
                  </a:ext>
                </a:extLst>
              </p:cNvPr>
              <p:cNvSpPr/>
              <p:nvPr/>
            </p:nvSpPr>
            <p:spPr>
              <a:xfrm rot="357466">
                <a:off x="5023634" y="2461930"/>
                <a:ext cx="69947" cy="52592"/>
              </a:xfrm>
              <a:prstGeom prst="parallelogram">
                <a:avLst>
                  <a:gd name="adj" fmla="val 30822"/>
                </a:avLst>
              </a:prstGeom>
              <a:solidFill>
                <a:schemeClr val="accent4">
                  <a:lumMod val="40000"/>
                  <a:lumOff val="60000"/>
                </a:schemeClr>
              </a:solidFill>
              <a:ln w="3175">
                <a:solidFill>
                  <a:schemeClr val="tx1"/>
                </a:solidFill>
              </a:ln>
              <a:effectLst>
                <a:innerShdw blurRad="38100" dist="25400" dir="3780000">
                  <a:srgbClr val="592413">
                    <a:alpha val="24271"/>
                  </a:srgb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897" name="Oval 896">
                <a:extLst>
                  <a:ext uri="{FF2B5EF4-FFF2-40B4-BE49-F238E27FC236}">
                    <a16:creationId xmlns:a16="http://schemas.microsoft.com/office/drawing/2014/main" id="{7451E9D6-7334-DED4-4544-B29D0D930436}"/>
                  </a:ext>
                </a:extLst>
              </p:cNvPr>
              <p:cNvSpPr/>
              <p:nvPr/>
            </p:nvSpPr>
            <p:spPr>
              <a:xfrm>
                <a:off x="5147308" y="2436247"/>
                <a:ext cx="111589" cy="111589"/>
              </a:xfrm>
              <a:prstGeom prst="ellipse">
                <a:avLst/>
              </a:prstGeom>
              <a:solidFill>
                <a:schemeClr val="accent5">
                  <a:lumMod val="60000"/>
                  <a:lumOff val="40000"/>
                </a:schemeClr>
              </a:solidFill>
              <a:ln w="3175">
                <a:solidFill>
                  <a:schemeClr val="tx1"/>
                </a:solid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898" name="Parallelogram 897">
                <a:extLst>
                  <a:ext uri="{FF2B5EF4-FFF2-40B4-BE49-F238E27FC236}">
                    <a16:creationId xmlns:a16="http://schemas.microsoft.com/office/drawing/2014/main" id="{FBE1AAB6-8DC8-A380-7C0F-C19E247F05DB}"/>
                  </a:ext>
                </a:extLst>
              </p:cNvPr>
              <p:cNvSpPr/>
              <p:nvPr/>
            </p:nvSpPr>
            <p:spPr>
              <a:xfrm rot="357466">
                <a:off x="5168286" y="2466063"/>
                <a:ext cx="69947" cy="52592"/>
              </a:xfrm>
              <a:prstGeom prst="parallelogram">
                <a:avLst>
                  <a:gd name="adj" fmla="val 30822"/>
                </a:avLst>
              </a:prstGeom>
              <a:solidFill>
                <a:schemeClr val="accent4">
                  <a:lumMod val="40000"/>
                  <a:lumOff val="60000"/>
                </a:schemeClr>
              </a:solidFill>
              <a:ln w="3175">
                <a:solidFill>
                  <a:schemeClr val="tx1"/>
                </a:solidFill>
              </a:ln>
              <a:effectLst>
                <a:innerShdw blurRad="38100" dist="25400" dir="3780000">
                  <a:srgbClr val="592413">
                    <a:alpha val="24271"/>
                  </a:srgb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899" name="Rounded Rectangle 898">
                <a:extLst>
                  <a:ext uri="{FF2B5EF4-FFF2-40B4-BE49-F238E27FC236}">
                    <a16:creationId xmlns:a16="http://schemas.microsoft.com/office/drawing/2014/main" id="{E6087F7E-F8BF-B844-4615-6020BDBB74EA}"/>
                  </a:ext>
                </a:extLst>
              </p:cNvPr>
              <p:cNvSpPr/>
              <p:nvPr/>
            </p:nvSpPr>
            <p:spPr>
              <a:xfrm>
                <a:off x="5462559" y="2273519"/>
                <a:ext cx="139003" cy="139004"/>
              </a:xfrm>
              <a:prstGeom prst="roundRect">
                <a:avLst/>
              </a:prstGeom>
              <a:solidFill>
                <a:schemeClr val="accent5">
                  <a:lumMod val="60000"/>
                  <a:lumOff val="40000"/>
                </a:schemeClr>
              </a:solidFill>
              <a:ln w="3175">
                <a:solidFill>
                  <a:schemeClr val="tx1"/>
                </a:solidFill>
              </a:ln>
              <a:effectLst>
                <a:innerShdw blurRad="68163" dist="25400" dir="2700000">
                  <a:prstClr val="black">
                    <a:alpha val="31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00" name="Oval 899">
                <a:extLst>
                  <a:ext uri="{FF2B5EF4-FFF2-40B4-BE49-F238E27FC236}">
                    <a16:creationId xmlns:a16="http://schemas.microsoft.com/office/drawing/2014/main" id="{71D82CFA-1C61-B8D0-4B56-E815C84089D2}"/>
                  </a:ext>
                </a:extLst>
              </p:cNvPr>
              <p:cNvSpPr/>
              <p:nvPr/>
            </p:nvSpPr>
            <p:spPr>
              <a:xfrm>
                <a:off x="5329157" y="2289527"/>
                <a:ext cx="111589" cy="111589"/>
              </a:xfrm>
              <a:prstGeom prst="ellipse">
                <a:avLst/>
              </a:prstGeom>
              <a:solidFill>
                <a:schemeClr val="accent5">
                  <a:lumMod val="60000"/>
                  <a:lumOff val="40000"/>
                </a:schemeClr>
              </a:solidFill>
              <a:ln w="3175">
                <a:solidFill>
                  <a:schemeClr val="tx1"/>
                </a:solid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01" name="Parallelogram 900">
                <a:extLst>
                  <a:ext uri="{FF2B5EF4-FFF2-40B4-BE49-F238E27FC236}">
                    <a16:creationId xmlns:a16="http://schemas.microsoft.com/office/drawing/2014/main" id="{4C9BC959-4CB9-0044-3BBB-2FBD380DF60B}"/>
                  </a:ext>
                </a:extLst>
              </p:cNvPr>
              <p:cNvSpPr/>
              <p:nvPr/>
            </p:nvSpPr>
            <p:spPr>
              <a:xfrm rot="357466">
                <a:off x="5350135" y="2319343"/>
                <a:ext cx="69947" cy="52592"/>
              </a:xfrm>
              <a:prstGeom prst="parallelogram">
                <a:avLst>
                  <a:gd name="adj" fmla="val 30822"/>
                </a:avLst>
              </a:prstGeom>
              <a:solidFill>
                <a:schemeClr val="accent4">
                  <a:lumMod val="40000"/>
                  <a:lumOff val="60000"/>
                </a:schemeClr>
              </a:solidFill>
              <a:ln w="3175">
                <a:solidFill>
                  <a:schemeClr val="tx1"/>
                </a:solidFill>
              </a:ln>
              <a:effectLst>
                <a:innerShdw blurRad="38100" dist="25400" dir="3780000">
                  <a:srgbClr val="592413">
                    <a:alpha val="24271"/>
                  </a:srgb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902" name="Oval 901">
                <a:extLst>
                  <a:ext uri="{FF2B5EF4-FFF2-40B4-BE49-F238E27FC236}">
                    <a16:creationId xmlns:a16="http://schemas.microsoft.com/office/drawing/2014/main" id="{CF6A2F99-B5AC-4E53-4417-697C3386BAA1}"/>
                  </a:ext>
                </a:extLst>
              </p:cNvPr>
              <p:cNvSpPr/>
              <p:nvPr/>
            </p:nvSpPr>
            <p:spPr>
              <a:xfrm>
                <a:off x="5329157" y="2432114"/>
                <a:ext cx="111589" cy="111589"/>
              </a:xfrm>
              <a:prstGeom prst="ellipse">
                <a:avLst/>
              </a:prstGeom>
              <a:solidFill>
                <a:schemeClr val="accent5">
                  <a:lumMod val="60000"/>
                  <a:lumOff val="40000"/>
                </a:schemeClr>
              </a:solidFill>
              <a:ln w="3175">
                <a:solidFill>
                  <a:schemeClr val="tx1"/>
                </a:solid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03" name="Parallelogram 902">
                <a:extLst>
                  <a:ext uri="{FF2B5EF4-FFF2-40B4-BE49-F238E27FC236}">
                    <a16:creationId xmlns:a16="http://schemas.microsoft.com/office/drawing/2014/main" id="{A73DBCC4-1F42-DAC1-DE8F-1A3BCEA4F679}"/>
                  </a:ext>
                </a:extLst>
              </p:cNvPr>
              <p:cNvSpPr/>
              <p:nvPr/>
            </p:nvSpPr>
            <p:spPr>
              <a:xfrm rot="357466">
                <a:off x="5350135" y="2461930"/>
                <a:ext cx="69947" cy="52592"/>
              </a:xfrm>
              <a:prstGeom prst="parallelogram">
                <a:avLst>
                  <a:gd name="adj" fmla="val 30822"/>
                </a:avLst>
              </a:prstGeom>
              <a:solidFill>
                <a:schemeClr val="accent4">
                  <a:lumMod val="40000"/>
                  <a:lumOff val="60000"/>
                </a:schemeClr>
              </a:solidFill>
              <a:ln w="3175">
                <a:solidFill>
                  <a:schemeClr val="tx1"/>
                </a:solidFill>
              </a:ln>
              <a:effectLst>
                <a:innerShdw blurRad="38100" dist="25400" dir="3780000">
                  <a:srgbClr val="592413">
                    <a:alpha val="24271"/>
                  </a:srgb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04" name="Oval 903">
                <a:extLst>
                  <a:ext uri="{FF2B5EF4-FFF2-40B4-BE49-F238E27FC236}">
                    <a16:creationId xmlns:a16="http://schemas.microsoft.com/office/drawing/2014/main" id="{BC56566C-704F-AFBE-AE00-DB1A915E2391}"/>
                  </a:ext>
                </a:extLst>
              </p:cNvPr>
              <p:cNvSpPr/>
              <p:nvPr/>
            </p:nvSpPr>
            <p:spPr>
              <a:xfrm>
                <a:off x="5473809" y="2436247"/>
                <a:ext cx="111589" cy="111589"/>
              </a:xfrm>
              <a:prstGeom prst="ellipse">
                <a:avLst/>
              </a:prstGeom>
              <a:solidFill>
                <a:schemeClr val="accent5">
                  <a:lumMod val="60000"/>
                  <a:lumOff val="40000"/>
                </a:schemeClr>
              </a:solidFill>
              <a:ln w="3175">
                <a:solidFill>
                  <a:schemeClr val="tx1"/>
                </a:solid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05" name="Parallelogram 904">
                <a:extLst>
                  <a:ext uri="{FF2B5EF4-FFF2-40B4-BE49-F238E27FC236}">
                    <a16:creationId xmlns:a16="http://schemas.microsoft.com/office/drawing/2014/main" id="{2DDECAB2-4CD6-7F84-A4B6-B7FA072D0474}"/>
                  </a:ext>
                </a:extLst>
              </p:cNvPr>
              <p:cNvSpPr/>
              <p:nvPr/>
            </p:nvSpPr>
            <p:spPr>
              <a:xfrm rot="357466">
                <a:off x="5494787" y="2466063"/>
                <a:ext cx="69947" cy="52592"/>
              </a:xfrm>
              <a:prstGeom prst="parallelogram">
                <a:avLst>
                  <a:gd name="adj" fmla="val 30822"/>
                </a:avLst>
              </a:prstGeom>
              <a:solidFill>
                <a:schemeClr val="accent4">
                  <a:lumMod val="40000"/>
                  <a:lumOff val="60000"/>
                </a:schemeClr>
              </a:solidFill>
              <a:ln w="3175">
                <a:solidFill>
                  <a:schemeClr val="tx1"/>
                </a:solidFill>
              </a:ln>
              <a:effectLst>
                <a:innerShdw blurRad="38100" dist="25400" dir="3780000">
                  <a:srgbClr val="592413">
                    <a:alpha val="24271"/>
                  </a:srgb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06" name="Rounded Rectangle 905">
                <a:extLst>
                  <a:ext uri="{FF2B5EF4-FFF2-40B4-BE49-F238E27FC236}">
                    <a16:creationId xmlns:a16="http://schemas.microsoft.com/office/drawing/2014/main" id="{CFC3391C-8E9F-464A-4C29-D94A46C152D3}"/>
                  </a:ext>
                </a:extLst>
              </p:cNvPr>
              <p:cNvSpPr/>
              <p:nvPr/>
            </p:nvSpPr>
            <p:spPr>
              <a:xfrm>
                <a:off x="5786993" y="2273519"/>
                <a:ext cx="139003" cy="139004"/>
              </a:xfrm>
              <a:prstGeom prst="roundRect">
                <a:avLst/>
              </a:prstGeom>
              <a:solidFill>
                <a:schemeClr val="accent5">
                  <a:lumMod val="60000"/>
                  <a:lumOff val="40000"/>
                </a:schemeClr>
              </a:solidFill>
              <a:ln w="3175">
                <a:solidFill>
                  <a:schemeClr val="tx1"/>
                </a:solidFill>
              </a:ln>
              <a:effectLst>
                <a:innerShdw blurRad="68163" dist="25400" dir="2700000">
                  <a:prstClr val="black">
                    <a:alpha val="31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07" name="Oval 906">
                <a:extLst>
                  <a:ext uri="{FF2B5EF4-FFF2-40B4-BE49-F238E27FC236}">
                    <a16:creationId xmlns:a16="http://schemas.microsoft.com/office/drawing/2014/main" id="{E7490C0C-707B-634C-5F80-2CCB63E0A094}"/>
                  </a:ext>
                </a:extLst>
              </p:cNvPr>
              <p:cNvSpPr/>
              <p:nvPr/>
            </p:nvSpPr>
            <p:spPr>
              <a:xfrm>
                <a:off x="5653591" y="2289527"/>
                <a:ext cx="111589" cy="111589"/>
              </a:xfrm>
              <a:prstGeom prst="ellipse">
                <a:avLst/>
              </a:prstGeom>
              <a:solidFill>
                <a:schemeClr val="accent5">
                  <a:lumMod val="60000"/>
                  <a:lumOff val="40000"/>
                </a:schemeClr>
              </a:solidFill>
              <a:ln w="3175">
                <a:solidFill>
                  <a:schemeClr val="tx1"/>
                </a:solid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08" name="Parallelogram 907">
                <a:extLst>
                  <a:ext uri="{FF2B5EF4-FFF2-40B4-BE49-F238E27FC236}">
                    <a16:creationId xmlns:a16="http://schemas.microsoft.com/office/drawing/2014/main" id="{C15926CC-EC1A-78D0-6A2C-B17375B30127}"/>
                  </a:ext>
                </a:extLst>
              </p:cNvPr>
              <p:cNvSpPr/>
              <p:nvPr/>
            </p:nvSpPr>
            <p:spPr>
              <a:xfrm rot="357466">
                <a:off x="5674569" y="2319343"/>
                <a:ext cx="69947" cy="52592"/>
              </a:xfrm>
              <a:prstGeom prst="parallelogram">
                <a:avLst>
                  <a:gd name="adj" fmla="val 30822"/>
                </a:avLst>
              </a:prstGeom>
              <a:solidFill>
                <a:schemeClr val="accent4">
                  <a:lumMod val="40000"/>
                  <a:lumOff val="60000"/>
                </a:schemeClr>
              </a:solidFill>
              <a:ln w="3175">
                <a:solidFill>
                  <a:schemeClr val="tx1"/>
                </a:solidFill>
              </a:ln>
              <a:effectLst>
                <a:innerShdw blurRad="38100" dist="25400" dir="3780000">
                  <a:srgbClr val="592413">
                    <a:alpha val="24271"/>
                  </a:srgb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09" name="Oval 908">
                <a:extLst>
                  <a:ext uri="{FF2B5EF4-FFF2-40B4-BE49-F238E27FC236}">
                    <a16:creationId xmlns:a16="http://schemas.microsoft.com/office/drawing/2014/main" id="{33B7B37E-DDE2-91BF-26EB-44D1F0549057}"/>
                  </a:ext>
                </a:extLst>
              </p:cNvPr>
              <p:cNvSpPr/>
              <p:nvPr/>
            </p:nvSpPr>
            <p:spPr>
              <a:xfrm>
                <a:off x="5653591" y="2432114"/>
                <a:ext cx="111589" cy="111589"/>
              </a:xfrm>
              <a:prstGeom prst="ellipse">
                <a:avLst/>
              </a:prstGeom>
              <a:solidFill>
                <a:schemeClr val="accent5">
                  <a:lumMod val="60000"/>
                  <a:lumOff val="40000"/>
                </a:schemeClr>
              </a:solidFill>
              <a:ln w="3175">
                <a:solidFill>
                  <a:schemeClr val="tx1"/>
                </a:solid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10" name="Parallelogram 909">
                <a:extLst>
                  <a:ext uri="{FF2B5EF4-FFF2-40B4-BE49-F238E27FC236}">
                    <a16:creationId xmlns:a16="http://schemas.microsoft.com/office/drawing/2014/main" id="{D3986CA8-1F8F-3D6C-EF2A-EDC934A55B69}"/>
                  </a:ext>
                </a:extLst>
              </p:cNvPr>
              <p:cNvSpPr/>
              <p:nvPr/>
            </p:nvSpPr>
            <p:spPr>
              <a:xfrm rot="357466">
                <a:off x="5674569" y="2461930"/>
                <a:ext cx="69947" cy="52592"/>
              </a:xfrm>
              <a:prstGeom prst="parallelogram">
                <a:avLst>
                  <a:gd name="adj" fmla="val 30822"/>
                </a:avLst>
              </a:prstGeom>
              <a:solidFill>
                <a:schemeClr val="accent4">
                  <a:lumMod val="40000"/>
                  <a:lumOff val="60000"/>
                </a:schemeClr>
              </a:solidFill>
              <a:ln w="3175">
                <a:solidFill>
                  <a:schemeClr val="tx1"/>
                </a:solidFill>
              </a:ln>
              <a:effectLst>
                <a:innerShdw blurRad="38100" dist="25400" dir="3780000">
                  <a:srgbClr val="592413">
                    <a:alpha val="24271"/>
                  </a:srgb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11" name="Oval 910">
                <a:extLst>
                  <a:ext uri="{FF2B5EF4-FFF2-40B4-BE49-F238E27FC236}">
                    <a16:creationId xmlns:a16="http://schemas.microsoft.com/office/drawing/2014/main" id="{322DBC44-715F-D532-FF9B-69C68196D13E}"/>
                  </a:ext>
                </a:extLst>
              </p:cNvPr>
              <p:cNvSpPr/>
              <p:nvPr/>
            </p:nvSpPr>
            <p:spPr>
              <a:xfrm>
                <a:off x="5798243" y="2436247"/>
                <a:ext cx="111589" cy="111589"/>
              </a:xfrm>
              <a:prstGeom prst="ellipse">
                <a:avLst/>
              </a:prstGeom>
              <a:solidFill>
                <a:schemeClr val="accent5">
                  <a:lumMod val="60000"/>
                  <a:lumOff val="40000"/>
                </a:schemeClr>
              </a:solidFill>
              <a:ln w="3175">
                <a:solidFill>
                  <a:schemeClr val="tx1"/>
                </a:solid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12" name="Parallelogram 911">
                <a:extLst>
                  <a:ext uri="{FF2B5EF4-FFF2-40B4-BE49-F238E27FC236}">
                    <a16:creationId xmlns:a16="http://schemas.microsoft.com/office/drawing/2014/main" id="{5429DC40-5586-3FB2-4BE9-1EAE4C393FB7}"/>
                  </a:ext>
                </a:extLst>
              </p:cNvPr>
              <p:cNvSpPr/>
              <p:nvPr/>
            </p:nvSpPr>
            <p:spPr>
              <a:xfrm rot="357466">
                <a:off x="5819221" y="2466063"/>
                <a:ext cx="69947" cy="52592"/>
              </a:xfrm>
              <a:prstGeom prst="parallelogram">
                <a:avLst>
                  <a:gd name="adj" fmla="val 30822"/>
                </a:avLst>
              </a:prstGeom>
              <a:solidFill>
                <a:schemeClr val="accent4">
                  <a:lumMod val="40000"/>
                  <a:lumOff val="60000"/>
                </a:schemeClr>
              </a:solidFill>
              <a:ln w="3175">
                <a:solidFill>
                  <a:schemeClr val="tx1"/>
                </a:solidFill>
              </a:ln>
              <a:effectLst>
                <a:innerShdw blurRad="38100" dist="25400" dir="3780000">
                  <a:srgbClr val="592413">
                    <a:alpha val="24271"/>
                  </a:srgb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13" name="Rounded Rectangle 912">
                <a:extLst>
                  <a:ext uri="{FF2B5EF4-FFF2-40B4-BE49-F238E27FC236}">
                    <a16:creationId xmlns:a16="http://schemas.microsoft.com/office/drawing/2014/main" id="{096A5A89-5ED4-84E6-027D-D7CF5F2CF484}"/>
                  </a:ext>
                </a:extLst>
              </p:cNvPr>
              <p:cNvSpPr/>
              <p:nvPr/>
            </p:nvSpPr>
            <p:spPr>
              <a:xfrm>
                <a:off x="6111428" y="2273519"/>
                <a:ext cx="139003" cy="139004"/>
              </a:xfrm>
              <a:prstGeom prst="roundRect">
                <a:avLst/>
              </a:prstGeom>
              <a:solidFill>
                <a:schemeClr val="accent5">
                  <a:lumMod val="60000"/>
                  <a:lumOff val="40000"/>
                </a:schemeClr>
              </a:solidFill>
              <a:ln w="3175">
                <a:solidFill>
                  <a:schemeClr val="tx1"/>
                </a:solidFill>
              </a:ln>
              <a:effectLst>
                <a:innerShdw blurRad="68163" dist="25400" dir="2700000">
                  <a:prstClr val="black">
                    <a:alpha val="31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14" name="Oval 913">
                <a:extLst>
                  <a:ext uri="{FF2B5EF4-FFF2-40B4-BE49-F238E27FC236}">
                    <a16:creationId xmlns:a16="http://schemas.microsoft.com/office/drawing/2014/main" id="{E7495C50-FB84-9FE9-F1B1-EE6254E9DED7}"/>
                  </a:ext>
                </a:extLst>
              </p:cNvPr>
              <p:cNvSpPr/>
              <p:nvPr/>
            </p:nvSpPr>
            <p:spPr>
              <a:xfrm>
                <a:off x="5978026" y="2289527"/>
                <a:ext cx="111589" cy="111589"/>
              </a:xfrm>
              <a:prstGeom prst="ellipse">
                <a:avLst/>
              </a:prstGeom>
              <a:solidFill>
                <a:schemeClr val="accent5">
                  <a:lumMod val="60000"/>
                  <a:lumOff val="40000"/>
                </a:schemeClr>
              </a:solidFill>
              <a:ln w="3175">
                <a:solidFill>
                  <a:schemeClr val="tx1"/>
                </a:solid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15" name="Parallelogram 914">
                <a:extLst>
                  <a:ext uri="{FF2B5EF4-FFF2-40B4-BE49-F238E27FC236}">
                    <a16:creationId xmlns:a16="http://schemas.microsoft.com/office/drawing/2014/main" id="{856C73AE-19C7-FB08-2475-AF2CBA7B50D2}"/>
                  </a:ext>
                </a:extLst>
              </p:cNvPr>
              <p:cNvSpPr/>
              <p:nvPr/>
            </p:nvSpPr>
            <p:spPr>
              <a:xfrm rot="357466">
                <a:off x="5999004" y="2319343"/>
                <a:ext cx="69947" cy="52592"/>
              </a:xfrm>
              <a:prstGeom prst="parallelogram">
                <a:avLst>
                  <a:gd name="adj" fmla="val 30822"/>
                </a:avLst>
              </a:prstGeom>
              <a:solidFill>
                <a:schemeClr val="accent4">
                  <a:lumMod val="40000"/>
                  <a:lumOff val="60000"/>
                </a:schemeClr>
              </a:solidFill>
              <a:ln w="3175">
                <a:solidFill>
                  <a:schemeClr val="tx1"/>
                </a:solidFill>
              </a:ln>
              <a:effectLst>
                <a:innerShdw blurRad="38100" dist="25400" dir="3780000">
                  <a:srgbClr val="592413">
                    <a:alpha val="24271"/>
                  </a:srgb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16" name="Oval 915">
                <a:extLst>
                  <a:ext uri="{FF2B5EF4-FFF2-40B4-BE49-F238E27FC236}">
                    <a16:creationId xmlns:a16="http://schemas.microsoft.com/office/drawing/2014/main" id="{CCEC698B-29D9-CAA7-AE26-DB0318C8B0FD}"/>
                  </a:ext>
                </a:extLst>
              </p:cNvPr>
              <p:cNvSpPr/>
              <p:nvPr/>
            </p:nvSpPr>
            <p:spPr>
              <a:xfrm>
                <a:off x="5978026" y="2432114"/>
                <a:ext cx="111589" cy="111589"/>
              </a:xfrm>
              <a:prstGeom prst="ellipse">
                <a:avLst/>
              </a:prstGeom>
              <a:solidFill>
                <a:schemeClr val="accent5">
                  <a:lumMod val="60000"/>
                  <a:lumOff val="40000"/>
                </a:schemeClr>
              </a:solidFill>
              <a:ln w="3175">
                <a:solidFill>
                  <a:schemeClr val="tx1"/>
                </a:solid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17" name="Parallelogram 916">
                <a:extLst>
                  <a:ext uri="{FF2B5EF4-FFF2-40B4-BE49-F238E27FC236}">
                    <a16:creationId xmlns:a16="http://schemas.microsoft.com/office/drawing/2014/main" id="{FFCA20E3-7090-5114-12A7-15E35907E14D}"/>
                  </a:ext>
                </a:extLst>
              </p:cNvPr>
              <p:cNvSpPr/>
              <p:nvPr/>
            </p:nvSpPr>
            <p:spPr>
              <a:xfrm rot="357466">
                <a:off x="5999004" y="2461930"/>
                <a:ext cx="69947" cy="52592"/>
              </a:xfrm>
              <a:prstGeom prst="parallelogram">
                <a:avLst>
                  <a:gd name="adj" fmla="val 30822"/>
                </a:avLst>
              </a:prstGeom>
              <a:solidFill>
                <a:schemeClr val="accent4">
                  <a:lumMod val="40000"/>
                  <a:lumOff val="60000"/>
                </a:schemeClr>
              </a:solidFill>
              <a:ln w="3175">
                <a:solidFill>
                  <a:schemeClr val="tx1"/>
                </a:solidFill>
              </a:ln>
              <a:effectLst>
                <a:innerShdw blurRad="38100" dist="25400" dir="3780000">
                  <a:srgbClr val="592413">
                    <a:alpha val="24271"/>
                  </a:srgb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18" name="Oval 917">
                <a:extLst>
                  <a:ext uri="{FF2B5EF4-FFF2-40B4-BE49-F238E27FC236}">
                    <a16:creationId xmlns:a16="http://schemas.microsoft.com/office/drawing/2014/main" id="{39681B1C-9AF1-74D3-1BAE-08BCAE13CC73}"/>
                  </a:ext>
                </a:extLst>
              </p:cNvPr>
              <p:cNvSpPr/>
              <p:nvPr/>
            </p:nvSpPr>
            <p:spPr>
              <a:xfrm>
                <a:off x="6122678" y="2436247"/>
                <a:ext cx="111589" cy="111589"/>
              </a:xfrm>
              <a:prstGeom prst="ellipse">
                <a:avLst/>
              </a:prstGeom>
              <a:solidFill>
                <a:schemeClr val="accent5">
                  <a:lumMod val="60000"/>
                  <a:lumOff val="40000"/>
                </a:schemeClr>
              </a:solidFill>
              <a:ln w="3175">
                <a:solidFill>
                  <a:schemeClr val="tx1"/>
                </a:solid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19" name="Parallelogram 918">
                <a:extLst>
                  <a:ext uri="{FF2B5EF4-FFF2-40B4-BE49-F238E27FC236}">
                    <a16:creationId xmlns:a16="http://schemas.microsoft.com/office/drawing/2014/main" id="{734B7B88-B22E-B84E-C6AF-EDBD9A8BA8DE}"/>
                  </a:ext>
                </a:extLst>
              </p:cNvPr>
              <p:cNvSpPr/>
              <p:nvPr/>
            </p:nvSpPr>
            <p:spPr>
              <a:xfrm rot="357466">
                <a:off x="6143656" y="2466063"/>
                <a:ext cx="69947" cy="52592"/>
              </a:xfrm>
              <a:prstGeom prst="parallelogram">
                <a:avLst>
                  <a:gd name="adj" fmla="val 30822"/>
                </a:avLst>
              </a:prstGeom>
              <a:solidFill>
                <a:schemeClr val="accent4">
                  <a:lumMod val="40000"/>
                  <a:lumOff val="60000"/>
                </a:schemeClr>
              </a:solidFill>
              <a:ln w="3175">
                <a:solidFill>
                  <a:schemeClr val="tx1"/>
                </a:solidFill>
              </a:ln>
              <a:effectLst>
                <a:innerShdw blurRad="38100" dist="25400" dir="3780000">
                  <a:srgbClr val="592413">
                    <a:alpha val="24271"/>
                  </a:srgb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sp>
          <p:nvSpPr>
            <p:cNvPr id="831" name="Rectangle 830">
              <a:extLst>
                <a:ext uri="{FF2B5EF4-FFF2-40B4-BE49-F238E27FC236}">
                  <a16:creationId xmlns:a16="http://schemas.microsoft.com/office/drawing/2014/main" id="{FD22914C-2177-9B7E-B4E9-DC8600604242}"/>
                </a:ext>
              </a:extLst>
            </p:cNvPr>
            <p:cNvSpPr/>
            <p:nvPr/>
          </p:nvSpPr>
          <p:spPr>
            <a:xfrm>
              <a:off x="2288745" y="3690628"/>
              <a:ext cx="1355164" cy="23165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832" name="Rectangle 831">
              <a:extLst>
                <a:ext uri="{FF2B5EF4-FFF2-40B4-BE49-F238E27FC236}">
                  <a16:creationId xmlns:a16="http://schemas.microsoft.com/office/drawing/2014/main" id="{32E7CCC0-4ACC-8363-0AE1-D6F4051E6041}"/>
                </a:ext>
              </a:extLst>
            </p:cNvPr>
            <p:cNvSpPr/>
            <p:nvPr/>
          </p:nvSpPr>
          <p:spPr>
            <a:xfrm>
              <a:off x="6747" y="5383535"/>
              <a:ext cx="2659189" cy="62674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nvGrpSpPr>
            <p:cNvPr id="833" name="Group 832">
              <a:extLst>
                <a:ext uri="{FF2B5EF4-FFF2-40B4-BE49-F238E27FC236}">
                  <a16:creationId xmlns:a16="http://schemas.microsoft.com/office/drawing/2014/main" id="{6FBB29D9-F660-C914-8BA3-E117B89B7F84}"/>
                </a:ext>
              </a:extLst>
            </p:cNvPr>
            <p:cNvGrpSpPr/>
            <p:nvPr/>
          </p:nvGrpSpPr>
          <p:grpSpPr>
            <a:xfrm>
              <a:off x="-12700" y="3411835"/>
              <a:ext cx="4985655" cy="2311796"/>
              <a:chOff x="-12700" y="3411835"/>
              <a:chExt cx="4985655" cy="2311796"/>
            </a:xfrm>
          </p:grpSpPr>
          <p:sp>
            <p:nvSpPr>
              <p:cNvPr id="834" name="Oval 833">
                <a:extLst>
                  <a:ext uri="{FF2B5EF4-FFF2-40B4-BE49-F238E27FC236}">
                    <a16:creationId xmlns:a16="http://schemas.microsoft.com/office/drawing/2014/main" id="{5EF483DF-3F03-01CB-1088-F15F038B94AE}"/>
                  </a:ext>
                </a:extLst>
              </p:cNvPr>
              <p:cNvSpPr/>
              <p:nvPr/>
            </p:nvSpPr>
            <p:spPr>
              <a:xfrm>
                <a:off x="1364921" y="5121202"/>
                <a:ext cx="65086" cy="65087"/>
              </a:xfrm>
              <a:prstGeom prst="ellipse">
                <a:avLst/>
              </a:prstGeom>
              <a:solidFill>
                <a:srgbClr val="FF0000"/>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cxnSp>
            <p:nvCxnSpPr>
              <p:cNvPr id="835" name="Straight Connector 834">
                <a:extLst>
                  <a:ext uri="{FF2B5EF4-FFF2-40B4-BE49-F238E27FC236}">
                    <a16:creationId xmlns:a16="http://schemas.microsoft.com/office/drawing/2014/main" id="{81AB649C-D56F-00E5-AF2E-1D5B5105D21F}"/>
                  </a:ext>
                </a:extLst>
              </p:cNvPr>
              <p:cNvCxnSpPr/>
              <p:nvPr/>
            </p:nvCxnSpPr>
            <p:spPr>
              <a:xfrm>
                <a:off x="384175" y="4089400"/>
                <a:ext cx="1863725"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836" name="Straight Connector 835">
                <a:extLst>
                  <a:ext uri="{FF2B5EF4-FFF2-40B4-BE49-F238E27FC236}">
                    <a16:creationId xmlns:a16="http://schemas.microsoft.com/office/drawing/2014/main" id="{15829B46-65C5-FAF2-F415-7877AF8BDC0E}"/>
                  </a:ext>
                </a:extLst>
              </p:cNvPr>
              <p:cNvCxnSpPr>
                <a:cxnSpLocks/>
              </p:cNvCxnSpPr>
              <p:nvPr/>
            </p:nvCxnSpPr>
            <p:spPr>
              <a:xfrm>
                <a:off x="1000125" y="4089400"/>
                <a:ext cx="0" cy="1282700"/>
              </a:xfrm>
              <a:prstGeom prst="line">
                <a:avLst/>
              </a:prstGeom>
              <a:ln w="19050"/>
            </p:spPr>
            <p:style>
              <a:lnRef idx="1">
                <a:schemeClr val="dk1"/>
              </a:lnRef>
              <a:fillRef idx="0">
                <a:schemeClr val="dk1"/>
              </a:fillRef>
              <a:effectRef idx="0">
                <a:schemeClr val="dk1"/>
              </a:effectRef>
              <a:fontRef idx="minor">
                <a:schemeClr val="tx1"/>
              </a:fontRef>
            </p:style>
          </p:cxnSp>
          <p:cxnSp>
            <p:nvCxnSpPr>
              <p:cNvPr id="837" name="Straight Connector 836">
                <a:extLst>
                  <a:ext uri="{FF2B5EF4-FFF2-40B4-BE49-F238E27FC236}">
                    <a16:creationId xmlns:a16="http://schemas.microsoft.com/office/drawing/2014/main" id="{972737A1-D644-1EE6-82ED-04AC680B5AB0}"/>
                  </a:ext>
                </a:extLst>
              </p:cNvPr>
              <p:cNvCxnSpPr>
                <a:cxnSpLocks/>
              </p:cNvCxnSpPr>
              <p:nvPr/>
            </p:nvCxnSpPr>
            <p:spPr>
              <a:xfrm>
                <a:off x="1631950" y="4079875"/>
                <a:ext cx="0" cy="1282700"/>
              </a:xfrm>
              <a:prstGeom prst="line">
                <a:avLst/>
              </a:prstGeom>
              <a:ln w="19050"/>
            </p:spPr>
            <p:style>
              <a:lnRef idx="1">
                <a:schemeClr val="dk1"/>
              </a:lnRef>
              <a:fillRef idx="0">
                <a:schemeClr val="dk1"/>
              </a:fillRef>
              <a:effectRef idx="0">
                <a:schemeClr val="dk1"/>
              </a:effectRef>
              <a:fontRef idx="minor">
                <a:schemeClr val="tx1"/>
              </a:fontRef>
            </p:style>
          </p:cxnSp>
          <p:cxnSp>
            <p:nvCxnSpPr>
              <p:cNvPr id="838" name="Straight Connector 837">
                <a:extLst>
                  <a:ext uri="{FF2B5EF4-FFF2-40B4-BE49-F238E27FC236}">
                    <a16:creationId xmlns:a16="http://schemas.microsoft.com/office/drawing/2014/main" id="{11308519-E14C-6767-0470-F6FC14C50A34}"/>
                  </a:ext>
                </a:extLst>
              </p:cNvPr>
              <p:cNvCxnSpPr>
                <a:cxnSpLocks/>
              </p:cNvCxnSpPr>
              <p:nvPr/>
            </p:nvCxnSpPr>
            <p:spPr>
              <a:xfrm>
                <a:off x="368300" y="4070350"/>
                <a:ext cx="0" cy="1295400"/>
              </a:xfrm>
              <a:prstGeom prst="line">
                <a:avLst/>
              </a:prstGeom>
              <a:ln w="19050"/>
            </p:spPr>
            <p:style>
              <a:lnRef idx="1">
                <a:schemeClr val="dk1"/>
              </a:lnRef>
              <a:fillRef idx="0">
                <a:schemeClr val="dk1"/>
              </a:fillRef>
              <a:effectRef idx="0">
                <a:schemeClr val="dk1"/>
              </a:effectRef>
              <a:fontRef idx="minor">
                <a:schemeClr val="tx1"/>
              </a:fontRef>
            </p:style>
          </p:cxnSp>
          <p:cxnSp>
            <p:nvCxnSpPr>
              <p:cNvPr id="839" name="Straight Connector 838">
                <a:extLst>
                  <a:ext uri="{FF2B5EF4-FFF2-40B4-BE49-F238E27FC236}">
                    <a16:creationId xmlns:a16="http://schemas.microsoft.com/office/drawing/2014/main" id="{796A6A6E-C112-5CCC-7B34-BBF77E38E4CD}"/>
                  </a:ext>
                </a:extLst>
              </p:cNvPr>
              <p:cNvCxnSpPr>
                <a:cxnSpLocks/>
              </p:cNvCxnSpPr>
              <p:nvPr/>
            </p:nvCxnSpPr>
            <p:spPr>
              <a:xfrm>
                <a:off x="349250" y="4067175"/>
                <a:ext cx="0" cy="1311275"/>
              </a:xfrm>
              <a:prstGeom prst="line">
                <a:avLst/>
              </a:prstGeom>
              <a:ln w="19050"/>
            </p:spPr>
            <p:style>
              <a:lnRef idx="1">
                <a:schemeClr val="dk1"/>
              </a:lnRef>
              <a:fillRef idx="0">
                <a:schemeClr val="dk1"/>
              </a:fillRef>
              <a:effectRef idx="0">
                <a:schemeClr val="dk1"/>
              </a:effectRef>
              <a:fontRef idx="minor">
                <a:schemeClr val="tx1"/>
              </a:fontRef>
            </p:style>
          </p:cxnSp>
          <p:cxnSp>
            <p:nvCxnSpPr>
              <p:cNvPr id="840" name="Straight Connector 839">
                <a:extLst>
                  <a:ext uri="{FF2B5EF4-FFF2-40B4-BE49-F238E27FC236}">
                    <a16:creationId xmlns:a16="http://schemas.microsoft.com/office/drawing/2014/main" id="{54FC59C9-E424-F736-A491-171B02A96A3D}"/>
                  </a:ext>
                </a:extLst>
              </p:cNvPr>
              <p:cNvCxnSpPr/>
              <p:nvPr/>
            </p:nvCxnSpPr>
            <p:spPr>
              <a:xfrm>
                <a:off x="381000" y="4724400"/>
                <a:ext cx="1863725"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841" name="Straight Connector 840">
                <a:extLst>
                  <a:ext uri="{FF2B5EF4-FFF2-40B4-BE49-F238E27FC236}">
                    <a16:creationId xmlns:a16="http://schemas.microsoft.com/office/drawing/2014/main" id="{3701D5FC-1862-6883-DC4D-AB2A4E4A3DE5}"/>
                  </a:ext>
                </a:extLst>
              </p:cNvPr>
              <p:cNvCxnSpPr/>
              <p:nvPr/>
            </p:nvCxnSpPr>
            <p:spPr>
              <a:xfrm>
                <a:off x="377825" y="5353050"/>
                <a:ext cx="1863725"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842" name="Straight Connector 841">
                <a:extLst>
                  <a:ext uri="{FF2B5EF4-FFF2-40B4-BE49-F238E27FC236}">
                    <a16:creationId xmlns:a16="http://schemas.microsoft.com/office/drawing/2014/main" id="{31B488BA-3222-5B3D-869A-16592630075F}"/>
                  </a:ext>
                </a:extLst>
              </p:cNvPr>
              <p:cNvCxnSpPr>
                <a:cxnSpLocks/>
              </p:cNvCxnSpPr>
              <p:nvPr/>
            </p:nvCxnSpPr>
            <p:spPr>
              <a:xfrm>
                <a:off x="2263775" y="4076700"/>
                <a:ext cx="0" cy="1295400"/>
              </a:xfrm>
              <a:prstGeom prst="line">
                <a:avLst/>
              </a:prstGeom>
              <a:ln w="19050"/>
            </p:spPr>
            <p:style>
              <a:lnRef idx="1">
                <a:schemeClr val="dk1"/>
              </a:lnRef>
              <a:fillRef idx="0">
                <a:schemeClr val="dk1"/>
              </a:fillRef>
              <a:effectRef idx="0">
                <a:schemeClr val="dk1"/>
              </a:effectRef>
              <a:fontRef idx="minor">
                <a:schemeClr val="tx1"/>
              </a:fontRef>
            </p:style>
          </p:cxnSp>
          <p:sp>
            <p:nvSpPr>
              <p:cNvPr id="843" name="Rectangle 842">
                <a:extLst>
                  <a:ext uri="{FF2B5EF4-FFF2-40B4-BE49-F238E27FC236}">
                    <a16:creationId xmlns:a16="http://schemas.microsoft.com/office/drawing/2014/main" id="{CDEE0286-62D4-0DD8-0FFC-20D58BD9990D}"/>
                  </a:ext>
                </a:extLst>
              </p:cNvPr>
              <p:cNvSpPr/>
              <p:nvPr/>
            </p:nvSpPr>
            <p:spPr>
              <a:xfrm>
                <a:off x="337559" y="4040266"/>
                <a:ext cx="1956631" cy="1319291"/>
              </a:xfrm>
              <a:prstGeom prst="rect">
                <a:avLst/>
              </a:prstGeom>
              <a:solidFill>
                <a:srgbClr val="B9B9B9">
                  <a:alpha val="56871"/>
                </a:srgb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844" name="Rectangle 843">
                <a:extLst>
                  <a:ext uri="{FF2B5EF4-FFF2-40B4-BE49-F238E27FC236}">
                    <a16:creationId xmlns:a16="http://schemas.microsoft.com/office/drawing/2014/main" id="{B00CD3A3-823A-BF4C-2E68-29738416EDBA}"/>
                  </a:ext>
                </a:extLst>
              </p:cNvPr>
              <p:cNvSpPr/>
              <p:nvPr/>
            </p:nvSpPr>
            <p:spPr>
              <a:xfrm>
                <a:off x="-12700" y="3733151"/>
                <a:ext cx="362754" cy="167773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845" name="Rectangle 844">
                <a:extLst>
                  <a:ext uri="{FF2B5EF4-FFF2-40B4-BE49-F238E27FC236}">
                    <a16:creationId xmlns:a16="http://schemas.microsoft.com/office/drawing/2014/main" id="{6D076811-57E1-615D-870F-4BFFC0A1DFF5}"/>
                  </a:ext>
                </a:extLst>
              </p:cNvPr>
              <p:cNvSpPr/>
              <p:nvPr/>
            </p:nvSpPr>
            <p:spPr>
              <a:xfrm>
                <a:off x="284270" y="3751744"/>
                <a:ext cx="2056308" cy="30834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846" name="Oval 845">
                <a:extLst>
                  <a:ext uri="{FF2B5EF4-FFF2-40B4-BE49-F238E27FC236}">
                    <a16:creationId xmlns:a16="http://schemas.microsoft.com/office/drawing/2014/main" id="{A78D2BB3-F7E9-4D73-3B50-6009A0FB563E}"/>
                  </a:ext>
                </a:extLst>
              </p:cNvPr>
              <p:cNvSpPr/>
              <p:nvPr/>
            </p:nvSpPr>
            <p:spPr>
              <a:xfrm>
                <a:off x="722040" y="5154077"/>
                <a:ext cx="65086" cy="65087"/>
              </a:xfrm>
              <a:prstGeom prst="ellipse">
                <a:avLst/>
              </a:prstGeom>
              <a:solidFill>
                <a:srgbClr val="FF0000"/>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847" name="Oval 846">
                <a:extLst>
                  <a:ext uri="{FF2B5EF4-FFF2-40B4-BE49-F238E27FC236}">
                    <a16:creationId xmlns:a16="http://schemas.microsoft.com/office/drawing/2014/main" id="{7FBC6128-4373-21BB-C222-C71F45DFF5D2}"/>
                  </a:ext>
                </a:extLst>
              </p:cNvPr>
              <p:cNvSpPr/>
              <p:nvPr/>
            </p:nvSpPr>
            <p:spPr>
              <a:xfrm>
                <a:off x="1788638" y="5219826"/>
                <a:ext cx="65086" cy="65087"/>
              </a:xfrm>
              <a:prstGeom prst="ellipse">
                <a:avLst/>
              </a:prstGeom>
              <a:solidFill>
                <a:srgbClr val="FF0000"/>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848" name="Oval 847">
                <a:extLst>
                  <a:ext uri="{FF2B5EF4-FFF2-40B4-BE49-F238E27FC236}">
                    <a16:creationId xmlns:a16="http://schemas.microsoft.com/office/drawing/2014/main" id="{369A0D74-D2F6-E3CC-D64A-1FCA175A98B1}"/>
                  </a:ext>
                </a:extLst>
              </p:cNvPr>
              <p:cNvSpPr/>
              <p:nvPr/>
            </p:nvSpPr>
            <p:spPr>
              <a:xfrm>
                <a:off x="2110078" y="5245395"/>
                <a:ext cx="65086" cy="65087"/>
              </a:xfrm>
              <a:prstGeom prst="ellipse">
                <a:avLst/>
              </a:prstGeom>
              <a:solidFill>
                <a:srgbClr val="FF0000"/>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849" name="TextBox 848">
                <a:extLst>
                  <a:ext uri="{FF2B5EF4-FFF2-40B4-BE49-F238E27FC236}">
                    <a16:creationId xmlns:a16="http://schemas.microsoft.com/office/drawing/2014/main" id="{517793C3-4B92-308D-B34F-CBC95F7DE0C6}"/>
                  </a:ext>
                </a:extLst>
              </p:cNvPr>
              <p:cNvSpPr txBox="1"/>
              <p:nvPr/>
            </p:nvSpPr>
            <p:spPr>
              <a:xfrm>
                <a:off x="409305" y="5298484"/>
                <a:ext cx="1910322" cy="421105"/>
              </a:xfrm>
              <a:prstGeom prst="rect">
                <a:avLst/>
              </a:prstGeom>
              <a:noFill/>
              <a:ln>
                <a:noFill/>
              </a:ln>
            </p:spPr>
            <p:txBody>
              <a:bodyPr wrap="none" rtlCol="0">
                <a:spAutoFit/>
              </a:bodyPr>
              <a:lstStyle/>
              <a:p>
                <a:r>
                  <a:rPr lang="en-US" sz="1400" dirty="0"/>
                  <a:t>XY- coordinates</a:t>
                </a:r>
                <a:endParaRPr lang="en-CH" sz="1400" dirty="0"/>
              </a:p>
            </p:txBody>
          </p:sp>
          <p:sp>
            <p:nvSpPr>
              <p:cNvPr id="850" name="Oval 849">
                <a:extLst>
                  <a:ext uri="{FF2B5EF4-FFF2-40B4-BE49-F238E27FC236}">
                    <a16:creationId xmlns:a16="http://schemas.microsoft.com/office/drawing/2014/main" id="{68314969-9DAF-9711-3EC4-5E05C60234C1}"/>
                  </a:ext>
                </a:extLst>
              </p:cNvPr>
              <p:cNvSpPr/>
              <p:nvPr/>
            </p:nvSpPr>
            <p:spPr>
              <a:xfrm>
                <a:off x="554015" y="4606167"/>
                <a:ext cx="65086" cy="65087"/>
              </a:xfrm>
              <a:prstGeom prst="ellipse">
                <a:avLst/>
              </a:prstGeom>
              <a:solidFill>
                <a:srgbClr val="FF0000"/>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851" name="Oval 850">
                <a:extLst>
                  <a:ext uri="{FF2B5EF4-FFF2-40B4-BE49-F238E27FC236}">
                    <a16:creationId xmlns:a16="http://schemas.microsoft.com/office/drawing/2014/main" id="{CF045A9C-1305-3592-B1C2-CDB3398A2DE2}"/>
                  </a:ext>
                </a:extLst>
              </p:cNvPr>
              <p:cNvSpPr/>
              <p:nvPr/>
            </p:nvSpPr>
            <p:spPr>
              <a:xfrm>
                <a:off x="886413" y="4514848"/>
                <a:ext cx="65086" cy="65087"/>
              </a:xfrm>
              <a:prstGeom prst="ellipse">
                <a:avLst/>
              </a:prstGeom>
              <a:solidFill>
                <a:srgbClr val="FF0000"/>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852" name="Oval 851">
                <a:extLst>
                  <a:ext uri="{FF2B5EF4-FFF2-40B4-BE49-F238E27FC236}">
                    <a16:creationId xmlns:a16="http://schemas.microsoft.com/office/drawing/2014/main" id="{24D17149-981B-0B43-75A4-AFD0D7461717}"/>
                  </a:ext>
                </a:extLst>
              </p:cNvPr>
              <p:cNvSpPr/>
              <p:nvPr/>
            </p:nvSpPr>
            <p:spPr>
              <a:xfrm>
                <a:off x="1229770" y="4277421"/>
                <a:ext cx="65086" cy="65087"/>
              </a:xfrm>
              <a:prstGeom prst="ellipse">
                <a:avLst/>
              </a:prstGeom>
              <a:solidFill>
                <a:srgbClr val="FF0000"/>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853" name="Oval 852">
                <a:extLst>
                  <a:ext uri="{FF2B5EF4-FFF2-40B4-BE49-F238E27FC236}">
                    <a16:creationId xmlns:a16="http://schemas.microsoft.com/office/drawing/2014/main" id="{ED1E0CD6-11CE-6FE9-7B74-5CA7FA98C9D0}"/>
                  </a:ext>
                </a:extLst>
              </p:cNvPr>
              <p:cNvSpPr/>
              <p:nvPr/>
            </p:nvSpPr>
            <p:spPr>
              <a:xfrm>
                <a:off x="1500072" y="4445447"/>
                <a:ext cx="65086" cy="65087"/>
              </a:xfrm>
              <a:prstGeom prst="ellipse">
                <a:avLst/>
              </a:prstGeom>
              <a:solidFill>
                <a:srgbClr val="FF0000"/>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854" name="Oval 853">
                <a:extLst>
                  <a:ext uri="{FF2B5EF4-FFF2-40B4-BE49-F238E27FC236}">
                    <a16:creationId xmlns:a16="http://schemas.microsoft.com/office/drawing/2014/main" id="{5ADE2C9C-89B6-B7D4-1C65-C89BE0FA8893}"/>
                  </a:ext>
                </a:extLst>
              </p:cNvPr>
              <p:cNvSpPr/>
              <p:nvPr/>
            </p:nvSpPr>
            <p:spPr>
              <a:xfrm>
                <a:off x="1693667" y="4248199"/>
                <a:ext cx="65086" cy="65087"/>
              </a:xfrm>
              <a:prstGeom prst="ellipse">
                <a:avLst/>
              </a:prstGeom>
              <a:solidFill>
                <a:srgbClr val="FF0000"/>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855" name="Oval 854">
                <a:extLst>
                  <a:ext uri="{FF2B5EF4-FFF2-40B4-BE49-F238E27FC236}">
                    <a16:creationId xmlns:a16="http://schemas.microsoft.com/office/drawing/2014/main" id="{FE311AB6-24B0-7207-879E-A86EB5D96303}"/>
                  </a:ext>
                </a:extLst>
              </p:cNvPr>
              <p:cNvSpPr/>
              <p:nvPr/>
            </p:nvSpPr>
            <p:spPr>
              <a:xfrm>
                <a:off x="1755763" y="4609820"/>
                <a:ext cx="65086" cy="65087"/>
              </a:xfrm>
              <a:prstGeom prst="ellipse">
                <a:avLst/>
              </a:prstGeom>
              <a:solidFill>
                <a:srgbClr val="FF0000"/>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856" name="Oval 855">
                <a:extLst>
                  <a:ext uri="{FF2B5EF4-FFF2-40B4-BE49-F238E27FC236}">
                    <a16:creationId xmlns:a16="http://schemas.microsoft.com/office/drawing/2014/main" id="{A8794272-70DA-D67F-1A8D-7E1C24E7A6C6}"/>
                  </a:ext>
                </a:extLst>
              </p:cNvPr>
              <p:cNvSpPr/>
              <p:nvPr/>
            </p:nvSpPr>
            <p:spPr>
              <a:xfrm>
                <a:off x="2146605" y="4573292"/>
                <a:ext cx="65086" cy="65087"/>
              </a:xfrm>
              <a:prstGeom prst="ellipse">
                <a:avLst/>
              </a:prstGeom>
              <a:solidFill>
                <a:srgbClr val="FF0000"/>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857" name="Oval 856">
                <a:extLst>
                  <a:ext uri="{FF2B5EF4-FFF2-40B4-BE49-F238E27FC236}">
                    <a16:creationId xmlns:a16="http://schemas.microsoft.com/office/drawing/2014/main" id="{C3F56E63-5FF8-6159-23BD-89EA5E79898F}"/>
                  </a:ext>
                </a:extLst>
              </p:cNvPr>
              <p:cNvSpPr/>
              <p:nvPr/>
            </p:nvSpPr>
            <p:spPr>
              <a:xfrm>
                <a:off x="543056" y="4945871"/>
                <a:ext cx="65086" cy="65087"/>
              </a:xfrm>
              <a:prstGeom prst="ellipse">
                <a:avLst/>
              </a:prstGeom>
              <a:solidFill>
                <a:srgbClr val="FF0000"/>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858" name="Oval 857">
                <a:extLst>
                  <a:ext uri="{FF2B5EF4-FFF2-40B4-BE49-F238E27FC236}">
                    <a16:creationId xmlns:a16="http://schemas.microsoft.com/office/drawing/2014/main" id="{6FB2F482-C7E2-4CE8-F38F-88F9545AAB5F}"/>
                  </a:ext>
                </a:extLst>
              </p:cNvPr>
              <p:cNvSpPr/>
              <p:nvPr/>
            </p:nvSpPr>
            <p:spPr>
              <a:xfrm>
                <a:off x="572278" y="5066411"/>
                <a:ext cx="65086" cy="65087"/>
              </a:xfrm>
              <a:prstGeom prst="ellipse">
                <a:avLst/>
              </a:prstGeom>
              <a:solidFill>
                <a:srgbClr val="FF0000"/>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859" name="Cross 858">
                <a:extLst>
                  <a:ext uri="{FF2B5EF4-FFF2-40B4-BE49-F238E27FC236}">
                    <a16:creationId xmlns:a16="http://schemas.microsoft.com/office/drawing/2014/main" id="{423FCF0D-DA39-2FE3-DE86-D1F2BD8C6462}"/>
                  </a:ext>
                </a:extLst>
              </p:cNvPr>
              <p:cNvSpPr/>
              <p:nvPr/>
            </p:nvSpPr>
            <p:spPr>
              <a:xfrm>
                <a:off x="2383098" y="4549753"/>
                <a:ext cx="370844" cy="370844"/>
              </a:xfrm>
              <a:prstGeom prst="plus">
                <a:avLst>
                  <a:gd name="adj" fmla="val 35204"/>
                </a:avLst>
              </a:prstGeom>
              <a:solidFill>
                <a:srgbClr val="C0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860" name="TextBox 859">
                <a:extLst>
                  <a:ext uri="{FF2B5EF4-FFF2-40B4-BE49-F238E27FC236}">
                    <a16:creationId xmlns:a16="http://schemas.microsoft.com/office/drawing/2014/main" id="{6D6986B2-20F8-7994-C0F4-7865899A7FBA}"/>
                  </a:ext>
                </a:extLst>
              </p:cNvPr>
              <p:cNvSpPr txBox="1"/>
              <p:nvPr/>
            </p:nvSpPr>
            <p:spPr>
              <a:xfrm>
                <a:off x="2683464" y="5302526"/>
                <a:ext cx="2289491" cy="421105"/>
              </a:xfrm>
              <a:prstGeom prst="rect">
                <a:avLst/>
              </a:prstGeom>
              <a:noFill/>
              <a:ln>
                <a:noFill/>
              </a:ln>
            </p:spPr>
            <p:txBody>
              <a:bodyPr wrap="none" rtlCol="0">
                <a:spAutoFit/>
              </a:bodyPr>
              <a:lstStyle/>
              <a:p>
                <a:r>
                  <a:rPr lang="en-GB" sz="1400" dirty="0"/>
                  <a:t>s</a:t>
                </a:r>
                <a:r>
                  <a:rPr lang="en-CH" sz="1400" dirty="0"/>
                  <a:t>elected fragments</a:t>
                </a:r>
              </a:p>
            </p:txBody>
          </p:sp>
          <p:pic>
            <p:nvPicPr>
              <p:cNvPr id="861" name="Picture 860" descr="A black background with a black square&#10;&#10;Description automatically generated with medium confidence">
                <a:extLst>
                  <a:ext uri="{FF2B5EF4-FFF2-40B4-BE49-F238E27FC236}">
                    <a16:creationId xmlns:a16="http://schemas.microsoft.com/office/drawing/2014/main" id="{466DC392-738A-A3D7-BBC9-3E7E8DF33A05}"/>
                  </a:ext>
                </a:extLst>
              </p:cNvPr>
              <p:cNvPicPr>
                <a:picLocks noChangeAspect="1"/>
              </p:cNvPicPr>
              <p:nvPr/>
            </p:nvPicPr>
            <p:blipFill>
              <a:blip r:embed="rId4"/>
              <a:stretch>
                <a:fillRect/>
              </a:stretch>
            </p:blipFill>
            <p:spPr>
              <a:xfrm>
                <a:off x="2884253" y="4127871"/>
                <a:ext cx="1834900" cy="1120900"/>
              </a:xfrm>
              <a:prstGeom prst="rect">
                <a:avLst/>
              </a:prstGeom>
              <a:ln w="6350">
                <a:noFill/>
              </a:ln>
            </p:spPr>
          </p:pic>
          <p:grpSp>
            <p:nvGrpSpPr>
              <p:cNvPr id="862" name="Group 861">
                <a:extLst>
                  <a:ext uri="{FF2B5EF4-FFF2-40B4-BE49-F238E27FC236}">
                    <a16:creationId xmlns:a16="http://schemas.microsoft.com/office/drawing/2014/main" id="{5B7EE846-3E69-A9BB-E659-5803E10A5BAE}"/>
                  </a:ext>
                </a:extLst>
              </p:cNvPr>
              <p:cNvGrpSpPr/>
              <p:nvPr/>
            </p:nvGrpSpPr>
            <p:grpSpPr>
              <a:xfrm>
                <a:off x="2857601" y="4054650"/>
                <a:ext cx="1943222" cy="1294669"/>
                <a:chOff x="4038603" y="3398520"/>
                <a:chExt cx="1670779" cy="1112520"/>
              </a:xfrm>
            </p:grpSpPr>
            <p:sp>
              <p:nvSpPr>
                <p:cNvPr id="882" name="Rectangle 881">
                  <a:extLst>
                    <a:ext uri="{FF2B5EF4-FFF2-40B4-BE49-F238E27FC236}">
                      <a16:creationId xmlns:a16="http://schemas.microsoft.com/office/drawing/2014/main" id="{50BCA53E-726A-3609-1C9B-B28979F47E62}"/>
                    </a:ext>
                  </a:extLst>
                </p:cNvPr>
                <p:cNvSpPr/>
                <p:nvPr/>
              </p:nvSpPr>
              <p:spPr>
                <a:xfrm rot="16200000">
                  <a:off x="3762107" y="3675016"/>
                  <a:ext cx="1112520" cy="559527"/>
                </a:xfrm>
                <a:prstGeom prst="rect">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883" name="Rectangle 882">
                  <a:extLst>
                    <a:ext uri="{FF2B5EF4-FFF2-40B4-BE49-F238E27FC236}">
                      <a16:creationId xmlns:a16="http://schemas.microsoft.com/office/drawing/2014/main" id="{AC1DD244-6FAF-B58E-F90E-8D468CC4D370}"/>
                    </a:ext>
                  </a:extLst>
                </p:cNvPr>
                <p:cNvSpPr/>
                <p:nvPr/>
              </p:nvSpPr>
              <p:spPr>
                <a:xfrm rot="16200000">
                  <a:off x="4317733" y="3675016"/>
                  <a:ext cx="1112520" cy="559527"/>
                </a:xfrm>
                <a:prstGeom prst="rect">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884" name="Rectangle 883">
                  <a:extLst>
                    <a:ext uri="{FF2B5EF4-FFF2-40B4-BE49-F238E27FC236}">
                      <a16:creationId xmlns:a16="http://schemas.microsoft.com/office/drawing/2014/main" id="{B577B99B-7E1E-7FE0-0E79-473E4A35731C}"/>
                    </a:ext>
                  </a:extLst>
                </p:cNvPr>
                <p:cNvSpPr/>
                <p:nvPr/>
              </p:nvSpPr>
              <p:spPr>
                <a:xfrm rot="16200000">
                  <a:off x="4873359" y="3675016"/>
                  <a:ext cx="1112520" cy="559527"/>
                </a:xfrm>
                <a:prstGeom prst="rect">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grpSp>
            <p:nvGrpSpPr>
              <p:cNvPr id="863" name="Group 862">
                <a:extLst>
                  <a:ext uri="{FF2B5EF4-FFF2-40B4-BE49-F238E27FC236}">
                    <a16:creationId xmlns:a16="http://schemas.microsoft.com/office/drawing/2014/main" id="{EACC0909-F518-B213-5391-FBF5C45332FD}"/>
                  </a:ext>
                </a:extLst>
              </p:cNvPr>
              <p:cNvGrpSpPr/>
              <p:nvPr/>
            </p:nvGrpSpPr>
            <p:grpSpPr>
              <a:xfrm>
                <a:off x="2855067" y="4054650"/>
                <a:ext cx="1944695" cy="1292771"/>
                <a:chOff x="2658474" y="2054496"/>
                <a:chExt cx="1672046" cy="1111523"/>
              </a:xfrm>
            </p:grpSpPr>
            <p:sp>
              <p:nvSpPr>
                <p:cNvPr id="879" name="Rectangle 878">
                  <a:extLst>
                    <a:ext uri="{FF2B5EF4-FFF2-40B4-BE49-F238E27FC236}">
                      <a16:creationId xmlns:a16="http://schemas.microsoft.com/office/drawing/2014/main" id="{8CB71B9A-195C-99C3-96F8-CDC6561F2563}"/>
                    </a:ext>
                  </a:extLst>
                </p:cNvPr>
                <p:cNvSpPr/>
                <p:nvPr/>
              </p:nvSpPr>
              <p:spPr>
                <a:xfrm>
                  <a:off x="2658474" y="2426788"/>
                  <a:ext cx="1672046" cy="370115"/>
                </a:xfrm>
                <a:prstGeom prst="rect">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880" name="Rectangle 879">
                  <a:extLst>
                    <a:ext uri="{FF2B5EF4-FFF2-40B4-BE49-F238E27FC236}">
                      <a16:creationId xmlns:a16="http://schemas.microsoft.com/office/drawing/2014/main" id="{2AE6E931-7441-0AB2-A678-5EE2F2BBEF0A}"/>
                    </a:ext>
                  </a:extLst>
                </p:cNvPr>
                <p:cNvSpPr/>
                <p:nvPr/>
              </p:nvSpPr>
              <p:spPr>
                <a:xfrm>
                  <a:off x="2658474" y="2054496"/>
                  <a:ext cx="1672046" cy="370115"/>
                </a:xfrm>
                <a:prstGeom prst="rect">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881" name="Rectangle 880">
                  <a:extLst>
                    <a:ext uri="{FF2B5EF4-FFF2-40B4-BE49-F238E27FC236}">
                      <a16:creationId xmlns:a16="http://schemas.microsoft.com/office/drawing/2014/main" id="{14E5E057-B5E5-4F51-1E60-EF6EE30806C4}"/>
                    </a:ext>
                  </a:extLst>
                </p:cNvPr>
                <p:cNvSpPr/>
                <p:nvPr/>
              </p:nvSpPr>
              <p:spPr>
                <a:xfrm>
                  <a:off x="2658474" y="2795904"/>
                  <a:ext cx="1672046" cy="370115"/>
                </a:xfrm>
                <a:prstGeom prst="rect">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grpSp>
          <p:sp>
            <p:nvSpPr>
              <p:cNvPr id="864" name="Rectangle 863">
                <a:extLst>
                  <a:ext uri="{FF2B5EF4-FFF2-40B4-BE49-F238E27FC236}">
                    <a16:creationId xmlns:a16="http://schemas.microsoft.com/office/drawing/2014/main" id="{5029483C-B8BA-053F-89F5-CD6A4FA74115}"/>
                  </a:ext>
                </a:extLst>
              </p:cNvPr>
              <p:cNvSpPr/>
              <p:nvPr/>
            </p:nvSpPr>
            <p:spPr>
              <a:xfrm>
                <a:off x="4146068" y="4922458"/>
                <a:ext cx="649783" cy="433939"/>
              </a:xfrm>
              <a:prstGeom prst="rect">
                <a:avLst/>
              </a:prstGeom>
              <a:solidFill>
                <a:srgbClr val="B9B9B9">
                  <a:alpha val="86000"/>
                </a:srgb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865" name="Rectangle 864">
                <a:extLst>
                  <a:ext uri="{FF2B5EF4-FFF2-40B4-BE49-F238E27FC236}">
                    <a16:creationId xmlns:a16="http://schemas.microsoft.com/office/drawing/2014/main" id="{0ECB3A7E-41C7-EB5E-22F8-8EFF8BAA38C7}"/>
                  </a:ext>
                </a:extLst>
              </p:cNvPr>
              <p:cNvSpPr/>
              <p:nvPr/>
            </p:nvSpPr>
            <p:spPr>
              <a:xfrm>
                <a:off x="4149725" y="4483101"/>
                <a:ext cx="647922" cy="438378"/>
              </a:xfrm>
              <a:prstGeom prst="rect">
                <a:avLst/>
              </a:prstGeom>
              <a:solidFill>
                <a:srgbClr val="B9B9B9">
                  <a:alpha val="86000"/>
                </a:srgb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866" name="Rectangle 865">
                <a:extLst>
                  <a:ext uri="{FF2B5EF4-FFF2-40B4-BE49-F238E27FC236}">
                    <a16:creationId xmlns:a16="http://schemas.microsoft.com/office/drawing/2014/main" id="{B210076D-95E3-ABCC-2F17-AEC2BC04A1E1}"/>
                  </a:ext>
                </a:extLst>
              </p:cNvPr>
              <p:cNvSpPr/>
              <p:nvPr/>
            </p:nvSpPr>
            <p:spPr>
              <a:xfrm>
                <a:off x="2859844" y="4932284"/>
                <a:ext cx="639228" cy="418597"/>
              </a:xfrm>
              <a:prstGeom prst="rect">
                <a:avLst/>
              </a:prstGeom>
              <a:solidFill>
                <a:srgbClr val="B9B9B9">
                  <a:alpha val="86000"/>
                </a:srgb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867" name="Rectangle 866">
                <a:extLst>
                  <a:ext uri="{FF2B5EF4-FFF2-40B4-BE49-F238E27FC236}">
                    <a16:creationId xmlns:a16="http://schemas.microsoft.com/office/drawing/2014/main" id="{6FE9E8D6-73D9-8E8E-D9E3-A8E7341CC206}"/>
                  </a:ext>
                </a:extLst>
              </p:cNvPr>
              <p:cNvSpPr/>
              <p:nvPr/>
            </p:nvSpPr>
            <p:spPr>
              <a:xfrm>
                <a:off x="3511408" y="4486275"/>
                <a:ext cx="639228" cy="437861"/>
              </a:xfrm>
              <a:prstGeom prst="rect">
                <a:avLst/>
              </a:prstGeom>
              <a:solidFill>
                <a:srgbClr val="B9B9B9">
                  <a:alpha val="86000"/>
                </a:srgb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868" name="Rectangle 867">
                <a:extLst>
                  <a:ext uri="{FF2B5EF4-FFF2-40B4-BE49-F238E27FC236}">
                    <a16:creationId xmlns:a16="http://schemas.microsoft.com/office/drawing/2014/main" id="{BC0EC781-D6EE-6593-2E6B-E78CD5DD0820}"/>
                  </a:ext>
                </a:extLst>
              </p:cNvPr>
              <p:cNvSpPr/>
              <p:nvPr/>
            </p:nvSpPr>
            <p:spPr>
              <a:xfrm>
                <a:off x="2854324" y="4048126"/>
                <a:ext cx="1952625" cy="1308100"/>
              </a:xfrm>
              <a:prstGeom prst="rect">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869" name="Rectangle 868">
                <a:extLst>
                  <a:ext uri="{FF2B5EF4-FFF2-40B4-BE49-F238E27FC236}">
                    <a16:creationId xmlns:a16="http://schemas.microsoft.com/office/drawing/2014/main" id="{082C23CF-E63A-0DFF-599C-E8E2B143ED42}"/>
                  </a:ext>
                </a:extLst>
              </p:cNvPr>
              <p:cNvSpPr/>
              <p:nvPr/>
            </p:nvSpPr>
            <p:spPr>
              <a:xfrm>
                <a:off x="3504508" y="4048641"/>
                <a:ext cx="652268" cy="434023"/>
              </a:xfrm>
              <a:prstGeom prst="rect">
                <a:avLst/>
              </a:prstGeom>
              <a:no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870" name="Rectangle 869">
                <a:extLst>
                  <a:ext uri="{FF2B5EF4-FFF2-40B4-BE49-F238E27FC236}">
                    <a16:creationId xmlns:a16="http://schemas.microsoft.com/office/drawing/2014/main" id="{F35A53F0-402B-7788-901D-F445B6688D27}"/>
                  </a:ext>
                </a:extLst>
              </p:cNvPr>
              <p:cNvSpPr/>
              <p:nvPr/>
            </p:nvSpPr>
            <p:spPr>
              <a:xfrm>
                <a:off x="2855488" y="4486013"/>
                <a:ext cx="652268" cy="434023"/>
              </a:xfrm>
              <a:prstGeom prst="rect">
                <a:avLst/>
              </a:prstGeom>
              <a:no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871" name="Rectangle 870">
                <a:extLst>
                  <a:ext uri="{FF2B5EF4-FFF2-40B4-BE49-F238E27FC236}">
                    <a16:creationId xmlns:a16="http://schemas.microsoft.com/office/drawing/2014/main" id="{3CF7DE75-251F-6851-C5DB-81CDC710B1F4}"/>
                  </a:ext>
                </a:extLst>
              </p:cNvPr>
              <p:cNvSpPr/>
              <p:nvPr/>
            </p:nvSpPr>
            <p:spPr>
              <a:xfrm>
                <a:off x="3509327" y="4921365"/>
                <a:ext cx="644963" cy="434023"/>
              </a:xfrm>
              <a:prstGeom prst="rect">
                <a:avLst/>
              </a:prstGeom>
              <a:no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872" name="Rectangle 871">
                <a:extLst>
                  <a:ext uri="{FF2B5EF4-FFF2-40B4-BE49-F238E27FC236}">
                    <a16:creationId xmlns:a16="http://schemas.microsoft.com/office/drawing/2014/main" id="{126C7061-49D9-D8E4-8CC7-A6AEFB85C73A}"/>
                  </a:ext>
                </a:extLst>
              </p:cNvPr>
              <p:cNvSpPr/>
              <p:nvPr/>
            </p:nvSpPr>
            <p:spPr>
              <a:xfrm>
                <a:off x="2855488" y="4048163"/>
                <a:ext cx="652268" cy="434023"/>
              </a:xfrm>
              <a:prstGeom prst="rect">
                <a:avLst/>
              </a:prstGeom>
              <a:no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873" name="Rectangle 872">
                <a:extLst>
                  <a:ext uri="{FF2B5EF4-FFF2-40B4-BE49-F238E27FC236}">
                    <a16:creationId xmlns:a16="http://schemas.microsoft.com/office/drawing/2014/main" id="{BFF8DB1D-D9AE-FA36-5108-5B48431B709A}"/>
                  </a:ext>
                </a:extLst>
              </p:cNvPr>
              <p:cNvSpPr/>
              <p:nvPr/>
            </p:nvSpPr>
            <p:spPr>
              <a:xfrm>
                <a:off x="4155383" y="4048641"/>
                <a:ext cx="652268" cy="434023"/>
              </a:xfrm>
              <a:prstGeom prst="rect">
                <a:avLst/>
              </a:prstGeom>
              <a:no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874" name="TextBox 873">
                <a:extLst>
                  <a:ext uri="{FF2B5EF4-FFF2-40B4-BE49-F238E27FC236}">
                    <a16:creationId xmlns:a16="http://schemas.microsoft.com/office/drawing/2014/main" id="{8098DE07-1D74-F0DD-635D-7C26F88ADEA4}"/>
                  </a:ext>
                </a:extLst>
              </p:cNvPr>
              <p:cNvSpPr txBox="1"/>
              <p:nvPr/>
            </p:nvSpPr>
            <p:spPr>
              <a:xfrm>
                <a:off x="406867" y="3411835"/>
                <a:ext cx="4375536" cy="547436"/>
              </a:xfrm>
              <a:prstGeom prst="rect">
                <a:avLst/>
              </a:prstGeom>
              <a:noFill/>
              <a:ln>
                <a:noFill/>
              </a:ln>
            </p:spPr>
            <p:txBody>
              <a:bodyPr wrap="none" rtlCol="0">
                <a:spAutoFit/>
              </a:bodyPr>
              <a:lstStyle/>
              <a:p>
                <a:r>
                  <a:rPr lang="en-US" sz="2000" u="sng" dirty="0"/>
                  <a:t>Combine ligands &amp; crystals</a:t>
                </a:r>
                <a:endParaRPr lang="en-CH" sz="2000" u="sng" dirty="0"/>
              </a:p>
            </p:txBody>
          </p:sp>
          <p:sp>
            <p:nvSpPr>
              <p:cNvPr id="875" name="Arc 874">
                <a:extLst>
                  <a:ext uri="{FF2B5EF4-FFF2-40B4-BE49-F238E27FC236}">
                    <a16:creationId xmlns:a16="http://schemas.microsoft.com/office/drawing/2014/main" id="{E7EF837E-1AE1-8C2B-87DB-A4E155E5B66C}"/>
                  </a:ext>
                </a:extLst>
              </p:cNvPr>
              <p:cNvSpPr/>
              <p:nvPr/>
            </p:nvSpPr>
            <p:spPr>
              <a:xfrm rot="21261304">
                <a:off x="562647" y="3879743"/>
                <a:ext cx="3914751" cy="1383857"/>
              </a:xfrm>
              <a:prstGeom prst="arc">
                <a:avLst>
                  <a:gd name="adj1" fmla="val 11014037"/>
                  <a:gd name="adj2" fmla="val 20882570"/>
                </a:avLst>
              </a:prstGeom>
              <a:noFill/>
              <a:ln w="25400">
                <a:solidFill>
                  <a:srgbClr val="C00000"/>
                </a:solidFill>
                <a:headEnd type="stealth" w="lg" len="lg"/>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H"/>
              </a:p>
            </p:txBody>
          </p:sp>
          <p:sp>
            <p:nvSpPr>
              <p:cNvPr id="876" name="TextBox 875">
                <a:extLst>
                  <a:ext uri="{FF2B5EF4-FFF2-40B4-BE49-F238E27FC236}">
                    <a16:creationId xmlns:a16="http://schemas.microsoft.com/office/drawing/2014/main" id="{BCE508D3-3CA6-A728-C1B5-1B08467CDB23}"/>
                  </a:ext>
                </a:extLst>
              </p:cNvPr>
              <p:cNvSpPr txBox="1"/>
              <p:nvPr/>
            </p:nvSpPr>
            <p:spPr>
              <a:xfrm>
                <a:off x="2211364" y="3804647"/>
                <a:ext cx="468398" cy="584775"/>
              </a:xfrm>
              <a:prstGeom prst="rect">
                <a:avLst/>
              </a:prstGeom>
              <a:noFill/>
            </p:spPr>
            <p:txBody>
              <a:bodyPr wrap="none" rtlCol="0">
                <a:spAutoFit/>
              </a:bodyPr>
              <a:lstStyle/>
              <a:p>
                <a:r>
                  <a:rPr lang="en-CH" sz="3200" dirty="0">
                    <a:solidFill>
                      <a:srgbClr val="C00000"/>
                    </a:solidFill>
                  </a:rPr>
                  <a:t>…</a:t>
                </a:r>
              </a:p>
            </p:txBody>
          </p:sp>
          <p:sp>
            <p:nvSpPr>
              <p:cNvPr id="877" name="Arc 876">
                <a:extLst>
                  <a:ext uri="{FF2B5EF4-FFF2-40B4-BE49-F238E27FC236}">
                    <a16:creationId xmlns:a16="http://schemas.microsoft.com/office/drawing/2014/main" id="{423F3B97-681E-9142-A5E2-FB183B48755E}"/>
                  </a:ext>
                </a:extLst>
              </p:cNvPr>
              <p:cNvSpPr/>
              <p:nvPr/>
            </p:nvSpPr>
            <p:spPr>
              <a:xfrm rot="21261304">
                <a:off x="1175196" y="3934307"/>
                <a:ext cx="2515591" cy="870349"/>
              </a:xfrm>
              <a:prstGeom prst="arc">
                <a:avLst>
                  <a:gd name="adj1" fmla="val 11274347"/>
                  <a:gd name="adj2" fmla="val 20996964"/>
                </a:avLst>
              </a:prstGeom>
              <a:noFill/>
              <a:ln w="25400">
                <a:solidFill>
                  <a:srgbClr val="C00000"/>
                </a:solidFill>
                <a:headEnd type="stealth" w="lg" len="lg"/>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H"/>
              </a:p>
            </p:txBody>
          </p:sp>
          <p:sp>
            <p:nvSpPr>
              <p:cNvPr id="878" name="Arc 877">
                <a:extLst>
                  <a:ext uri="{FF2B5EF4-FFF2-40B4-BE49-F238E27FC236}">
                    <a16:creationId xmlns:a16="http://schemas.microsoft.com/office/drawing/2014/main" id="{F0FDDE41-A527-5CCE-1BC2-3D01F186EB59}"/>
                  </a:ext>
                </a:extLst>
              </p:cNvPr>
              <p:cNvSpPr/>
              <p:nvPr/>
            </p:nvSpPr>
            <p:spPr>
              <a:xfrm rot="20847177">
                <a:off x="1601061" y="3988684"/>
                <a:ext cx="1479299" cy="887259"/>
              </a:xfrm>
              <a:prstGeom prst="arc">
                <a:avLst>
                  <a:gd name="adj1" fmla="val 12378471"/>
                  <a:gd name="adj2" fmla="val 20170221"/>
                </a:avLst>
              </a:prstGeom>
              <a:noFill/>
              <a:ln w="25400">
                <a:solidFill>
                  <a:srgbClr val="C00000"/>
                </a:solidFill>
                <a:headEnd type="stealth" w="lg" len="lg"/>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H"/>
              </a:p>
            </p:txBody>
          </p:sp>
        </p:grpSp>
      </p:grpSp>
      <p:sp>
        <p:nvSpPr>
          <p:cNvPr id="1091" name="Rounded Rectangle 1090">
            <a:extLst>
              <a:ext uri="{FF2B5EF4-FFF2-40B4-BE49-F238E27FC236}">
                <a16:creationId xmlns:a16="http://schemas.microsoft.com/office/drawing/2014/main" id="{B9CAA224-7C76-6A71-E460-078963950880}"/>
              </a:ext>
            </a:extLst>
          </p:cNvPr>
          <p:cNvSpPr/>
          <p:nvPr/>
        </p:nvSpPr>
        <p:spPr>
          <a:xfrm>
            <a:off x="9829847" y="2369945"/>
            <a:ext cx="2160000" cy="409433"/>
          </a:xfrm>
          <a:prstGeom prst="round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solidFill>
                <a:sysClr val="windowText" lastClr="000000"/>
              </a:solidFill>
            </a:endParaRPr>
          </a:p>
        </p:txBody>
      </p:sp>
      <p:sp>
        <p:nvSpPr>
          <p:cNvPr id="1092" name="Rounded Rectangle 1091">
            <a:extLst>
              <a:ext uri="{FF2B5EF4-FFF2-40B4-BE49-F238E27FC236}">
                <a16:creationId xmlns:a16="http://schemas.microsoft.com/office/drawing/2014/main" id="{329673A9-8A53-74E4-9C34-67461F3C691F}"/>
              </a:ext>
            </a:extLst>
          </p:cNvPr>
          <p:cNvSpPr/>
          <p:nvPr/>
        </p:nvSpPr>
        <p:spPr>
          <a:xfrm>
            <a:off x="9815333" y="918476"/>
            <a:ext cx="2176251" cy="399313"/>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ysClr val="windowText" lastClr="000000"/>
                </a:solidFill>
              </a:rPr>
              <a:t>object in database</a:t>
            </a:r>
            <a:endParaRPr lang="en-CH" sz="1600" dirty="0">
              <a:solidFill>
                <a:sysClr val="windowText" lastClr="000000"/>
              </a:solidFill>
            </a:endParaRPr>
          </a:p>
        </p:txBody>
      </p:sp>
      <p:grpSp>
        <p:nvGrpSpPr>
          <p:cNvPr id="1093" name="Group 1092">
            <a:extLst>
              <a:ext uri="{FF2B5EF4-FFF2-40B4-BE49-F238E27FC236}">
                <a16:creationId xmlns:a16="http://schemas.microsoft.com/office/drawing/2014/main" id="{3607B4ED-C317-D3A2-656F-7584F5B74A8F}"/>
              </a:ext>
            </a:extLst>
          </p:cNvPr>
          <p:cNvGrpSpPr/>
          <p:nvPr/>
        </p:nvGrpSpPr>
        <p:grpSpPr>
          <a:xfrm>
            <a:off x="9831584" y="4157255"/>
            <a:ext cx="2160000" cy="820388"/>
            <a:chOff x="10638601" y="4330887"/>
            <a:chExt cx="2160000" cy="820388"/>
          </a:xfrm>
        </p:grpSpPr>
        <p:sp>
          <p:nvSpPr>
            <p:cNvPr id="1094" name="Rounded Rectangle 1093">
              <a:extLst>
                <a:ext uri="{FF2B5EF4-FFF2-40B4-BE49-F238E27FC236}">
                  <a16:creationId xmlns:a16="http://schemas.microsoft.com/office/drawing/2014/main" id="{BAE1CB49-1A12-6647-796C-57C34873D054}"/>
                </a:ext>
              </a:extLst>
            </p:cNvPr>
            <p:cNvSpPr/>
            <p:nvPr/>
          </p:nvSpPr>
          <p:spPr>
            <a:xfrm>
              <a:off x="10638601" y="4330887"/>
              <a:ext cx="2160000" cy="409433"/>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95" name="Rounded Rectangle 1094">
              <a:extLst>
                <a:ext uri="{FF2B5EF4-FFF2-40B4-BE49-F238E27FC236}">
                  <a16:creationId xmlns:a16="http://schemas.microsoft.com/office/drawing/2014/main" id="{7835D8D9-2934-FC9E-1DEA-9895F4DD56BB}"/>
                </a:ext>
              </a:extLst>
            </p:cNvPr>
            <p:cNvSpPr/>
            <p:nvPr/>
          </p:nvSpPr>
          <p:spPr>
            <a:xfrm>
              <a:off x="10638601" y="4741842"/>
              <a:ext cx="2160000" cy="409433"/>
            </a:xfrm>
            <a:prstGeom prst="round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harvesting protocol</a:t>
              </a:r>
            </a:p>
          </p:txBody>
        </p:sp>
      </p:grpSp>
      <p:sp>
        <p:nvSpPr>
          <p:cNvPr id="1096" name="TextBox 1095">
            <a:extLst>
              <a:ext uri="{FF2B5EF4-FFF2-40B4-BE49-F238E27FC236}">
                <a16:creationId xmlns:a16="http://schemas.microsoft.com/office/drawing/2014/main" id="{48BCB742-DB27-75C8-9588-D08D4ADD5574}"/>
              </a:ext>
            </a:extLst>
          </p:cNvPr>
          <p:cNvSpPr txBox="1"/>
          <p:nvPr/>
        </p:nvSpPr>
        <p:spPr>
          <a:xfrm>
            <a:off x="9860068" y="2404509"/>
            <a:ext cx="2537913" cy="338554"/>
          </a:xfrm>
          <a:prstGeom prst="rect">
            <a:avLst/>
          </a:prstGeom>
          <a:noFill/>
        </p:spPr>
        <p:txBody>
          <a:bodyPr wrap="square">
            <a:spAutoFit/>
          </a:bodyPr>
          <a:lstStyle/>
          <a:p>
            <a:r>
              <a:rPr lang="en-US" sz="1600" dirty="0">
                <a:solidFill>
                  <a:sysClr val="windowText" lastClr="000000"/>
                </a:solidFill>
              </a:rPr>
              <a:t>offset X-Y- coordinates</a:t>
            </a:r>
            <a:endParaRPr lang="en-CH" sz="1600" dirty="0">
              <a:solidFill>
                <a:sysClr val="windowText" lastClr="000000"/>
              </a:solidFill>
            </a:endParaRPr>
          </a:p>
        </p:txBody>
      </p:sp>
      <p:grpSp>
        <p:nvGrpSpPr>
          <p:cNvPr id="1097" name="Group 1096">
            <a:extLst>
              <a:ext uri="{FF2B5EF4-FFF2-40B4-BE49-F238E27FC236}">
                <a16:creationId xmlns:a16="http://schemas.microsoft.com/office/drawing/2014/main" id="{3DE526FB-F716-DD28-9177-66D3DBE857A5}"/>
              </a:ext>
            </a:extLst>
          </p:cNvPr>
          <p:cNvGrpSpPr/>
          <p:nvPr/>
        </p:nvGrpSpPr>
        <p:grpSpPr>
          <a:xfrm>
            <a:off x="9831584" y="5787210"/>
            <a:ext cx="2160000" cy="829118"/>
            <a:chOff x="10628051" y="6695240"/>
            <a:chExt cx="2160000" cy="829118"/>
          </a:xfrm>
        </p:grpSpPr>
        <p:sp>
          <p:nvSpPr>
            <p:cNvPr id="1098" name="Rounded Rectangle 1097">
              <a:extLst>
                <a:ext uri="{FF2B5EF4-FFF2-40B4-BE49-F238E27FC236}">
                  <a16:creationId xmlns:a16="http://schemas.microsoft.com/office/drawing/2014/main" id="{361E8486-D5D6-AED6-A2B7-3ACB4A3606C0}"/>
                </a:ext>
              </a:extLst>
            </p:cNvPr>
            <p:cNvSpPr/>
            <p:nvPr/>
          </p:nvSpPr>
          <p:spPr>
            <a:xfrm>
              <a:off x="10628051" y="6695240"/>
              <a:ext cx="2160000" cy="409433"/>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dispensing results</a:t>
              </a:r>
            </a:p>
          </p:txBody>
        </p:sp>
        <p:sp>
          <p:nvSpPr>
            <p:cNvPr id="1099" name="Rounded Rectangle 1098">
              <a:extLst>
                <a:ext uri="{FF2B5EF4-FFF2-40B4-BE49-F238E27FC236}">
                  <a16:creationId xmlns:a16="http://schemas.microsoft.com/office/drawing/2014/main" id="{78153987-19B8-B19E-8850-52FE16050BF5}"/>
                </a:ext>
              </a:extLst>
            </p:cNvPr>
            <p:cNvSpPr/>
            <p:nvPr/>
          </p:nvSpPr>
          <p:spPr>
            <a:xfrm>
              <a:off x="10628051" y="7114925"/>
              <a:ext cx="2160000" cy="409433"/>
            </a:xfrm>
            <a:prstGeom prst="roundRect">
              <a:avLst/>
            </a:prstGeom>
            <a:solidFill>
              <a:srgbClr val="00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fishing results</a:t>
              </a:r>
            </a:p>
          </p:txBody>
        </p:sp>
      </p:grpSp>
      <p:pic>
        <p:nvPicPr>
          <p:cNvPr id="1100" name="Picture 1099">
            <a:extLst>
              <a:ext uri="{FF2B5EF4-FFF2-40B4-BE49-F238E27FC236}">
                <a16:creationId xmlns:a16="http://schemas.microsoft.com/office/drawing/2014/main" id="{2F4F5655-0E51-C9BF-25BE-33FCE481AFF6}"/>
              </a:ext>
            </a:extLst>
          </p:cNvPr>
          <p:cNvPicPr>
            <a:picLocks noChangeAspect="1"/>
          </p:cNvPicPr>
          <p:nvPr/>
        </p:nvPicPr>
        <p:blipFill>
          <a:blip r:embed="rId5"/>
          <a:stretch>
            <a:fillRect/>
          </a:stretch>
        </p:blipFill>
        <p:spPr>
          <a:xfrm>
            <a:off x="5351437" y="1671508"/>
            <a:ext cx="2863690" cy="1909126"/>
          </a:xfrm>
          <a:prstGeom prst="rect">
            <a:avLst/>
          </a:prstGeom>
          <a:ln w="19050">
            <a:solidFill>
              <a:schemeClr val="tx1"/>
            </a:solidFill>
          </a:ln>
        </p:spPr>
      </p:pic>
      <p:grpSp>
        <p:nvGrpSpPr>
          <p:cNvPr id="1101" name="Group 1100">
            <a:extLst>
              <a:ext uri="{FF2B5EF4-FFF2-40B4-BE49-F238E27FC236}">
                <a16:creationId xmlns:a16="http://schemas.microsoft.com/office/drawing/2014/main" id="{0837A706-2713-D1BA-21E9-68DCA9D5CAE1}"/>
              </a:ext>
            </a:extLst>
          </p:cNvPr>
          <p:cNvGrpSpPr/>
          <p:nvPr/>
        </p:nvGrpSpPr>
        <p:grpSpPr>
          <a:xfrm>
            <a:off x="5351437" y="394054"/>
            <a:ext cx="2888331" cy="1239649"/>
            <a:chOff x="5540375" y="31750"/>
            <a:chExt cx="3521263" cy="1511299"/>
          </a:xfrm>
        </p:grpSpPr>
        <p:grpSp>
          <p:nvGrpSpPr>
            <p:cNvPr id="1102" name="Group 1101">
              <a:extLst>
                <a:ext uri="{FF2B5EF4-FFF2-40B4-BE49-F238E27FC236}">
                  <a16:creationId xmlns:a16="http://schemas.microsoft.com/office/drawing/2014/main" id="{6060D00D-0010-7154-4162-0A76CC7FAA39}"/>
                </a:ext>
              </a:extLst>
            </p:cNvPr>
            <p:cNvGrpSpPr/>
            <p:nvPr/>
          </p:nvGrpSpPr>
          <p:grpSpPr>
            <a:xfrm>
              <a:off x="5540376" y="41274"/>
              <a:ext cx="3521262" cy="1501775"/>
              <a:chOff x="5558413" y="-976012"/>
              <a:chExt cx="3472484" cy="1480971"/>
            </a:xfrm>
          </p:grpSpPr>
          <p:pic>
            <p:nvPicPr>
              <p:cNvPr id="1104" name="Picture 1103" descr="A screenshot of a computer&#10;&#10;Description automatically generated">
                <a:extLst>
                  <a:ext uri="{FF2B5EF4-FFF2-40B4-BE49-F238E27FC236}">
                    <a16:creationId xmlns:a16="http://schemas.microsoft.com/office/drawing/2014/main" id="{0836F4FA-81BB-08E4-AED6-7CDBDB8EC4B3}"/>
                  </a:ext>
                </a:extLst>
              </p:cNvPr>
              <p:cNvPicPr>
                <a:picLocks noChangeAspect="1"/>
              </p:cNvPicPr>
              <p:nvPr/>
            </p:nvPicPr>
            <p:blipFill rotWithShape="1">
              <a:blip r:embed="rId6"/>
              <a:srcRect l="440" t="357" r="420" b="64418"/>
              <a:stretch/>
            </p:blipFill>
            <p:spPr>
              <a:xfrm>
                <a:off x="5561542" y="-976012"/>
                <a:ext cx="3469355" cy="863470"/>
              </a:xfrm>
              <a:prstGeom prst="rect">
                <a:avLst/>
              </a:prstGeom>
            </p:spPr>
          </p:pic>
          <p:pic>
            <p:nvPicPr>
              <p:cNvPr id="1105" name="Picture 1104" descr="A screenshot of a computer&#10;&#10;Description automatically generated">
                <a:extLst>
                  <a:ext uri="{FF2B5EF4-FFF2-40B4-BE49-F238E27FC236}">
                    <a16:creationId xmlns:a16="http://schemas.microsoft.com/office/drawing/2014/main" id="{AE6B4A0F-B843-4B55-30CB-7A14D6CE0387}"/>
                  </a:ext>
                </a:extLst>
              </p:cNvPr>
              <p:cNvPicPr>
                <a:picLocks noChangeAspect="1"/>
              </p:cNvPicPr>
              <p:nvPr/>
            </p:nvPicPr>
            <p:blipFill rotWithShape="1">
              <a:blip r:embed="rId6"/>
              <a:srcRect l="327" t="72980" r="624" b="811"/>
              <a:stretch/>
            </p:blipFill>
            <p:spPr>
              <a:xfrm>
                <a:off x="5558413" y="-137503"/>
                <a:ext cx="3466183" cy="642462"/>
              </a:xfrm>
              <a:prstGeom prst="rect">
                <a:avLst/>
              </a:prstGeom>
            </p:spPr>
          </p:pic>
        </p:grpSp>
        <p:sp>
          <p:nvSpPr>
            <p:cNvPr id="1103" name="Rectangle 1102">
              <a:extLst>
                <a:ext uri="{FF2B5EF4-FFF2-40B4-BE49-F238E27FC236}">
                  <a16:creationId xmlns:a16="http://schemas.microsoft.com/office/drawing/2014/main" id="{DE83C8D1-A9DA-D247-37F4-8C899C2DE7AC}"/>
                </a:ext>
              </a:extLst>
            </p:cNvPr>
            <p:cNvSpPr/>
            <p:nvPr/>
          </p:nvSpPr>
          <p:spPr>
            <a:xfrm>
              <a:off x="5540375" y="31750"/>
              <a:ext cx="3514725" cy="1498600"/>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sp>
        <p:nvSpPr>
          <p:cNvPr id="1137" name="TextBox 1136">
            <a:extLst>
              <a:ext uri="{FF2B5EF4-FFF2-40B4-BE49-F238E27FC236}">
                <a16:creationId xmlns:a16="http://schemas.microsoft.com/office/drawing/2014/main" id="{8E0C5BA3-5A68-E62C-3AE0-CBCBBCB75F63}"/>
              </a:ext>
            </a:extLst>
          </p:cNvPr>
          <p:cNvSpPr txBox="1"/>
          <p:nvPr/>
        </p:nvSpPr>
        <p:spPr>
          <a:xfrm>
            <a:off x="790340" y="5001333"/>
            <a:ext cx="2484847" cy="400110"/>
          </a:xfrm>
          <a:prstGeom prst="rect">
            <a:avLst/>
          </a:prstGeom>
          <a:noFill/>
          <a:ln>
            <a:noFill/>
          </a:ln>
        </p:spPr>
        <p:txBody>
          <a:bodyPr wrap="none" rtlCol="0">
            <a:spAutoFit/>
          </a:bodyPr>
          <a:lstStyle/>
          <a:p>
            <a:r>
              <a:rPr lang="en-US" sz="2000" u="sng" dirty="0"/>
              <a:t>Soaking experiments</a:t>
            </a:r>
            <a:endParaRPr lang="en-CH" sz="2000" u="sng" dirty="0"/>
          </a:p>
        </p:txBody>
      </p:sp>
      <p:sp>
        <p:nvSpPr>
          <p:cNvPr id="1341" name="TextBox 1340">
            <a:extLst>
              <a:ext uri="{FF2B5EF4-FFF2-40B4-BE49-F238E27FC236}">
                <a16:creationId xmlns:a16="http://schemas.microsoft.com/office/drawing/2014/main" id="{56D3E9D8-0D16-B639-66A5-CEB6DC424F3B}"/>
              </a:ext>
            </a:extLst>
          </p:cNvPr>
          <p:cNvSpPr txBox="1"/>
          <p:nvPr/>
        </p:nvSpPr>
        <p:spPr>
          <a:xfrm>
            <a:off x="1260372" y="228928"/>
            <a:ext cx="2641236" cy="400110"/>
          </a:xfrm>
          <a:prstGeom prst="rect">
            <a:avLst/>
          </a:prstGeom>
          <a:noFill/>
          <a:ln>
            <a:noFill/>
          </a:ln>
        </p:spPr>
        <p:txBody>
          <a:bodyPr wrap="square" rtlCol="0">
            <a:spAutoFit/>
          </a:bodyPr>
          <a:lstStyle/>
          <a:p>
            <a:r>
              <a:rPr lang="en-US" sz="2000" u="sng" dirty="0"/>
              <a:t>Virtualize experiments</a:t>
            </a:r>
            <a:endParaRPr lang="en-CH" sz="2000" u="sng" dirty="0"/>
          </a:p>
        </p:txBody>
      </p:sp>
      <p:sp>
        <p:nvSpPr>
          <p:cNvPr id="1579" name="Right Arrow 1578">
            <a:extLst>
              <a:ext uri="{FF2B5EF4-FFF2-40B4-BE49-F238E27FC236}">
                <a16:creationId xmlns:a16="http://schemas.microsoft.com/office/drawing/2014/main" id="{947B6CEA-DA23-0F57-BE6B-3D91DE17A25E}"/>
              </a:ext>
            </a:extLst>
          </p:cNvPr>
          <p:cNvSpPr/>
          <p:nvPr/>
        </p:nvSpPr>
        <p:spPr>
          <a:xfrm rot="5400000">
            <a:off x="10113848" y="5707271"/>
            <a:ext cx="841280" cy="6308035"/>
          </a:xfrm>
          <a:prstGeom prst="rightArrow">
            <a:avLst>
              <a:gd name="adj1" fmla="val 45246"/>
              <a:gd name="adj2" fmla="val 79091"/>
            </a:avLst>
          </a:prstGeom>
          <a:solidFill>
            <a:srgbClr val="C00000"/>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nvGrpSpPr>
          <p:cNvPr id="1659" name="Group 1658">
            <a:extLst>
              <a:ext uri="{FF2B5EF4-FFF2-40B4-BE49-F238E27FC236}">
                <a16:creationId xmlns:a16="http://schemas.microsoft.com/office/drawing/2014/main" id="{846A7517-39AA-9CF1-0687-581AE4B41B87}"/>
              </a:ext>
            </a:extLst>
          </p:cNvPr>
          <p:cNvGrpSpPr/>
          <p:nvPr/>
        </p:nvGrpSpPr>
        <p:grpSpPr>
          <a:xfrm>
            <a:off x="5351437" y="5473596"/>
            <a:ext cx="2883081" cy="999092"/>
            <a:chOff x="5498049" y="5742987"/>
            <a:chExt cx="2883081" cy="999092"/>
          </a:xfrm>
        </p:grpSpPr>
        <p:pic>
          <p:nvPicPr>
            <p:cNvPr id="1642" name="Picture 1641" descr="A screenshot of a computer&#10;&#10;Description automatically generated">
              <a:extLst>
                <a:ext uri="{FF2B5EF4-FFF2-40B4-BE49-F238E27FC236}">
                  <a16:creationId xmlns:a16="http://schemas.microsoft.com/office/drawing/2014/main" id="{6A0D806D-888F-4829-90A8-91A63F65733E}"/>
                </a:ext>
              </a:extLst>
            </p:cNvPr>
            <p:cNvPicPr>
              <a:picLocks noChangeAspect="1"/>
            </p:cNvPicPr>
            <p:nvPr/>
          </p:nvPicPr>
          <p:blipFill rotWithShape="1">
            <a:blip r:embed="rId7"/>
            <a:srcRect t="72847"/>
            <a:stretch/>
          </p:blipFill>
          <p:spPr>
            <a:xfrm>
              <a:off x="5498049" y="6241748"/>
              <a:ext cx="2874085" cy="500331"/>
            </a:xfrm>
            <a:prstGeom prst="rect">
              <a:avLst/>
            </a:prstGeom>
          </p:spPr>
        </p:pic>
        <p:grpSp>
          <p:nvGrpSpPr>
            <p:cNvPr id="1109" name="Group 1108">
              <a:extLst>
                <a:ext uri="{FF2B5EF4-FFF2-40B4-BE49-F238E27FC236}">
                  <a16:creationId xmlns:a16="http://schemas.microsoft.com/office/drawing/2014/main" id="{62DB5703-6FE9-A4CB-F38E-276CF00852C5}"/>
                </a:ext>
              </a:extLst>
            </p:cNvPr>
            <p:cNvGrpSpPr/>
            <p:nvPr/>
          </p:nvGrpSpPr>
          <p:grpSpPr>
            <a:xfrm>
              <a:off x="5498104" y="5742987"/>
              <a:ext cx="2883026" cy="995231"/>
              <a:chOff x="5542705" y="6406150"/>
              <a:chExt cx="3514795" cy="1213320"/>
            </a:xfrm>
          </p:grpSpPr>
          <p:pic>
            <p:nvPicPr>
              <p:cNvPr id="1110" name="Picture 1109" descr="A screenshot of a computer&#10;&#10;Description automatically generated">
                <a:extLst>
                  <a:ext uri="{FF2B5EF4-FFF2-40B4-BE49-F238E27FC236}">
                    <a16:creationId xmlns:a16="http://schemas.microsoft.com/office/drawing/2014/main" id="{768A661F-1C64-A268-76F6-CEE6C6C5183A}"/>
                  </a:ext>
                </a:extLst>
              </p:cNvPr>
              <p:cNvPicPr>
                <a:picLocks noChangeAspect="1"/>
              </p:cNvPicPr>
              <p:nvPr/>
            </p:nvPicPr>
            <p:blipFill rotWithShape="1">
              <a:blip r:embed="rId7"/>
              <a:srcRect b="69741"/>
              <a:stretch/>
            </p:blipFill>
            <p:spPr>
              <a:xfrm>
                <a:off x="5542705" y="6407999"/>
                <a:ext cx="3503895" cy="679733"/>
              </a:xfrm>
              <a:prstGeom prst="rect">
                <a:avLst/>
              </a:prstGeom>
            </p:spPr>
          </p:pic>
          <p:sp>
            <p:nvSpPr>
              <p:cNvPr id="1111" name="Rectangle 1110">
                <a:extLst>
                  <a:ext uri="{FF2B5EF4-FFF2-40B4-BE49-F238E27FC236}">
                    <a16:creationId xmlns:a16="http://schemas.microsoft.com/office/drawing/2014/main" id="{4288A830-78E3-7F2F-6932-79D8B906EDD1}"/>
                  </a:ext>
                </a:extLst>
              </p:cNvPr>
              <p:cNvSpPr/>
              <p:nvPr/>
            </p:nvSpPr>
            <p:spPr>
              <a:xfrm>
                <a:off x="5542774" y="6406150"/>
                <a:ext cx="3514726" cy="1213320"/>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grpSp>
      <p:sp>
        <p:nvSpPr>
          <p:cNvPr id="1658" name="TextBox 1657">
            <a:extLst>
              <a:ext uri="{FF2B5EF4-FFF2-40B4-BE49-F238E27FC236}">
                <a16:creationId xmlns:a16="http://schemas.microsoft.com/office/drawing/2014/main" id="{60FCA58D-41F6-C178-9195-574B556ABC16}"/>
              </a:ext>
            </a:extLst>
          </p:cNvPr>
          <p:cNvSpPr txBox="1"/>
          <p:nvPr/>
        </p:nvSpPr>
        <p:spPr>
          <a:xfrm>
            <a:off x="9642051" y="4195363"/>
            <a:ext cx="2561772" cy="338554"/>
          </a:xfrm>
          <a:prstGeom prst="rect">
            <a:avLst/>
          </a:prstGeom>
          <a:noFill/>
        </p:spPr>
        <p:txBody>
          <a:bodyPr wrap="square">
            <a:spAutoFit/>
          </a:bodyPr>
          <a:lstStyle/>
          <a:p>
            <a:pPr algn="ctr"/>
            <a:r>
              <a:rPr lang="en-US" sz="1600" dirty="0">
                <a:solidFill>
                  <a:schemeClr val="tx1"/>
                </a:solidFill>
              </a:rPr>
              <a:t>dispensing protocol</a:t>
            </a:r>
          </a:p>
        </p:txBody>
      </p:sp>
      <p:grpSp>
        <p:nvGrpSpPr>
          <p:cNvPr id="1660" name="Group 1659">
            <a:extLst>
              <a:ext uri="{FF2B5EF4-FFF2-40B4-BE49-F238E27FC236}">
                <a16:creationId xmlns:a16="http://schemas.microsoft.com/office/drawing/2014/main" id="{4A4890F6-3AF3-73CE-5767-BE689B98FCC1}"/>
              </a:ext>
            </a:extLst>
          </p:cNvPr>
          <p:cNvGrpSpPr/>
          <p:nvPr/>
        </p:nvGrpSpPr>
        <p:grpSpPr>
          <a:xfrm>
            <a:off x="694037" y="5503452"/>
            <a:ext cx="1885636" cy="1259193"/>
            <a:chOff x="9799049" y="1836297"/>
            <a:chExt cx="1591138" cy="1062532"/>
          </a:xfrm>
        </p:grpSpPr>
        <p:sp>
          <p:nvSpPr>
            <p:cNvPr id="1661" name="TextBox 1660">
              <a:extLst>
                <a:ext uri="{FF2B5EF4-FFF2-40B4-BE49-F238E27FC236}">
                  <a16:creationId xmlns:a16="http://schemas.microsoft.com/office/drawing/2014/main" id="{7C5516DC-F76A-BFA2-6CFF-5D40A61F4AD5}"/>
                </a:ext>
              </a:extLst>
            </p:cNvPr>
            <p:cNvSpPr txBox="1"/>
            <p:nvPr/>
          </p:nvSpPr>
          <p:spPr>
            <a:xfrm>
              <a:off x="9948397" y="2736325"/>
              <a:ext cx="0" cy="0"/>
            </a:xfrm>
            <a:prstGeom prst="rect">
              <a:avLst/>
            </a:prstGeom>
            <a:noFill/>
          </p:spPr>
          <p:txBody>
            <a:bodyPr wrap="none" lIns="0" tIns="0" rIns="0" bIns="0" rtlCol="0">
              <a:noAutofit/>
            </a:bodyPr>
            <a:lstStyle/>
            <a:p>
              <a:pPr eaLnBrk="1" hangingPunct="1">
                <a:lnSpc>
                  <a:spcPct val="110000"/>
                </a:lnSpc>
                <a:spcBef>
                  <a:spcPct val="0"/>
                </a:spcBef>
                <a:buClr>
                  <a:srgbClr val="000000"/>
                </a:buClr>
              </a:pPr>
              <a:endParaRPr lang="en-CH" sz="1800" dirty="0" err="1">
                <a:solidFill>
                  <a:srgbClr val="000000"/>
                </a:solidFill>
                <a:latin typeface="Calibri"/>
              </a:endParaRPr>
            </a:p>
          </p:txBody>
        </p:sp>
        <p:sp>
          <p:nvSpPr>
            <p:cNvPr id="1662" name="Oval 1661">
              <a:extLst>
                <a:ext uri="{FF2B5EF4-FFF2-40B4-BE49-F238E27FC236}">
                  <a16:creationId xmlns:a16="http://schemas.microsoft.com/office/drawing/2014/main" id="{1780B75B-6334-40B3-28BD-E519A57ADB88}"/>
                </a:ext>
              </a:extLst>
            </p:cNvPr>
            <p:cNvSpPr/>
            <p:nvPr/>
          </p:nvSpPr>
          <p:spPr>
            <a:xfrm>
              <a:off x="10099482" y="2518602"/>
              <a:ext cx="184542" cy="221886"/>
            </a:xfrm>
            <a:prstGeom prst="ellipse">
              <a:avLst/>
            </a:prstGeom>
            <a:solidFill>
              <a:srgbClr val="C2DEF5"/>
            </a:solidFill>
            <a:ln w="6350">
              <a:solidFill>
                <a:schemeClr val="tx1"/>
              </a:solidFill>
            </a:ln>
            <a:effectLst>
              <a:innerShdw blurRad="76200">
                <a:prstClr val="black">
                  <a:alpha val="7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663" name="Trapezium 1662">
              <a:extLst>
                <a:ext uri="{FF2B5EF4-FFF2-40B4-BE49-F238E27FC236}">
                  <a16:creationId xmlns:a16="http://schemas.microsoft.com/office/drawing/2014/main" id="{1A075C2F-F9EE-529E-65FC-D977F3C2B01E}"/>
                </a:ext>
              </a:extLst>
            </p:cNvPr>
            <p:cNvSpPr/>
            <p:nvPr/>
          </p:nvSpPr>
          <p:spPr>
            <a:xfrm>
              <a:off x="10014046" y="2652725"/>
              <a:ext cx="349749" cy="181271"/>
            </a:xfrm>
            <a:prstGeom prst="trapezoid">
              <a:avLst>
                <a:gd name="adj" fmla="val 36678"/>
              </a:avLst>
            </a:prstGeom>
            <a:solidFill>
              <a:srgbClr val="D0D0D0"/>
            </a:solidFill>
            <a:ln w="12700">
              <a:solidFill>
                <a:schemeClr val="tx1"/>
              </a:solidFill>
            </a:ln>
            <a:effectLst>
              <a:innerShdw blurRad="76200" dist="12700" dir="54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grpSp>
          <p:nvGrpSpPr>
            <p:cNvPr id="1664" name="Group 1663">
              <a:extLst>
                <a:ext uri="{FF2B5EF4-FFF2-40B4-BE49-F238E27FC236}">
                  <a16:creationId xmlns:a16="http://schemas.microsoft.com/office/drawing/2014/main" id="{2F9E33DD-5E08-3A71-9C43-D5C82A2A205A}"/>
                </a:ext>
              </a:extLst>
            </p:cNvPr>
            <p:cNvGrpSpPr/>
            <p:nvPr/>
          </p:nvGrpSpPr>
          <p:grpSpPr>
            <a:xfrm>
              <a:off x="9887548" y="2283202"/>
              <a:ext cx="1254710" cy="267875"/>
              <a:chOff x="8962373" y="2918565"/>
              <a:chExt cx="1887254" cy="402921"/>
            </a:xfrm>
          </p:grpSpPr>
          <p:sp>
            <p:nvSpPr>
              <p:cNvPr id="1699" name="Rectangle 1698">
                <a:extLst>
                  <a:ext uri="{FF2B5EF4-FFF2-40B4-BE49-F238E27FC236}">
                    <a16:creationId xmlns:a16="http://schemas.microsoft.com/office/drawing/2014/main" id="{B07407FC-59E1-6A79-69FA-939AE76909A9}"/>
                  </a:ext>
                </a:extLst>
              </p:cNvPr>
              <p:cNvSpPr/>
              <p:nvPr/>
            </p:nvSpPr>
            <p:spPr>
              <a:xfrm>
                <a:off x="8962373" y="3027125"/>
                <a:ext cx="275572" cy="294361"/>
              </a:xfrm>
              <a:prstGeom prst="rect">
                <a:avLst/>
              </a:prstGeom>
              <a:solidFill>
                <a:srgbClr val="E11D00"/>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700" name="Rectangle 1699">
                <a:extLst>
                  <a:ext uri="{FF2B5EF4-FFF2-40B4-BE49-F238E27FC236}">
                    <a16:creationId xmlns:a16="http://schemas.microsoft.com/office/drawing/2014/main" id="{52983E1F-100F-FE24-2440-F07BD33A2A73}"/>
                  </a:ext>
                </a:extLst>
              </p:cNvPr>
              <p:cNvSpPr/>
              <p:nvPr/>
            </p:nvSpPr>
            <p:spPr>
              <a:xfrm>
                <a:off x="9275523" y="2918565"/>
                <a:ext cx="296450" cy="402921"/>
              </a:xfrm>
              <a:prstGeom prst="rect">
                <a:avLst/>
              </a:prstGeom>
              <a:solidFill>
                <a:srgbClr val="CF8B0D"/>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701" name="Rectangle 1700">
                <a:extLst>
                  <a:ext uri="{FF2B5EF4-FFF2-40B4-BE49-F238E27FC236}">
                    <a16:creationId xmlns:a16="http://schemas.microsoft.com/office/drawing/2014/main" id="{E009A403-9B7C-91EB-2A85-A9394313B45B}"/>
                  </a:ext>
                </a:extLst>
              </p:cNvPr>
              <p:cNvSpPr/>
              <p:nvPr/>
            </p:nvSpPr>
            <p:spPr>
              <a:xfrm>
                <a:off x="9603287" y="2918565"/>
                <a:ext cx="296450" cy="402921"/>
              </a:xfrm>
              <a:prstGeom prst="rect">
                <a:avLst/>
              </a:prstGeom>
              <a:solidFill>
                <a:srgbClr val="028C8D"/>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702" name="Rectangle 1701">
                <a:extLst>
                  <a:ext uri="{FF2B5EF4-FFF2-40B4-BE49-F238E27FC236}">
                    <a16:creationId xmlns:a16="http://schemas.microsoft.com/office/drawing/2014/main" id="{753EF864-3827-BC48-F80D-F25FA5D3DE67}"/>
                  </a:ext>
                </a:extLst>
              </p:cNvPr>
              <p:cNvSpPr/>
              <p:nvPr/>
            </p:nvSpPr>
            <p:spPr>
              <a:xfrm>
                <a:off x="9916438" y="2918565"/>
                <a:ext cx="296450" cy="402921"/>
              </a:xfrm>
              <a:prstGeom prst="rect">
                <a:avLst/>
              </a:prstGeom>
              <a:solidFill>
                <a:srgbClr val="7C204E"/>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703" name="Rectangle 1702">
                <a:extLst>
                  <a:ext uri="{FF2B5EF4-FFF2-40B4-BE49-F238E27FC236}">
                    <a16:creationId xmlns:a16="http://schemas.microsoft.com/office/drawing/2014/main" id="{62D37F5A-3723-67A6-598C-B00C204CD3EC}"/>
                  </a:ext>
                </a:extLst>
              </p:cNvPr>
              <p:cNvSpPr/>
              <p:nvPr/>
            </p:nvSpPr>
            <p:spPr>
              <a:xfrm>
                <a:off x="10231676" y="2918565"/>
                <a:ext cx="296450" cy="402921"/>
              </a:xfrm>
              <a:prstGeom prst="rect">
                <a:avLst/>
              </a:prstGeom>
              <a:solidFill>
                <a:srgbClr val="FED53D"/>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704" name="Rectangle 1703">
                <a:extLst>
                  <a:ext uri="{FF2B5EF4-FFF2-40B4-BE49-F238E27FC236}">
                    <a16:creationId xmlns:a16="http://schemas.microsoft.com/office/drawing/2014/main" id="{8E689EB4-040E-B4DA-191F-E97748E4D11C}"/>
                  </a:ext>
                </a:extLst>
              </p:cNvPr>
              <p:cNvSpPr/>
              <p:nvPr/>
            </p:nvSpPr>
            <p:spPr>
              <a:xfrm>
                <a:off x="10553177" y="2918565"/>
                <a:ext cx="296450" cy="402921"/>
              </a:xfrm>
              <a:prstGeom prst="rect">
                <a:avLst/>
              </a:prstGeom>
              <a:solidFill>
                <a:srgbClr val="00B0CF"/>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sp>
          <p:nvSpPr>
            <p:cNvPr id="1665" name="Freeform 1664">
              <a:extLst>
                <a:ext uri="{FF2B5EF4-FFF2-40B4-BE49-F238E27FC236}">
                  <a16:creationId xmlns:a16="http://schemas.microsoft.com/office/drawing/2014/main" id="{C8DE60B8-7A08-BFA5-12D7-AE9C84D1D672}"/>
                </a:ext>
              </a:extLst>
            </p:cNvPr>
            <p:cNvSpPr/>
            <p:nvPr/>
          </p:nvSpPr>
          <p:spPr>
            <a:xfrm>
              <a:off x="9816762" y="2254055"/>
              <a:ext cx="1386566" cy="303962"/>
            </a:xfrm>
            <a:custGeom>
              <a:avLst/>
              <a:gdLst>
                <a:gd name="connsiteX0" fmla="*/ 0 w 2085583"/>
                <a:gd name="connsiteY0" fmla="*/ 0 h 457200"/>
                <a:gd name="connsiteX1" fmla="*/ 99592 w 2085583"/>
                <a:gd name="connsiteY1" fmla="*/ 0 h 457200"/>
                <a:gd name="connsiteX2" fmla="*/ 169102 w 2085583"/>
                <a:gd name="connsiteY2" fmla="*/ 411271 h 457200"/>
                <a:gd name="connsiteX3" fmla="*/ 319414 w 2085583"/>
                <a:gd name="connsiteY3" fmla="*/ 411271 h 457200"/>
                <a:gd name="connsiteX4" fmla="*/ 388924 w 2085583"/>
                <a:gd name="connsiteY4" fmla="*/ 0 h 457200"/>
                <a:gd name="connsiteX5" fmla="*/ 419006 w 2085583"/>
                <a:gd name="connsiteY5" fmla="*/ 0 h 457200"/>
                <a:gd name="connsiteX6" fmla="*/ 488516 w 2085583"/>
                <a:gd name="connsiteY6" fmla="*/ 411271 h 457200"/>
                <a:gd name="connsiteX7" fmla="*/ 638828 w 2085583"/>
                <a:gd name="connsiteY7" fmla="*/ 411271 h 457200"/>
                <a:gd name="connsiteX8" fmla="*/ 708338 w 2085583"/>
                <a:gd name="connsiteY8" fmla="*/ 0 h 457200"/>
                <a:gd name="connsiteX9" fmla="*/ 738419 w 2085583"/>
                <a:gd name="connsiteY9" fmla="*/ 0 h 457200"/>
                <a:gd name="connsiteX10" fmla="*/ 807930 w 2085583"/>
                <a:gd name="connsiteY10" fmla="*/ 411272 h 457200"/>
                <a:gd name="connsiteX11" fmla="*/ 958242 w 2085583"/>
                <a:gd name="connsiteY11" fmla="*/ 411272 h 457200"/>
                <a:gd name="connsiteX12" fmla="*/ 1027753 w 2085583"/>
                <a:gd name="connsiteY12" fmla="*/ 0 h 457200"/>
                <a:gd name="connsiteX13" fmla="*/ 1057833 w 2085583"/>
                <a:gd name="connsiteY13" fmla="*/ 0 h 457200"/>
                <a:gd name="connsiteX14" fmla="*/ 1127344 w 2085583"/>
                <a:gd name="connsiteY14" fmla="*/ 411272 h 457200"/>
                <a:gd name="connsiteX15" fmla="*/ 1277656 w 2085583"/>
                <a:gd name="connsiteY15" fmla="*/ 411272 h 457200"/>
                <a:gd name="connsiteX16" fmla="*/ 1347167 w 2085583"/>
                <a:gd name="connsiteY16" fmla="*/ 0 h 457200"/>
                <a:gd name="connsiteX17" fmla="*/ 1377247 w 2085583"/>
                <a:gd name="connsiteY17" fmla="*/ 0 h 457200"/>
                <a:gd name="connsiteX18" fmla="*/ 1446758 w 2085583"/>
                <a:gd name="connsiteY18" fmla="*/ 411272 h 457200"/>
                <a:gd name="connsiteX19" fmla="*/ 1597070 w 2085583"/>
                <a:gd name="connsiteY19" fmla="*/ 411272 h 457200"/>
                <a:gd name="connsiteX20" fmla="*/ 1666581 w 2085583"/>
                <a:gd name="connsiteY20" fmla="*/ 0 h 457200"/>
                <a:gd name="connsiteX21" fmla="*/ 1696660 w 2085583"/>
                <a:gd name="connsiteY21" fmla="*/ 0 h 457200"/>
                <a:gd name="connsiteX22" fmla="*/ 1766171 w 2085583"/>
                <a:gd name="connsiteY22" fmla="*/ 411272 h 457200"/>
                <a:gd name="connsiteX23" fmla="*/ 1916483 w 2085583"/>
                <a:gd name="connsiteY23" fmla="*/ 411272 h 457200"/>
                <a:gd name="connsiteX24" fmla="*/ 1985994 w 2085583"/>
                <a:gd name="connsiteY24" fmla="*/ 0 h 457200"/>
                <a:gd name="connsiteX25" fmla="*/ 2085583 w 2085583"/>
                <a:gd name="connsiteY25" fmla="*/ 0 h 457200"/>
                <a:gd name="connsiteX26" fmla="*/ 2085583 w 2085583"/>
                <a:gd name="connsiteY26" fmla="*/ 457200 h 457200"/>
                <a:gd name="connsiteX27" fmla="*/ 0 w 2085583"/>
                <a:gd name="connsiteY27" fmla="*/ 4572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085583" h="457200">
                  <a:moveTo>
                    <a:pt x="0" y="0"/>
                  </a:moveTo>
                  <a:lnTo>
                    <a:pt x="99592" y="0"/>
                  </a:lnTo>
                  <a:lnTo>
                    <a:pt x="169102" y="411271"/>
                  </a:lnTo>
                  <a:lnTo>
                    <a:pt x="319414" y="411271"/>
                  </a:lnTo>
                  <a:lnTo>
                    <a:pt x="388924" y="0"/>
                  </a:lnTo>
                  <a:lnTo>
                    <a:pt x="419006" y="0"/>
                  </a:lnTo>
                  <a:lnTo>
                    <a:pt x="488516" y="411271"/>
                  </a:lnTo>
                  <a:lnTo>
                    <a:pt x="638828" y="411271"/>
                  </a:lnTo>
                  <a:lnTo>
                    <a:pt x="708338" y="0"/>
                  </a:lnTo>
                  <a:lnTo>
                    <a:pt x="738419" y="0"/>
                  </a:lnTo>
                  <a:lnTo>
                    <a:pt x="807930" y="411272"/>
                  </a:lnTo>
                  <a:lnTo>
                    <a:pt x="958242" y="411272"/>
                  </a:lnTo>
                  <a:lnTo>
                    <a:pt x="1027753" y="0"/>
                  </a:lnTo>
                  <a:lnTo>
                    <a:pt x="1057833" y="0"/>
                  </a:lnTo>
                  <a:lnTo>
                    <a:pt x="1127344" y="411272"/>
                  </a:lnTo>
                  <a:lnTo>
                    <a:pt x="1277656" y="411272"/>
                  </a:lnTo>
                  <a:lnTo>
                    <a:pt x="1347167" y="0"/>
                  </a:lnTo>
                  <a:lnTo>
                    <a:pt x="1377247" y="0"/>
                  </a:lnTo>
                  <a:lnTo>
                    <a:pt x="1446758" y="411272"/>
                  </a:lnTo>
                  <a:lnTo>
                    <a:pt x="1597070" y="411272"/>
                  </a:lnTo>
                  <a:lnTo>
                    <a:pt x="1666581" y="0"/>
                  </a:lnTo>
                  <a:lnTo>
                    <a:pt x="1696660" y="0"/>
                  </a:lnTo>
                  <a:lnTo>
                    <a:pt x="1766171" y="411272"/>
                  </a:lnTo>
                  <a:lnTo>
                    <a:pt x="1916483" y="411272"/>
                  </a:lnTo>
                  <a:lnTo>
                    <a:pt x="1985994" y="0"/>
                  </a:lnTo>
                  <a:lnTo>
                    <a:pt x="2085583" y="0"/>
                  </a:lnTo>
                  <a:lnTo>
                    <a:pt x="2085583" y="457200"/>
                  </a:lnTo>
                  <a:lnTo>
                    <a:pt x="0" y="457200"/>
                  </a:lnTo>
                  <a:close/>
                </a:path>
              </a:pathLst>
            </a:custGeom>
            <a:solidFill>
              <a:srgbClr val="F2F2F2"/>
            </a:solidFill>
            <a:ln w="6350"/>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CH"/>
            </a:p>
          </p:txBody>
        </p:sp>
        <p:cxnSp>
          <p:nvCxnSpPr>
            <p:cNvPr id="1666" name="Straight Connector 1665">
              <a:extLst>
                <a:ext uri="{FF2B5EF4-FFF2-40B4-BE49-F238E27FC236}">
                  <a16:creationId xmlns:a16="http://schemas.microsoft.com/office/drawing/2014/main" id="{AEB0C4AB-A29E-1FFA-FE5C-099F23B4EDFB}"/>
                </a:ext>
              </a:extLst>
            </p:cNvPr>
            <p:cNvCxnSpPr>
              <a:cxnSpLocks/>
              <a:stCxn id="1665" idx="27"/>
              <a:endCxn id="1665" idx="26"/>
            </p:cNvCxnSpPr>
            <p:nvPr/>
          </p:nvCxnSpPr>
          <p:spPr>
            <a:xfrm>
              <a:off x="9816762" y="2558017"/>
              <a:ext cx="1386566" cy="0"/>
            </a:xfrm>
            <a:prstGeom prst="line">
              <a:avLst/>
            </a:prstGeom>
            <a:ln w="12700"/>
          </p:spPr>
          <p:style>
            <a:lnRef idx="1">
              <a:schemeClr val="dk1"/>
            </a:lnRef>
            <a:fillRef idx="0">
              <a:schemeClr val="dk1"/>
            </a:fillRef>
            <a:effectRef idx="0">
              <a:schemeClr val="dk1"/>
            </a:effectRef>
            <a:fontRef idx="minor">
              <a:schemeClr val="tx1"/>
            </a:fontRef>
          </p:style>
        </p:cxnSp>
        <p:sp>
          <p:nvSpPr>
            <p:cNvPr id="1667" name="Oval 1666">
              <a:extLst>
                <a:ext uri="{FF2B5EF4-FFF2-40B4-BE49-F238E27FC236}">
                  <a16:creationId xmlns:a16="http://schemas.microsoft.com/office/drawing/2014/main" id="{EE21D8C0-F7C5-A352-C085-0B790E76D09B}"/>
                </a:ext>
              </a:extLst>
            </p:cNvPr>
            <p:cNvSpPr/>
            <p:nvPr/>
          </p:nvSpPr>
          <p:spPr>
            <a:xfrm>
              <a:off x="10289468" y="1890308"/>
              <a:ext cx="174930" cy="174929"/>
            </a:xfrm>
            <a:prstGeom prst="ellipse">
              <a:avLst/>
            </a:prstGeom>
            <a:solidFill>
              <a:srgbClr val="C3DFF6"/>
            </a:solidFill>
            <a:ln w="3175">
              <a:solidFill>
                <a:schemeClr val="tx1"/>
              </a:solidFill>
            </a:ln>
            <a:effectLst>
              <a:innerShdw blurRad="88900" dist="381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668" name="Parallelogram 1667">
              <a:extLst>
                <a:ext uri="{FF2B5EF4-FFF2-40B4-BE49-F238E27FC236}">
                  <a16:creationId xmlns:a16="http://schemas.microsoft.com/office/drawing/2014/main" id="{5BEE582A-5DCE-E7C3-87B9-5648D5E5B974}"/>
                </a:ext>
              </a:extLst>
            </p:cNvPr>
            <p:cNvSpPr/>
            <p:nvPr/>
          </p:nvSpPr>
          <p:spPr>
            <a:xfrm rot="357466">
              <a:off x="10322353" y="1937048"/>
              <a:ext cx="109651" cy="82444"/>
            </a:xfrm>
            <a:prstGeom prst="parallelogram">
              <a:avLst>
                <a:gd name="adj" fmla="val 30822"/>
              </a:avLst>
            </a:prstGeom>
            <a:solidFill>
              <a:srgbClr val="FFEFAE"/>
            </a:solidFill>
            <a:ln w="3175">
              <a:solidFill>
                <a:schemeClr val="tx1"/>
              </a:solidFill>
            </a:ln>
            <a:effectLst>
              <a:innerShdw blurRad="38100" dist="25400" dir="3780000">
                <a:srgbClr val="592413">
                  <a:alpha val="35948"/>
                </a:srgb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669" name="Oval 1668">
              <a:extLst>
                <a:ext uri="{FF2B5EF4-FFF2-40B4-BE49-F238E27FC236}">
                  <a16:creationId xmlns:a16="http://schemas.microsoft.com/office/drawing/2014/main" id="{7A13385E-780E-C89F-3384-473254453E8C}"/>
                </a:ext>
              </a:extLst>
            </p:cNvPr>
            <p:cNvSpPr/>
            <p:nvPr/>
          </p:nvSpPr>
          <p:spPr>
            <a:xfrm>
              <a:off x="10511409" y="1890308"/>
              <a:ext cx="174930" cy="174929"/>
            </a:xfrm>
            <a:prstGeom prst="ellipse">
              <a:avLst/>
            </a:prstGeom>
            <a:solidFill>
              <a:srgbClr val="C3DFF6"/>
            </a:solidFill>
            <a:ln w="3175">
              <a:solidFill>
                <a:schemeClr val="tx1"/>
              </a:solidFill>
            </a:ln>
            <a:effectLst>
              <a:innerShdw blurRad="88900" dist="381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670" name="Parallelogram 1669">
              <a:extLst>
                <a:ext uri="{FF2B5EF4-FFF2-40B4-BE49-F238E27FC236}">
                  <a16:creationId xmlns:a16="http://schemas.microsoft.com/office/drawing/2014/main" id="{2AC3F6D6-E20A-F7B9-0463-BF3DB808E40A}"/>
                </a:ext>
              </a:extLst>
            </p:cNvPr>
            <p:cNvSpPr/>
            <p:nvPr/>
          </p:nvSpPr>
          <p:spPr>
            <a:xfrm rot="357466">
              <a:off x="10544295" y="1937048"/>
              <a:ext cx="109651" cy="82444"/>
            </a:xfrm>
            <a:prstGeom prst="parallelogram">
              <a:avLst>
                <a:gd name="adj" fmla="val 30822"/>
              </a:avLst>
            </a:prstGeom>
            <a:solidFill>
              <a:srgbClr val="FFEFAE"/>
            </a:solidFill>
            <a:ln w="3175">
              <a:solidFill>
                <a:schemeClr val="tx1"/>
              </a:solidFill>
            </a:ln>
            <a:effectLst>
              <a:innerShdw blurRad="38100" dist="25400" dir="3780000">
                <a:srgbClr val="592413">
                  <a:alpha val="35948"/>
                </a:srgb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671" name="Oval 1670">
              <a:extLst>
                <a:ext uri="{FF2B5EF4-FFF2-40B4-BE49-F238E27FC236}">
                  <a16:creationId xmlns:a16="http://schemas.microsoft.com/office/drawing/2014/main" id="{737CE043-90A2-D99E-C926-9CB6BE21F394}"/>
                </a:ext>
              </a:extLst>
            </p:cNvPr>
            <p:cNvSpPr/>
            <p:nvPr/>
          </p:nvSpPr>
          <p:spPr>
            <a:xfrm>
              <a:off x="10721461" y="1890308"/>
              <a:ext cx="174930" cy="174929"/>
            </a:xfrm>
            <a:prstGeom prst="ellipse">
              <a:avLst/>
            </a:prstGeom>
            <a:solidFill>
              <a:srgbClr val="C3DFF6"/>
            </a:solidFill>
            <a:ln w="3175">
              <a:solidFill>
                <a:schemeClr val="tx1"/>
              </a:solidFill>
            </a:ln>
            <a:effectLst>
              <a:innerShdw blurRad="88900" dist="381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672" name="Parallelogram 1671">
              <a:extLst>
                <a:ext uri="{FF2B5EF4-FFF2-40B4-BE49-F238E27FC236}">
                  <a16:creationId xmlns:a16="http://schemas.microsoft.com/office/drawing/2014/main" id="{C20D0AB0-3C94-EC37-3913-518A6A18B6EE}"/>
                </a:ext>
              </a:extLst>
            </p:cNvPr>
            <p:cNvSpPr/>
            <p:nvPr/>
          </p:nvSpPr>
          <p:spPr>
            <a:xfrm rot="357466">
              <a:off x="10754346" y="1937048"/>
              <a:ext cx="109651" cy="82444"/>
            </a:xfrm>
            <a:prstGeom prst="parallelogram">
              <a:avLst>
                <a:gd name="adj" fmla="val 30822"/>
              </a:avLst>
            </a:prstGeom>
            <a:solidFill>
              <a:srgbClr val="FFEFAE"/>
            </a:solidFill>
            <a:ln w="3175">
              <a:solidFill>
                <a:schemeClr val="tx1"/>
              </a:solidFill>
            </a:ln>
            <a:effectLst>
              <a:innerShdw blurRad="38100" dist="25400" dir="3780000">
                <a:srgbClr val="592413">
                  <a:alpha val="35948"/>
                </a:srgb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673" name="Oval 1672">
              <a:extLst>
                <a:ext uri="{FF2B5EF4-FFF2-40B4-BE49-F238E27FC236}">
                  <a16:creationId xmlns:a16="http://schemas.microsoft.com/office/drawing/2014/main" id="{D4E34509-F5AF-C8AC-87D3-C581B0A19001}"/>
                </a:ext>
              </a:extLst>
            </p:cNvPr>
            <p:cNvSpPr/>
            <p:nvPr/>
          </p:nvSpPr>
          <p:spPr>
            <a:xfrm>
              <a:off x="10943402" y="1890308"/>
              <a:ext cx="174930" cy="174929"/>
            </a:xfrm>
            <a:prstGeom prst="ellipse">
              <a:avLst/>
            </a:prstGeom>
            <a:solidFill>
              <a:srgbClr val="C3DFF6"/>
            </a:solidFill>
            <a:ln w="3175">
              <a:solidFill>
                <a:schemeClr val="tx1"/>
              </a:solidFill>
            </a:ln>
            <a:effectLst>
              <a:innerShdw blurRad="88900" dist="381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674" name="Parallelogram 1673">
              <a:extLst>
                <a:ext uri="{FF2B5EF4-FFF2-40B4-BE49-F238E27FC236}">
                  <a16:creationId xmlns:a16="http://schemas.microsoft.com/office/drawing/2014/main" id="{819F72C7-1319-51E9-12E2-E3F387540876}"/>
                </a:ext>
              </a:extLst>
            </p:cNvPr>
            <p:cNvSpPr/>
            <p:nvPr/>
          </p:nvSpPr>
          <p:spPr>
            <a:xfrm rot="357466">
              <a:off x="10976288" y="1937048"/>
              <a:ext cx="109651" cy="82444"/>
            </a:xfrm>
            <a:prstGeom prst="parallelogram">
              <a:avLst>
                <a:gd name="adj" fmla="val 30822"/>
              </a:avLst>
            </a:prstGeom>
            <a:solidFill>
              <a:srgbClr val="FFEFAE"/>
            </a:solidFill>
            <a:ln w="3175">
              <a:solidFill>
                <a:schemeClr val="tx1"/>
              </a:solidFill>
            </a:ln>
            <a:effectLst>
              <a:innerShdw blurRad="38100" dist="25400" dir="3780000">
                <a:srgbClr val="592413">
                  <a:alpha val="35948"/>
                </a:srgb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675" name="Oval 1674">
              <a:extLst>
                <a:ext uri="{FF2B5EF4-FFF2-40B4-BE49-F238E27FC236}">
                  <a16:creationId xmlns:a16="http://schemas.microsoft.com/office/drawing/2014/main" id="{7FD6164A-762B-8FDF-A411-312B03A90AB9}"/>
                </a:ext>
              </a:extLst>
            </p:cNvPr>
            <p:cNvSpPr/>
            <p:nvPr/>
          </p:nvSpPr>
          <p:spPr>
            <a:xfrm>
              <a:off x="11165344" y="1890308"/>
              <a:ext cx="174930" cy="174929"/>
            </a:xfrm>
            <a:prstGeom prst="ellipse">
              <a:avLst/>
            </a:prstGeom>
            <a:solidFill>
              <a:srgbClr val="C3DFF6"/>
            </a:solidFill>
            <a:ln w="3175">
              <a:solidFill>
                <a:schemeClr val="tx1"/>
              </a:solidFill>
            </a:ln>
            <a:effectLst>
              <a:innerShdw blurRad="88900" dist="381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676" name="Parallelogram 1675">
              <a:extLst>
                <a:ext uri="{FF2B5EF4-FFF2-40B4-BE49-F238E27FC236}">
                  <a16:creationId xmlns:a16="http://schemas.microsoft.com/office/drawing/2014/main" id="{550DCF2E-493E-019D-6F1B-95F0DB9BC8F2}"/>
                </a:ext>
              </a:extLst>
            </p:cNvPr>
            <p:cNvSpPr/>
            <p:nvPr/>
          </p:nvSpPr>
          <p:spPr>
            <a:xfrm rot="357466">
              <a:off x="11198229" y="1937048"/>
              <a:ext cx="109651" cy="82444"/>
            </a:xfrm>
            <a:prstGeom prst="parallelogram">
              <a:avLst>
                <a:gd name="adj" fmla="val 30822"/>
              </a:avLst>
            </a:prstGeom>
            <a:solidFill>
              <a:srgbClr val="FFEFAE"/>
            </a:solidFill>
            <a:ln w="3175">
              <a:solidFill>
                <a:schemeClr val="tx1"/>
              </a:solidFill>
            </a:ln>
            <a:effectLst>
              <a:innerShdw blurRad="38100" dist="25400" dir="3780000">
                <a:srgbClr val="592413">
                  <a:alpha val="35948"/>
                </a:srgb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677" name="Oval 1676">
              <a:extLst>
                <a:ext uri="{FF2B5EF4-FFF2-40B4-BE49-F238E27FC236}">
                  <a16:creationId xmlns:a16="http://schemas.microsoft.com/office/drawing/2014/main" id="{C6E5EF91-83E6-05F4-D3BD-7597F9550302}"/>
                </a:ext>
              </a:extLst>
            </p:cNvPr>
            <p:cNvSpPr/>
            <p:nvPr/>
          </p:nvSpPr>
          <p:spPr>
            <a:xfrm>
              <a:off x="9855272" y="1885219"/>
              <a:ext cx="174930" cy="174929"/>
            </a:xfrm>
            <a:prstGeom prst="ellipse">
              <a:avLst/>
            </a:prstGeom>
            <a:solidFill>
              <a:srgbClr val="C3DFF6"/>
            </a:solidFill>
            <a:ln w="3175">
              <a:solidFill>
                <a:schemeClr val="tx1"/>
              </a:solidFill>
            </a:ln>
            <a:effectLst>
              <a:innerShdw blurRad="139700" dist="139700" dir="5400000">
                <a:srgbClr val="E21C00"/>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678" name="Parallelogram 1677">
              <a:extLst>
                <a:ext uri="{FF2B5EF4-FFF2-40B4-BE49-F238E27FC236}">
                  <a16:creationId xmlns:a16="http://schemas.microsoft.com/office/drawing/2014/main" id="{A052419C-E5CB-E5B9-D32E-3B077E10AD1A}"/>
                </a:ext>
              </a:extLst>
            </p:cNvPr>
            <p:cNvSpPr/>
            <p:nvPr/>
          </p:nvSpPr>
          <p:spPr>
            <a:xfrm rot="357466">
              <a:off x="9888158" y="1931959"/>
              <a:ext cx="109651" cy="82444"/>
            </a:xfrm>
            <a:prstGeom prst="parallelogram">
              <a:avLst>
                <a:gd name="adj" fmla="val 30822"/>
              </a:avLst>
            </a:prstGeom>
            <a:solidFill>
              <a:srgbClr val="FFEFAE"/>
            </a:solidFill>
            <a:ln w="3175">
              <a:solidFill>
                <a:schemeClr val="tx1"/>
              </a:solidFill>
            </a:ln>
            <a:effectLst>
              <a:innerShdw blurRad="101600" dist="25400" dir="3780000">
                <a:srgbClr val="E21C00">
                  <a:alpha val="78858"/>
                </a:srgb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1679" name="Oval 1678">
              <a:extLst>
                <a:ext uri="{FF2B5EF4-FFF2-40B4-BE49-F238E27FC236}">
                  <a16:creationId xmlns:a16="http://schemas.microsoft.com/office/drawing/2014/main" id="{41644CC4-1055-FB61-B2B8-024285792512}"/>
                </a:ext>
              </a:extLst>
            </p:cNvPr>
            <p:cNvSpPr/>
            <p:nvPr/>
          </p:nvSpPr>
          <p:spPr>
            <a:xfrm>
              <a:off x="10075452" y="1890308"/>
              <a:ext cx="174930" cy="174929"/>
            </a:xfrm>
            <a:prstGeom prst="ellipse">
              <a:avLst/>
            </a:prstGeom>
            <a:solidFill>
              <a:srgbClr val="C3DFF6"/>
            </a:solidFill>
            <a:ln w="3175">
              <a:solidFill>
                <a:schemeClr val="tx1"/>
              </a:solidFill>
            </a:ln>
            <a:effectLst>
              <a:innerShdw blurRad="50800" dist="50800" dir="5400000">
                <a:srgbClr val="D28D0D"/>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680" name="Parallelogram 1679">
              <a:extLst>
                <a:ext uri="{FF2B5EF4-FFF2-40B4-BE49-F238E27FC236}">
                  <a16:creationId xmlns:a16="http://schemas.microsoft.com/office/drawing/2014/main" id="{C5E311A8-FC3E-328E-5FD1-4155027B32C0}"/>
                </a:ext>
              </a:extLst>
            </p:cNvPr>
            <p:cNvSpPr/>
            <p:nvPr/>
          </p:nvSpPr>
          <p:spPr>
            <a:xfrm rot="357466">
              <a:off x="10109113" y="1936704"/>
              <a:ext cx="109650" cy="82445"/>
            </a:xfrm>
            <a:prstGeom prst="parallelogram">
              <a:avLst>
                <a:gd name="adj" fmla="val 30822"/>
              </a:avLst>
            </a:prstGeom>
            <a:solidFill>
              <a:srgbClr val="FFEFAE"/>
            </a:solidFill>
            <a:ln w="3175">
              <a:solidFill>
                <a:schemeClr val="tx1"/>
              </a:solidFill>
            </a:ln>
            <a:effectLst>
              <a:innerShdw blurRad="38100" dist="25400" dir="3780000">
                <a:srgbClr val="592413">
                  <a:alpha val="35948"/>
                </a:srgb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cxnSp>
          <p:nvCxnSpPr>
            <p:cNvPr id="1681" name="Straight Connector 1680">
              <a:extLst>
                <a:ext uri="{FF2B5EF4-FFF2-40B4-BE49-F238E27FC236}">
                  <a16:creationId xmlns:a16="http://schemas.microsoft.com/office/drawing/2014/main" id="{B8335419-8CFD-0004-AE47-01022F843BF6}"/>
                </a:ext>
              </a:extLst>
            </p:cNvPr>
            <p:cNvCxnSpPr>
              <a:cxnSpLocks/>
              <a:stCxn id="1665" idx="26"/>
              <a:endCxn id="1665" idx="25"/>
            </p:cNvCxnSpPr>
            <p:nvPr/>
          </p:nvCxnSpPr>
          <p:spPr>
            <a:xfrm flipV="1">
              <a:off x="11203328" y="2254055"/>
              <a:ext cx="0" cy="303962"/>
            </a:xfrm>
            <a:prstGeom prst="line">
              <a:avLst/>
            </a:prstGeom>
            <a:ln w="12700"/>
          </p:spPr>
          <p:style>
            <a:lnRef idx="1">
              <a:schemeClr val="dk1"/>
            </a:lnRef>
            <a:fillRef idx="0">
              <a:schemeClr val="dk1"/>
            </a:fillRef>
            <a:effectRef idx="0">
              <a:schemeClr val="dk1"/>
            </a:effectRef>
            <a:fontRef idx="minor">
              <a:schemeClr val="tx1"/>
            </a:fontRef>
          </p:style>
        </p:cxnSp>
        <p:cxnSp>
          <p:nvCxnSpPr>
            <p:cNvPr id="1682" name="Straight Connector 1681">
              <a:extLst>
                <a:ext uri="{FF2B5EF4-FFF2-40B4-BE49-F238E27FC236}">
                  <a16:creationId xmlns:a16="http://schemas.microsoft.com/office/drawing/2014/main" id="{ACEE5DF1-6F28-8B9C-1908-1F1818867353}"/>
                </a:ext>
              </a:extLst>
            </p:cNvPr>
            <p:cNvCxnSpPr>
              <a:cxnSpLocks/>
              <a:stCxn id="1665" idx="27"/>
              <a:endCxn id="1665" idx="0"/>
            </p:cNvCxnSpPr>
            <p:nvPr/>
          </p:nvCxnSpPr>
          <p:spPr>
            <a:xfrm flipV="1">
              <a:off x="9816762" y="2254055"/>
              <a:ext cx="0" cy="303962"/>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1683" name="Picture 1682" descr="A black background with a black square&#10;&#10;Description automatically generated with medium confidence">
              <a:extLst>
                <a:ext uri="{FF2B5EF4-FFF2-40B4-BE49-F238E27FC236}">
                  <a16:creationId xmlns:a16="http://schemas.microsoft.com/office/drawing/2014/main" id="{910B76B1-0413-C503-38E4-2998A889B922}"/>
                </a:ext>
              </a:extLst>
            </p:cNvPr>
            <p:cNvPicPr>
              <a:picLocks noChangeAspect="1"/>
            </p:cNvPicPr>
            <p:nvPr/>
          </p:nvPicPr>
          <p:blipFill rotWithShape="1">
            <a:blip r:embed="rId8"/>
            <a:srcRect l="72749" b="74625"/>
            <a:stretch/>
          </p:blipFill>
          <p:spPr>
            <a:xfrm rot="16200000">
              <a:off x="10727687" y="2352928"/>
              <a:ext cx="210543" cy="119925"/>
            </a:xfrm>
            <a:prstGeom prst="rect">
              <a:avLst/>
            </a:prstGeom>
          </p:spPr>
        </p:pic>
        <p:pic>
          <p:nvPicPr>
            <p:cNvPr id="1684" name="Picture 1683" descr="A black background with a black square&#10;&#10;Description automatically generated with medium confidence">
              <a:extLst>
                <a:ext uri="{FF2B5EF4-FFF2-40B4-BE49-F238E27FC236}">
                  <a16:creationId xmlns:a16="http://schemas.microsoft.com/office/drawing/2014/main" id="{A976627A-8D82-B60B-A07A-5F2B897FFAB6}"/>
                </a:ext>
              </a:extLst>
            </p:cNvPr>
            <p:cNvPicPr>
              <a:picLocks noChangeAspect="1"/>
            </p:cNvPicPr>
            <p:nvPr/>
          </p:nvPicPr>
          <p:blipFill rotWithShape="1">
            <a:blip r:embed="rId8"/>
            <a:srcRect l="35056" t="34809" r="34370" b="29174"/>
            <a:stretch/>
          </p:blipFill>
          <p:spPr>
            <a:xfrm rot="3617308">
              <a:off x="10491691" y="2311468"/>
              <a:ext cx="236222" cy="170219"/>
            </a:xfrm>
            <a:prstGeom prst="rect">
              <a:avLst/>
            </a:prstGeom>
          </p:spPr>
        </p:pic>
        <p:pic>
          <p:nvPicPr>
            <p:cNvPr id="1685" name="Picture 1684" descr="A black background with a black square&#10;&#10;Description automatically generated with medium confidence">
              <a:extLst>
                <a:ext uri="{FF2B5EF4-FFF2-40B4-BE49-F238E27FC236}">
                  <a16:creationId xmlns:a16="http://schemas.microsoft.com/office/drawing/2014/main" id="{BF2BCE75-344E-F907-A6B7-EE5FC8E3E4F0}"/>
                </a:ext>
              </a:extLst>
            </p:cNvPr>
            <p:cNvPicPr>
              <a:picLocks noChangeAspect="1"/>
            </p:cNvPicPr>
            <p:nvPr/>
          </p:nvPicPr>
          <p:blipFill rotWithShape="1">
            <a:blip r:embed="rId8"/>
            <a:srcRect l="68853" t="71438"/>
            <a:stretch/>
          </p:blipFill>
          <p:spPr>
            <a:xfrm rot="16200000">
              <a:off x="10902616" y="2340766"/>
              <a:ext cx="240651" cy="134985"/>
            </a:xfrm>
            <a:prstGeom prst="rect">
              <a:avLst/>
            </a:prstGeom>
          </p:spPr>
        </p:pic>
        <p:sp>
          <p:nvSpPr>
            <p:cNvPr id="1686" name="Arc 1685">
              <a:extLst>
                <a:ext uri="{FF2B5EF4-FFF2-40B4-BE49-F238E27FC236}">
                  <a16:creationId xmlns:a16="http://schemas.microsoft.com/office/drawing/2014/main" id="{2A2CD063-F28C-6EF8-A318-F33E2D14533B}"/>
                </a:ext>
              </a:extLst>
            </p:cNvPr>
            <p:cNvSpPr/>
            <p:nvPr/>
          </p:nvSpPr>
          <p:spPr>
            <a:xfrm>
              <a:off x="10032967" y="2434668"/>
              <a:ext cx="314644" cy="306573"/>
            </a:xfrm>
            <a:prstGeom prst="arc">
              <a:avLst>
                <a:gd name="adj1" fmla="val 11861126"/>
                <a:gd name="adj2" fmla="val 20477579"/>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H" dirty="0"/>
            </a:p>
          </p:txBody>
        </p:sp>
        <p:sp>
          <p:nvSpPr>
            <p:cNvPr id="1687" name="Arc 1686">
              <a:extLst>
                <a:ext uri="{FF2B5EF4-FFF2-40B4-BE49-F238E27FC236}">
                  <a16:creationId xmlns:a16="http://schemas.microsoft.com/office/drawing/2014/main" id="{5952F4C3-8B0E-4D70-4007-7B62D84C5F8E}"/>
                </a:ext>
              </a:extLst>
            </p:cNvPr>
            <p:cNvSpPr/>
            <p:nvPr/>
          </p:nvSpPr>
          <p:spPr>
            <a:xfrm>
              <a:off x="10073386" y="2508359"/>
              <a:ext cx="233803" cy="227805"/>
            </a:xfrm>
            <a:prstGeom prst="arc">
              <a:avLst>
                <a:gd name="adj1" fmla="val 11861126"/>
                <a:gd name="adj2" fmla="val 20477579"/>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H" dirty="0"/>
            </a:p>
          </p:txBody>
        </p:sp>
        <p:sp>
          <p:nvSpPr>
            <p:cNvPr id="1688" name="Arc 1687">
              <a:extLst>
                <a:ext uri="{FF2B5EF4-FFF2-40B4-BE49-F238E27FC236}">
                  <a16:creationId xmlns:a16="http://schemas.microsoft.com/office/drawing/2014/main" id="{8DD12711-FD0C-58EA-D2D3-27BCBDCBA9F0}"/>
                </a:ext>
              </a:extLst>
            </p:cNvPr>
            <p:cNvSpPr/>
            <p:nvPr/>
          </p:nvSpPr>
          <p:spPr>
            <a:xfrm>
              <a:off x="10115710" y="2587749"/>
              <a:ext cx="149155" cy="145329"/>
            </a:xfrm>
            <a:prstGeom prst="arc">
              <a:avLst>
                <a:gd name="adj1" fmla="val 11861126"/>
                <a:gd name="adj2" fmla="val 20477579"/>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H" dirty="0"/>
            </a:p>
          </p:txBody>
        </p:sp>
        <p:pic>
          <p:nvPicPr>
            <p:cNvPr id="1689" name="Picture 1688" descr="A black background with a black square&#10;&#10;Description automatically generated with medium confidence">
              <a:extLst>
                <a:ext uri="{FF2B5EF4-FFF2-40B4-BE49-F238E27FC236}">
                  <a16:creationId xmlns:a16="http://schemas.microsoft.com/office/drawing/2014/main" id="{7C6084D4-75B6-1A8F-6389-E451A2EC6C39}"/>
                </a:ext>
              </a:extLst>
            </p:cNvPr>
            <p:cNvPicPr>
              <a:picLocks noChangeAspect="1"/>
            </p:cNvPicPr>
            <p:nvPr/>
          </p:nvPicPr>
          <p:blipFill rotWithShape="1">
            <a:blip r:embed="rId9"/>
            <a:srcRect l="45543" t="65090" r="20316" b="17231"/>
            <a:stretch/>
          </p:blipFill>
          <p:spPr>
            <a:xfrm rot="16200000">
              <a:off x="10279782" y="2314880"/>
              <a:ext cx="267597" cy="173281"/>
            </a:xfrm>
            <a:prstGeom prst="rect">
              <a:avLst/>
            </a:prstGeom>
          </p:spPr>
        </p:pic>
        <p:pic>
          <p:nvPicPr>
            <p:cNvPr id="1690" name="Picture 1689" descr="A black background with a black square&#10;&#10;Description automatically generated with medium confidence">
              <a:extLst>
                <a:ext uri="{FF2B5EF4-FFF2-40B4-BE49-F238E27FC236}">
                  <a16:creationId xmlns:a16="http://schemas.microsoft.com/office/drawing/2014/main" id="{837604C6-EFFC-56BC-B449-9AECF7F29B09}"/>
                </a:ext>
              </a:extLst>
            </p:cNvPr>
            <p:cNvPicPr>
              <a:picLocks noChangeAspect="1"/>
            </p:cNvPicPr>
            <p:nvPr/>
          </p:nvPicPr>
          <p:blipFill rotWithShape="1">
            <a:blip r:embed="rId9"/>
            <a:srcRect t="84335" r="52498"/>
            <a:stretch/>
          </p:blipFill>
          <p:spPr>
            <a:xfrm rot="16200000">
              <a:off x="9989431" y="2348599"/>
              <a:ext cx="372326" cy="153541"/>
            </a:xfrm>
            <a:prstGeom prst="rect">
              <a:avLst/>
            </a:prstGeom>
          </p:spPr>
        </p:pic>
        <p:pic>
          <p:nvPicPr>
            <p:cNvPr id="1691" name="Picture 1690" descr="A black background with a black square&#10;&#10;Description automatically generated with medium confidence">
              <a:extLst>
                <a:ext uri="{FF2B5EF4-FFF2-40B4-BE49-F238E27FC236}">
                  <a16:creationId xmlns:a16="http://schemas.microsoft.com/office/drawing/2014/main" id="{5097DAFC-02D5-C7D9-37AA-E13C5AF94D6F}"/>
                </a:ext>
              </a:extLst>
            </p:cNvPr>
            <p:cNvPicPr>
              <a:picLocks noChangeAspect="1"/>
            </p:cNvPicPr>
            <p:nvPr/>
          </p:nvPicPr>
          <p:blipFill rotWithShape="1">
            <a:blip r:embed="rId9"/>
            <a:srcRect t="65762" r="57535" b="17231"/>
            <a:stretch/>
          </p:blipFill>
          <p:spPr>
            <a:xfrm rot="16200000">
              <a:off x="9820537" y="2381781"/>
              <a:ext cx="332845" cy="166702"/>
            </a:xfrm>
            <a:prstGeom prst="rect">
              <a:avLst/>
            </a:prstGeom>
          </p:spPr>
        </p:pic>
        <p:sp>
          <p:nvSpPr>
            <p:cNvPr id="1692" name="Oval 1691">
              <a:extLst>
                <a:ext uri="{FF2B5EF4-FFF2-40B4-BE49-F238E27FC236}">
                  <a16:creationId xmlns:a16="http://schemas.microsoft.com/office/drawing/2014/main" id="{AC5CB438-DE21-1501-5F7E-229738C5C670}"/>
                </a:ext>
              </a:extLst>
            </p:cNvPr>
            <p:cNvSpPr/>
            <p:nvPr/>
          </p:nvSpPr>
          <p:spPr>
            <a:xfrm>
              <a:off x="10168996" y="2193567"/>
              <a:ext cx="51598" cy="51598"/>
            </a:xfrm>
            <a:prstGeom prst="ellipse">
              <a:avLst/>
            </a:prstGeom>
            <a:solidFill>
              <a:srgbClr val="D28D0D"/>
            </a:solidFill>
            <a:ln w="6350">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693" name="Oval 1692">
              <a:extLst>
                <a:ext uri="{FF2B5EF4-FFF2-40B4-BE49-F238E27FC236}">
                  <a16:creationId xmlns:a16="http://schemas.microsoft.com/office/drawing/2014/main" id="{09B1EBA0-4E1D-FC5F-5072-68414D84D718}"/>
                </a:ext>
              </a:extLst>
            </p:cNvPr>
            <p:cNvSpPr/>
            <p:nvPr/>
          </p:nvSpPr>
          <p:spPr>
            <a:xfrm>
              <a:off x="10168996" y="2120658"/>
              <a:ext cx="51598" cy="51598"/>
            </a:xfrm>
            <a:prstGeom prst="ellipse">
              <a:avLst/>
            </a:prstGeom>
            <a:solidFill>
              <a:srgbClr val="D28D0D"/>
            </a:solidFill>
            <a:ln w="6350">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696" name="Freeform 1695">
              <a:extLst>
                <a:ext uri="{FF2B5EF4-FFF2-40B4-BE49-F238E27FC236}">
                  <a16:creationId xmlns:a16="http://schemas.microsoft.com/office/drawing/2014/main" id="{BC31408C-AB2A-E693-186D-16F46F7CB493}"/>
                </a:ext>
              </a:extLst>
            </p:cNvPr>
            <p:cNvSpPr/>
            <p:nvPr/>
          </p:nvSpPr>
          <p:spPr>
            <a:xfrm>
              <a:off x="9799049" y="1836297"/>
              <a:ext cx="1591138" cy="159385"/>
            </a:xfrm>
            <a:custGeom>
              <a:avLst/>
              <a:gdLst>
                <a:gd name="connsiteX0" fmla="*/ 0 w 1584788"/>
                <a:gd name="connsiteY0" fmla="*/ 0 h 158750"/>
                <a:gd name="connsiteX1" fmla="*/ 1584788 w 1584788"/>
                <a:gd name="connsiteY1" fmla="*/ 0 h 158750"/>
                <a:gd name="connsiteX2" fmla="*/ 1584788 w 1584788"/>
                <a:gd name="connsiteY2" fmla="*/ 158750 h 158750"/>
                <a:gd name="connsiteX3" fmla="*/ 1542293 w 1584788"/>
                <a:gd name="connsiteY3" fmla="*/ 158750 h 158750"/>
                <a:gd name="connsiteX4" fmla="*/ 1535082 w 1584788"/>
                <a:gd name="connsiteY4" fmla="*/ 123031 h 158750"/>
                <a:gd name="connsiteX5" fmla="*/ 1443269 w 1584788"/>
                <a:gd name="connsiteY5" fmla="*/ 62173 h 158750"/>
                <a:gd name="connsiteX6" fmla="*/ 1351457 w 1584788"/>
                <a:gd name="connsiteY6" fmla="*/ 123031 h 158750"/>
                <a:gd name="connsiteX7" fmla="*/ 1344245 w 1584788"/>
                <a:gd name="connsiteY7" fmla="*/ 158750 h 158750"/>
                <a:gd name="connsiteX8" fmla="*/ 1325333 w 1584788"/>
                <a:gd name="connsiteY8" fmla="*/ 158750 h 158750"/>
                <a:gd name="connsiteX9" fmla="*/ 1318122 w 1584788"/>
                <a:gd name="connsiteY9" fmla="*/ 123031 h 158750"/>
                <a:gd name="connsiteX10" fmla="*/ 1226309 w 1584788"/>
                <a:gd name="connsiteY10" fmla="*/ 62173 h 158750"/>
                <a:gd name="connsiteX11" fmla="*/ 1134497 w 1584788"/>
                <a:gd name="connsiteY11" fmla="*/ 123031 h 158750"/>
                <a:gd name="connsiteX12" fmla="*/ 1127285 w 1584788"/>
                <a:gd name="connsiteY12" fmla="*/ 158750 h 158750"/>
                <a:gd name="connsiteX13" fmla="*/ 1108375 w 1584788"/>
                <a:gd name="connsiteY13" fmla="*/ 158750 h 158750"/>
                <a:gd name="connsiteX14" fmla="*/ 1101164 w 1584788"/>
                <a:gd name="connsiteY14" fmla="*/ 123031 h 158750"/>
                <a:gd name="connsiteX15" fmla="*/ 1009351 w 1584788"/>
                <a:gd name="connsiteY15" fmla="*/ 62173 h 158750"/>
                <a:gd name="connsiteX16" fmla="*/ 917539 w 1584788"/>
                <a:gd name="connsiteY16" fmla="*/ 123031 h 158750"/>
                <a:gd name="connsiteX17" fmla="*/ 910327 w 1584788"/>
                <a:gd name="connsiteY17" fmla="*/ 158750 h 158750"/>
                <a:gd name="connsiteX18" fmla="*/ 891417 w 1584788"/>
                <a:gd name="connsiteY18" fmla="*/ 158750 h 158750"/>
                <a:gd name="connsiteX19" fmla="*/ 884206 w 1584788"/>
                <a:gd name="connsiteY19" fmla="*/ 123031 h 158750"/>
                <a:gd name="connsiteX20" fmla="*/ 792393 w 1584788"/>
                <a:gd name="connsiteY20" fmla="*/ 62173 h 158750"/>
                <a:gd name="connsiteX21" fmla="*/ 700581 w 1584788"/>
                <a:gd name="connsiteY21" fmla="*/ 123031 h 158750"/>
                <a:gd name="connsiteX22" fmla="*/ 693369 w 1584788"/>
                <a:gd name="connsiteY22" fmla="*/ 158750 h 158750"/>
                <a:gd name="connsiteX23" fmla="*/ 674459 w 1584788"/>
                <a:gd name="connsiteY23" fmla="*/ 158750 h 158750"/>
                <a:gd name="connsiteX24" fmla="*/ 667248 w 1584788"/>
                <a:gd name="connsiteY24" fmla="*/ 123031 h 158750"/>
                <a:gd name="connsiteX25" fmla="*/ 575435 w 1584788"/>
                <a:gd name="connsiteY25" fmla="*/ 62173 h 158750"/>
                <a:gd name="connsiteX26" fmla="*/ 483623 w 1584788"/>
                <a:gd name="connsiteY26" fmla="*/ 123031 h 158750"/>
                <a:gd name="connsiteX27" fmla="*/ 476411 w 1584788"/>
                <a:gd name="connsiteY27" fmla="*/ 158750 h 158750"/>
                <a:gd name="connsiteX28" fmla="*/ 457501 w 1584788"/>
                <a:gd name="connsiteY28" fmla="*/ 158750 h 158750"/>
                <a:gd name="connsiteX29" fmla="*/ 450290 w 1584788"/>
                <a:gd name="connsiteY29" fmla="*/ 123031 h 158750"/>
                <a:gd name="connsiteX30" fmla="*/ 358477 w 1584788"/>
                <a:gd name="connsiteY30" fmla="*/ 62173 h 158750"/>
                <a:gd name="connsiteX31" fmla="*/ 266665 w 1584788"/>
                <a:gd name="connsiteY31" fmla="*/ 123031 h 158750"/>
                <a:gd name="connsiteX32" fmla="*/ 259453 w 1584788"/>
                <a:gd name="connsiteY32" fmla="*/ 158750 h 158750"/>
                <a:gd name="connsiteX33" fmla="*/ 240543 w 1584788"/>
                <a:gd name="connsiteY33" fmla="*/ 158750 h 158750"/>
                <a:gd name="connsiteX34" fmla="*/ 233332 w 1584788"/>
                <a:gd name="connsiteY34" fmla="*/ 123031 h 158750"/>
                <a:gd name="connsiteX35" fmla="*/ 141519 w 1584788"/>
                <a:gd name="connsiteY35" fmla="*/ 62173 h 158750"/>
                <a:gd name="connsiteX36" fmla="*/ 49707 w 1584788"/>
                <a:gd name="connsiteY36" fmla="*/ 123031 h 158750"/>
                <a:gd name="connsiteX37" fmla="*/ 42495 w 1584788"/>
                <a:gd name="connsiteY37" fmla="*/ 158750 h 158750"/>
                <a:gd name="connsiteX38" fmla="*/ 0 w 1584788"/>
                <a:gd name="connsiteY38" fmla="*/ 158750 h 15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84788" h="158750">
                  <a:moveTo>
                    <a:pt x="0" y="0"/>
                  </a:moveTo>
                  <a:lnTo>
                    <a:pt x="1584788" y="0"/>
                  </a:lnTo>
                  <a:lnTo>
                    <a:pt x="1584788" y="158750"/>
                  </a:lnTo>
                  <a:lnTo>
                    <a:pt x="1542293" y="158750"/>
                  </a:lnTo>
                  <a:lnTo>
                    <a:pt x="1535082" y="123031"/>
                  </a:lnTo>
                  <a:cubicBezTo>
                    <a:pt x="1519955" y="87268"/>
                    <a:pt x="1484542" y="62173"/>
                    <a:pt x="1443269" y="62173"/>
                  </a:cubicBezTo>
                  <a:cubicBezTo>
                    <a:pt x="1401996" y="62173"/>
                    <a:pt x="1366583" y="87268"/>
                    <a:pt x="1351457" y="123031"/>
                  </a:cubicBezTo>
                  <a:lnTo>
                    <a:pt x="1344245" y="158750"/>
                  </a:lnTo>
                  <a:lnTo>
                    <a:pt x="1325333" y="158750"/>
                  </a:lnTo>
                  <a:lnTo>
                    <a:pt x="1318122" y="123031"/>
                  </a:lnTo>
                  <a:cubicBezTo>
                    <a:pt x="1302995" y="87268"/>
                    <a:pt x="1267582" y="62173"/>
                    <a:pt x="1226309" y="62173"/>
                  </a:cubicBezTo>
                  <a:cubicBezTo>
                    <a:pt x="1185036" y="62173"/>
                    <a:pt x="1149623" y="87268"/>
                    <a:pt x="1134497" y="123031"/>
                  </a:cubicBezTo>
                  <a:lnTo>
                    <a:pt x="1127285" y="158750"/>
                  </a:lnTo>
                  <a:lnTo>
                    <a:pt x="1108375" y="158750"/>
                  </a:lnTo>
                  <a:lnTo>
                    <a:pt x="1101164" y="123031"/>
                  </a:lnTo>
                  <a:cubicBezTo>
                    <a:pt x="1086037" y="87268"/>
                    <a:pt x="1050624" y="62173"/>
                    <a:pt x="1009351" y="62173"/>
                  </a:cubicBezTo>
                  <a:cubicBezTo>
                    <a:pt x="968078" y="62173"/>
                    <a:pt x="932665" y="87268"/>
                    <a:pt x="917539" y="123031"/>
                  </a:cubicBezTo>
                  <a:lnTo>
                    <a:pt x="910327" y="158750"/>
                  </a:lnTo>
                  <a:lnTo>
                    <a:pt x="891417" y="158750"/>
                  </a:lnTo>
                  <a:lnTo>
                    <a:pt x="884206" y="123031"/>
                  </a:lnTo>
                  <a:cubicBezTo>
                    <a:pt x="869079" y="87268"/>
                    <a:pt x="833666" y="62173"/>
                    <a:pt x="792393" y="62173"/>
                  </a:cubicBezTo>
                  <a:cubicBezTo>
                    <a:pt x="751120" y="62173"/>
                    <a:pt x="715707" y="87268"/>
                    <a:pt x="700581" y="123031"/>
                  </a:cubicBezTo>
                  <a:lnTo>
                    <a:pt x="693369" y="158750"/>
                  </a:lnTo>
                  <a:lnTo>
                    <a:pt x="674459" y="158750"/>
                  </a:lnTo>
                  <a:lnTo>
                    <a:pt x="667248" y="123031"/>
                  </a:lnTo>
                  <a:cubicBezTo>
                    <a:pt x="652121" y="87268"/>
                    <a:pt x="616708" y="62173"/>
                    <a:pt x="575435" y="62173"/>
                  </a:cubicBezTo>
                  <a:cubicBezTo>
                    <a:pt x="534162" y="62173"/>
                    <a:pt x="498749" y="87268"/>
                    <a:pt x="483623" y="123031"/>
                  </a:cubicBezTo>
                  <a:lnTo>
                    <a:pt x="476411" y="158750"/>
                  </a:lnTo>
                  <a:lnTo>
                    <a:pt x="457501" y="158750"/>
                  </a:lnTo>
                  <a:lnTo>
                    <a:pt x="450290" y="123031"/>
                  </a:lnTo>
                  <a:cubicBezTo>
                    <a:pt x="435163" y="87268"/>
                    <a:pt x="399750" y="62173"/>
                    <a:pt x="358477" y="62173"/>
                  </a:cubicBezTo>
                  <a:cubicBezTo>
                    <a:pt x="317204" y="62173"/>
                    <a:pt x="281791" y="87268"/>
                    <a:pt x="266665" y="123031"/>
                  </a:cubicBezTo>
                  <a:lnTo>
                    <a:pt x="259453" y="158750"/>
                  </a:lnTo>
                  <a:lnTo>
                    <a:pt x="240543" y="158750"/>
                  </a:lnTo>
                  <a:lnTo>
                    <a:pt x="233332" y="123031"/>
                  </a:lnTo>
                  <a:cubicBezTo>
                    <a:pt x="218205" y="87268"/>
                    <a:pt x="182792" y="62173"/>
                    <a:pt x="141519" y="62173"/>
                  </a:cubicBezTo>
                  <a:cubicBezTo>
                    <a:pt x="100246" y="62173"/>
                    <a:pt x="64833" y="87268"/>
                    <a:pt x="49707" y="123031"/>
                  </a:cubicBezTo>
                  <a:lnTo>
                    <a:pt x="42495" y="158750"/>
                  </a:lnTo>
                  <a:lnTo>
                    <a:pt x="0" y="158750"/>
                  </a:lnTo>
                  <a:close/>
                </a:path>
              </a:pathLst>
            </a:custGeom>
            <a:solidFill>
              <a:srgbClr val="F2F2F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CH"/>
            </a:p>
          </p:txBody>
        </p:sp>
        <p:cxnSp>
          <p:nvCxnSpPr>
            <p:cNvPr id="1697" name="Straight Arrow Connector 1696">
              <a:extLst>
                <a:ext uri="{FF2B5EF4-FFF2-40B4-BE49-F238E27FC236}">
                  <a16:creationId xmlns:a16="http://schemas.microsoft.com/office/drawing/2014/main" id="{A251C66B-4DAB-E82A-937C-65E536A278CF}"/>
                </a:ext>
              </a:extLst>
            </p:cNvPr>
            <p:cNvCxnSpPr>
              <a:cxnSpLocks/>
            </p:cNvCxnSpPr>
            <p:nvPr/>
          </p:nvCxnSpPr>
          <p:spPr bwMode="auto">
            <a:xfrm>
              <a:off x="10193242" y="2005783"/>
              <a:ext cx="0" cy="311821"/>
            </a:xfrm>
            <a:prstGeom prst="straightConnector1">
              <a:avLst/>
            </a:prstGeom>
            <a:solidFill>
              <a:schemeClr val="accent1"/>
            </a:solidFill>
            <a:ln w="12700" cap="flat" cmpd="sng" algn="ctr">
              <a:solidFill>
                <a:schemeClr val="tx1"/>
              </a:solidFill>
              <a:prstDash val="sysDash"/>
              <a:round/>
              <a:headEnd type="stealth" w="med" len="lg"/>
              <a:tailEnd type="none"/>
            </a:ln>
            <a:effectLst/>
          </p:spPr>
        </p:cxnSp>
        <p:sp>
          <p:nvSpPr>
            <p:cNvPr id="1698" name="TextBox 1697">
              <a:extLst>
                <a:ext uri="{FF2B5EF4-FFF2-40B4-BE49-F238E27FC236}">
                  <a16:creationId xmlns:a16="http://schemas.microsoft.com/office/drawing/2014/main" id="{98F6CC55-67EE-DEDA-DB34-274A598A3EC1}"/>
                </a:ext>
              </a:extLst>
            </p:cNvPr>
            <p:cNvSpPr txBox="1"/>
            <p:nvPr/>
          </p:nvSpPr>
          <p:spPr>
            <a:xfrm>
              <a:off x="9961470" y="2639121"/>
              <a:ext cx="488686" cy="259708"/>
            </a:xfrm>
            <a:prstGeom prst="rect">
              <a:avLst/>
            </a:prstGeom>
            <a:noFill/>
          </p:spPr>
          <p:txBody>
            <a:bodyPr wrap="square" rtlCol="0">
              <a:spAutoFit/>
            </a:bodyPr>
            <a:lstStyle/>
            <a:p>
              <a:r>
                <a:rPr lang="en-CH" sz="1400" dirty="0"/>
                <a:t>Echo</a:t>
              </a:r>
            </a:p>
          </p:txBody>
        </p:sp>
      </p:grpSp>
      <p:sp>
        <p:nvSpPr>
          <p:cNvPr id="1707" name="Rounded Rectangle 1706">
            <a:extLst>
              <a:ext uri="{FF2B5EF4-FFF2-40B4-BE49-F238E27FC236}">
                <a16:creationId xmlns:a16="http://schemas.microsoft.com/office/drawing/2014/main" id="{5BE45F50-398C-651D-4423-B8B8200CDCC7}"/>
              </a:ext>
            </a:extLst>
          </p:cNvPr>
          <p:cNvSpPr/>
          <p:nvPr/>
        </p:nvSpPr>
        <p:spPr>
          <a:xfrm>
            <a:off x="1308903" y="5421273"/>
            <a:ext cx="1717199" cy="327600"/>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708" name="Rounded Rectangle 1707">
            <a:extLst>
              <a:ext uri="{FF2B5EF4-FFF2-40B4-BE49-F238E27FC236}">
                <a16:creationId xmlns:a16="http://schemas.microsoft.com/office/drawing/2014/main" id="{A5FCE2A9-1934-6F44-5744-880588162DA9}"/>
              </a:ext>
            </a:extLst>
          </p:cNvPr>
          <p:cNvSpPr/>
          <p:nvPr/>
        </p:nvSpPr>
        <p:spPr>
          <a:xfrm>
            <a:off x="3507642" y="5425008"/>
            <a:ext cx="1718939" cy="325829"/>
          </a:xfrm>
          <a:prstGeom prst="round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harvesting protocol</a:t>
            </a:r>
          </a:p>
        </p:txBody>
      </p:sp>
      <p:sp>
        <p:nvSpPr>
          <p:cNvPr id="1709" name="TextBox 1708">
            <a:extLst>
              <a:ext uri="{FF2B5EF4-FFF2-40B4-BE49-F238E27FC236}">
                <a16:creationId xmlns:a16="http://schemas.microsoft.com/office/drawing/2014/main" id="{E084D412-ABB3-0D47-CB2D-F67D1E1788C5}"/>
              </a:ext>
            </a:extLst>
          </p:cNvPr>
          <p:cNvSpPr txBox="1"/>
          <p:nvPr/>
        </p:nvSpPr>
        <p:spPr>
          <a:xfrm>
            <a:off x="921464" y="5427146"/>
            <a:ext cx="2561772" cy="307777"/>
          </a:xfrm>
          <a:prstGeom prst="rect">
            <a:avLst/>
          </a:prstGeom>
          <a:noFill/>
        </p:spPr>
        <p:txBody>
          <a:bodyPr wrap="square">
            <a:spAutoFit/>
          </a:bodyPr>
          <a:lstStyle/>
          <a:p>
            <a:pPr algn="ctr"/>
            <a:r>
              <a:rPr lang="en-US" sz="1400" dirty="0">
                <a:solidFill>
                  <a:schemeClr val="tx1"/>
                </a:solidFill>
              </a:rPr>
              <a:t>dispensing protocol</a:t>
            </a:r>
          </a:p>
        </p:txBody>
      </p:sp>
      <p:grpSp>
        <p:nvGrpSpPr>
          <p:cNvPr id="1711" name="Group 1710">
            <a:extLst>
              <a:ext uri="{FF2B5EF4-FFF2-40B4-BE49-F238E27FC236}">
                <a16:creationId xmlns:a16="http://schemas.microsoft.com/office/drawing/2014/main" id="{86A050A6-6232-2335-B2D1-C8ACBD6AA767}"/>
              </a:ext>
            </a:extLst>
          </p:cNvPr>
          <p:cNvGrpSpPr/>
          <p:nvPr/>
        </p:nvGrpSpPr>
        <p:grpSpPr>
          <a:xfrm>
            <a:off x="5351437" y="3644499"/>
            <a:ext cx="2888189" cy="1496897"/>
            <a:chOff x="5531898" y="3741853"/>
            <a:chExt cx="2888189" cy="1496897"/>
          </a:xfrm>
        </p:grpSpPr>
        <p:pic>
          <p:nvPicPr>
            <p:cNvPr id="1112" name="Picture 1111" descr="A screenshot of a computer&#10;&#10;Description automatically generated">
              <a:extLst>
                <a:ext uri="{FF2B5EF4-FFF2-40B4-BE49-F238E27FC236}">
                  <a16:creationId xmlns:a16="http://schemas.microsoft.com/office/drawing/2014/main" id="{3C07601C-81B8-C1C9-9390-F8CB833DB5F6}"/>
                </a:ext>
              </a:extLst>
            </p:cNvPr>
            <p:cNvPicPr>
              <a:picLocks noChangeAspect="1"/>
            </p:cNvPicPr>
            <p:nvPr/>
          </p:nvPicPr>
          <p:blipFill rotWithShape="1">
            <a:blip r:embed="rId10"/>
            <a:srcRect l="29518" t="7969" r="707" b="51220"/>
            <a:stretch/>
          </p:blipFill>
          <p:spPr>
            <a:xfrm>
              <a:off x="5539410" y="3741853"/>
              <a:ext cx="2879610" cy="1087322"/>
            </a:xfrm>
            <a:prstGeom prst="rect">
              <a:avLst/>
            </a:prstGeom>
          </p:spPr>
        </p:pic>
        <p:pic>
          <p:nvPicPr>
            <p:cNvPr id="1710" name="Picture 1709" descr="A screenshot of a computer&#10;&#10;Description automatically generated">
              <a:extLst>
                <a:ext uri="{FF2B5EF4-FFF2-40B4-BE49-F238E27FC236}">
                  <a16:creationId xmlns:a16="http://schemas.microsoft.com/office/drawing/2014/main" id="{C2AC9A6F-FA4A-4382-FB15-01A01E04B31D}"/>
                </a:ext>
              </a:extLst>
            </p:cNvPr>
            <p:cNvPicPr>
              <a:picLocks noChangeAspect="1"/>
            </p:cNvPicPr>
            <p:nvPr/>
          </p:nvPicPr>
          <p:blipFill rotWithShape="1">
            <a:blip r:embed="rId10"/>
            <a:srcRect l="29518" t="58910" r="707" b="25648"/>
            <a:stretch/>
          </p:blipFill>
          <p:spPr>
            <a:xfrm>
              <a:off x="5540477" y="4822824"/>
              <a:ext cx="2879610" cy="411415"/>
            </a:xfrm>
            <a:prstGeom prst="rect">
              <a:avLst/>
            </a:prstGeom>
          </p:spPr>
        </p:pic>
        <p:sp>
          <p:nvSpPr>
            <p:cNvPr id="1705" name="Rectangle 1704">
              <a:extLst>
                <a:ext uri="{FF2B5EF4-FFF2-40B4-BE49-F238E27FC236}">
                  <a16:creationId xmlns:a16="http://schemas.microsoft.com/office/drawing/2014/main" id="{8C78CD3B-CA60-39E1-7F43-1F6AE58DC47F}"/>
                </a:ext>
              </a:extLst>
            </p:cNvPr>
            <p:cNvSpPr/>
            <p:nvPr/>
          </p:nvSpPr>
          <p:spPr>
            <a:xfrm>
              <a:off x="5531898" y="3747482"/>
              <a:ext cx="2882969" cy="1491268"/>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sp>
        <p:nvSpPr>
          <p:cNvPr id="1277" name="Arc 1276">
            <a:extLst>
              <a:ext uri="{FF2B5EF4-FFF2-40B4-BE49-F238E27FC236}">
                <a16:creationId xmlns:a16="http://schemas.microsoft.com/office/drawing/2014/main" id="{94EC8157-4094-4263-D986-1D79CF9B3FD7}"/>
              </a:ext>
            </a:extLst>
          </p:cNvPr>
          <p:cNvSpPr/>
          <p:nvPr/>
        </p:nvSpPr>
        <p:spPr>
          <a:xfrm>
            <a:off x="1457934" y="5305514"/>
            <a:ext cx="2663687" cy="2307613"/>
          </a:xfrm>
          <a:prstGeom prst="arc">
            <a:avLst>
              <a:gd name="adj1" fmla="val 11697228"/>
              <a:gd name="adj2" fmla="val 12944561"/>
            </a:avLst>
          </a:prstGeom>
          <a:noFill/>
          <a:ln w="28575">
            <a:solidFill>
              <a:srgbClr val="C00000"/>
            </a:solidFill>
            <a:head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H" dirty="0"/>
          </a:p>
        </p:txBody>
      </p:sp>
      <p:sp>
        <p:nvSpPr>
          <p:cNvPr id="1116" name="Arc 1115">
            <a:extLst>
              <a:ext uri="{FF2B5EF4-FFF2-40B4-BE49-F238E27FC236}">
                <a16:creationId xmlns:a16="http://schemas.microsoft.com/office/drawing/2014/main" id="{F0C9F0C6-C043-0F96-BAEA-2EA75A201FB3}"/>
              </a:ext>
            </a:extLst>
          </p:cNvPr>
          <p:cNvSpPr/>
          <p:nvPr/>
        </p:nvSpPr>
        <p:spPr>
          <a:xfrm>
            <a:off x="3667560" y="5297789"/>
            <a:ext cx="2663687" cy="2307613"/>
          </a:xfrm>
          <a:prstGeom prst="arc">
            <a:avLst>
              <a:gd name="adj1" fmla="val 11697228"/>
              <a:gd name="adj2" fmla="val 12944561"/>
            </a:avLst>
          </a:prstGeom>
          <a:noFill/>
          <a:ln w="28575">
            <a:solidFill>
              <a:srgbClr val="C00000"/>
            </a:solidFill>
            <a:head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H" dirty="0"/>
          </a:p>
        </p:txBody>
      </p:sp>
      <p:grpSp>
        <p:nvGrpSpPr>
          <p:cNvPr id="1720" name="Group 1719">
            <a:extLst>
              <a:ext uri="{FF2B5EF4-FFF2-40B4-BE49-F238E27FC236}">
                <a16:creationId xmlns:a16="http://schemas.microsoft.com/office/drawing/2014/main" id="{BAB65D89-82F5-E561-275A-5BE472BBB7D2}"/>
              </a:ext>
            </a:extLst>
          </p:cNvPr>
          <p:cNvGrpSpPr/>
          <p:nvPr/>
        </p:nvGrpSpPr>
        <p:grpSpPr>
          <a:xfrm>
            <a:off x="1336923" y="624691"/>
            <a:ext cx="3384183" cy="1294340"/>
            <a:chOff x="903831" y="644350"/>
            <a:chExt cx="3384183" cy="1294340"/>
          </a:xfrm>
        </p:grpSpPr>
        <p:grpSp>
          <p:nvGrpSpPr>
            <p:cNvPr id="1339" name="Group 1338">
              <a:extLst>
                <a:ext uri="{FF2B5EF4-FFF2-40B4-BE49-F238E27FC236}">
                  <a16:creationId xmlns:a16="http://schemas.microsoft.com/office/drawing/2014/main" id="{2CBD7A9A-8B03-495E-0F5D-2AEAEF1154F6}"/>
                </a:ext>
              </a:extLst>
            </p:cNvPr>
            <p:cNvGrpSpPr/>
            <p:nvPr/>
          </p:nvGrpSpPr>
          <p:grpSpPr>
            <a:xfrm>
              <a:off x="903831" y="644350"/>
              <a:ext cx="2010092" cy="1294340"/>
              <a:chOff x="952500" y="41275"/>
              <a:chExt cx="2559050" cy="1647825"/>
            </a:xfrm>
          </p:grpSpPr>
          <p:grpSp>
            <p:nvGrpSpPr>
              <p:cNvPr id="1343" name="Group 1342">
                <a:extLst>
                  <a:ext uri="{FF2B5EF4-FFF2-40B4-BE49-F238E27FC236}">
                    <a16:creationId xmlns:a16="http://schemas.microsoft.com/office/drawing/2014/main" id="{46F16034-E789-9417-D572-0A8652BB41C5}"/>
                  </a:ext>
                </a:extLst>
              </p:cNvPr>
              <p:cNvGrpSpPr/>
              <p:nvPr/>
            </p:nvGrpSpPr>
            <p:grpSpPr>
              <a:xfrm>
                <a:off x="954198" y="59249"/>
                <a:ext cx="2546361" cy="1619922"/>
                <a:chOff x="-920069" y="-728786"/>
                <a:chExt cx="1786845" cy="1138361"/>
              </a:xfrm>
            </p:grpSpPr>
            <p:sp>
              <p:nvSpPr>
                <p:cNvPr id="1356" name="Rectangle 1355">
                  <a:extLst>
                    <a:ext uri="{FF2B5EF4-FFF2-40B4-BE49-F238E27FC236}">
                      <a16:creationId xmlns:a16="http://schemas.microsoft.com/office/drawing/2014/main" id="{50A49E3C-C49F-B193-D1C9-8A2AE1B01113}"/>
                    </a:ext>
                  </a:extLst>
                </p:cNvPr>
                <p:cNvSpPr/>
                <p:nvPr/>
              </p:nvSpPr>
              <p:spPr>
                <a:xfrm>
                  <a:off x="-920069" y="-728786"/>
                  <a:ext cx="1783669" cy="113836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1357" name="Rectangle 1356">
                  <a:extLst>
                    <a:ext uri="{FF2B5EF4-FFF2-40B4-BE49-F238E27FC236}">
                      <a16:creationId xmlns:a16="http://schemas.microsoft.com/office/drawing/2014/main" id="{A25FB276-54FC-B2E6-74E7-5E8BECA50CB8}"/>
                    </a:ext>
                  </a:extLst>
                </p:cNvPr>
                <p:cNvSpPr/>
                <p:nvPr/>
              </p:nvSpPr>
              <p:spPr>
                <a:xfrm>
                  <a:off x="-914430" y="-725801"/>
                  <a:ext cx="1781206" cy="154137"/>
                </a:xfrm>
                <a:prstGeom prst="rect">
                  <a:avLst/>
                </a:prstGeom>
                <a:noFill/>
                <a:ln w="158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nvGrpSpPr>
                <p:cNvPr id="1358" name="Group 1357">
                  <a:extLst>
                    <a:ext uri="{FF2B5EF4-FFF2-40B4-BE49-F238E27FC236}">
                      <a16:creationId xmlns:a16="http://schemas.microsoft.com/office/drawing/2014/main" id="{5310217D-0517-BA06-2BDF-273B7E224533}"/>
                    </a:ext>
                  </a:extLst>
                </p:cNvPr>
                <p:cNvGrpSpPr/>
                <p:nvPr/>
              </p:nvGrpSpPr>
              <p:grpSpPr>
                <a:xfrm rot="5400000">
                  <a:off x="-1071637" y="-229762"/>
                  <a:ext cx="959510" cy="307055"/>
                  <a:chOff x="3903804" y="4039274"/>
                  <a:chExt cx="1474232" cy="471773"/>
                </a:xfrm>
              </p:grpSpPr>
              <p:grpSp>
                <p:nvGrpSpPr>
                  <p:cNvPr id="1564" name="Group 1563">
                    <a:extLst>
                      <a:ext uri="{FF2B5EF4-FFF2-40B4-BE49-F238E27FC236}">
                        <a16:creationId xmlns:a16="http://schemas.microsoft.com/office/drawing/2014/main" id="{27A248EF-B848-B8A4-CA7A-08CFF76E6B80}"/>
                      </a:ext>
                    </a:extLst>
                  </p:cNvPr>
                  <p:cNvGrpSpPr/>
                  <p:nvPr/>
                </p:nvGrpSpPr>
                <p:grpSpPr>
                  <a:xfrm>
                    <a:off x="3903804" y="4039274"/>
                    <a:ext cx="474742" cy="471773"/>
                    <a:chOff x="2295868" y="1420938"/>
                    <a:chExt cx="474742" cy="471773"/>
                  </a:xfrm>
                </p:grpSpPr>
                <p:sp>
                  <p:nvSpPr>
                    <p:cNvPr id="1575" name="Rectangle 1574">
                      <a:extLst>
                        <a:ext uri="{FF2B5EF4-FFF2-40B4-BE49-F238E27FC236}">
                          <a16:creationId xmlns:a16="http://schemas.microsoft.com/office/drawing/2014/main" id="{D71AF420-F111-9599-81A6-83F099C91075}"/>
                        </a:ext>
                      </a:extLst>
                    </p:cNvPr>
                    <p:cNvSpPr/>
                    <p:nvPr/>
                  </p:nvSpPr>
                  <p:spPr>
                    <a:xfrm>
                      <a:off x="2295868" y="142093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576" name="Rectangle 1575">
                      <a:extLst>
                        <a:ext uri="{FF2B5EF4-FFF2-40B4-BE49-F238E27FC236}">
                          <a16:creationId xmlns:a16="http://schemas.microsoft.com/office/drawing/2014/main" id="{2BB43BAB-123D-B801-9011-CF26D173E284}"/>
                        </a:ext>
                      </a:extLst>
                    </p:cNvPr>
                    <p:cNvSpPr/>
                    <p:nvPr/>
                  </p:nvSpPr>
                  <p:spPr>
                    <a:xfrm>
                      <a:off x="2533787" y="142093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577" name="Rectangle 1576">
                      <a:extLst>
                        <a:ext uri="{FF2B5EF4-FFF2-40B4-BE49-F238E27FC236}">
                          <a16:creationId xmlns:a16="http://schemas.microsoft.com/office/drawing/2014/main" id="{E570276E-6EF9-EAF6-978C-F1D776287400}"/>
                        </a:ext>
                      </a:extLst>
                    </p:cNvPr>
                    <p:cNvSpPr/>
                    <p:nvPr/>
                  </p:nvSpPr>
                  <p:spPr>
                    <a:xfrm>
                      <a:off x="2295868" y="165588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578" name="Rectangle 1577">
                      <a:extLst>
                        <a:ext uri="{FF2B5EF4-FFF2-40B4-BE49-F238E27FC236}">
                          <a16:creationId xmlns:a16="http://schemas.microsoft.com/office/drawing/2014/main" id="{F157A88D-A2CF-9BBD-208C-C56FD1A22960}"/>
                        </a:ext>
                      </a:extLst>
                    </p:cNvPr>
                    <p:cNvSpPr/>
                    <p:nvPr/>
                  </p:nvSpPr>
                  <p:spPr>
                    <a:xfrm>
                      <a:off x="2533787" y="165588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grpSp>
                <p:nvGrpSpPr>
                  <p:cNvPr id="1565" name="Group 1564">
                    <a:extLst>
                      <a:ext uri="{FF2B5EF4-FFF2-40B4-BE49-F238E27FC236}">
                        <a16:creationId xmlns:a16="http://schemas.microsoft.com/office/drawing/2014/main" id="{454B416B-A693-9E7C-7C60-3E61A757C649}"/>
                      </a:ext>
                    </a:extLst>
                  </p:cNvPr>
                  <p:cNvGrpSpPr/>
                  <p:nvPr/>
                </p:nvGrpSpPr>
                <p:grpSpPr>
                  <a:xfrm>
                    <a:off x="4903294" y="4039274"/>
                    <a:ext cx="474742" cy="471773"/>
                    <a:chOff x="2295868" y="1420938"/>
                    <a:chExt cx="474742" cy="471773"/>
                  </a:xfrm>
                </p:grpSpPr>
                <p:sp>
                  <p:nvSpPr>
                    <p:cNvPr id="1571" name="Rectangle 1570">
                      <a:extLst>
                        <a:ext uri="{FF2B5EF4-FFF2-40B4-BE49-F238E27FC236}">
                          <a16:creationId xmlns:a16="http://schemas.microsoft.com/office/drawing/2014/main" id="{6FA07149-528B-0018-5AEA-C14A5DA81FC5}"/>
                        </a:ext>
                      </a:extLst>
                    </p:cNvPr>
                    <p:cNvSpPr/>
                    <p:nvPr/>
                  </p:nvSpPr>
                  <p:spPr>
                    <a:xfrm>
                      <a:off x="2295868" y="142093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572" name="Rectangle 1571">
                      <a:extLst>
                        <a:ext uri="{FF2B5EF4-FFF2-40B4-BE49-F238E27FC236}">
                          <a16:creationId xmlns:a16="http://schemas.microsoft.com/office/drawing/2014/main" id="{BCD04957-CA2D-A39A-78F9-71C45145E376}"/>
                        </a:ext>
                      </a:extLst>
                    </p:cNvPr>
                    <p:cNvSpPr/>
                    <p:nvPr/>
                  </p:nvSpPr>
                  <p:spPr>
                    <a:xfrm>
                      <a:off x="2533787" y="142093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573" name="Rectangle 1572">
                      <a:extLst>
                        <a:ext uri="{FF2B5EF4-FFF2-40B4-BE49-F238E27FC236}">
                          <a16:creationId xmlns:a16="http://schemas.microsoft.com/office/drawing/2014/main" id="{2649C8D2-7665-8188-E188-26ACF8DB27CE}"/>
                        </a:ext>
                      </a:extLst>
                    </p:cNvPr>
                    <p:cNvSpPr/>
                    <p:nvPr/>
                  </p:nvSpPr>
                  <p:spPr>
                    <a:xfrm>
                      <a:off x="2295868" y="165588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574" name="Rectangle 1573">
                      <a:extLst>
                        <a:ext uri="{FF2B5EF4-FFF2-40B4-BE49-F238E27FC236}">
                          <a16:creationId xmlns:a16="http://schemas.microsoft.com/office/drawing/2014/main" id="{B948CA9E-FDF8-2D5B-AC3A-E8E1414FF27B}"/>
                        </a:ext>
                      </a:extLst>
                    </p:cNvPr>
                    <p:cNvSpPr/>
                    <p:nvPr/>
                  </p:nvSpPr>
                  <p:spPr>
                    <a:xfrm>
                      <a:off x="2533787" y="165588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grpSp>
                <p:nvGrpSpPr>
                  <p:cNvPr id="1566" name="Group 1565">
                    <a:extLst>
                      <a:ext uri="{FF2B5EF4-FFF2-40B4-BE49-F238E27FC236}">
                        <a16:creationId xmlns:a16="http://schemas.microsoft.com/office/drawing/2014/main" id="{2217E7EA-AE66-1AB7-8EF4-18C95F0AF3DA}"/>
                      </a:ext>
                    </a:extLst>
                  </p:cNvPr>
                  <p:cNvGrpSpPr/>
                  <p:nvPr/>
                </p:nvGrpSpPr>
                <p:grpSpPr>
                  <a:xfrm>
                    <a:off x="4403549" y="4039274"/>
                    <a:ext cx="474742" cy="471773"/>
                    <a:chOff x="2295868" y="1420938"/>
                    <a:chExt cx="474742" cy="471773"/>
                  </a:xfrm>
                </p:grpSpPr>
                <p:sp>
                  <p:nvSpPr>
                    <p:cNvPr id="1567" name="Rectangle 1566">
                      <a:extLst>
                        <a:ext uri="{FF2B5EF4-FFF2-40B4-BE49-F238E27FC236}">
                          <a16:creationId xmlns:a16="http://schemas.microsoft.com/office/drawing/2014/main" id="{C972487B-60F4-9116-4C9B-9E8E41B622C0}"/>
                        </a:ext>
                      </a:extLst>
                    </p:cNvPr>
                    <p:cNvSpPr/>
                    <p:nvPr/>
                  </p:nvSpPr>
                  <p:spPr>
                    <a:xfrm>
                      <a:off x="2295868" y="142093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568" name="Rectangle 1567">
                      <a:extLst>
                        <a:ext uri="{FF2B5EF4-FFF2-40B4-BE49-F238E27FC236}">
                          <a16:creationId xmlns:a16="http://schemas.microsoft.com/office/drawing/2014/main" id="{704740EF-AA49-C9F9-6563-2D643C74890D}"/>
                        </a:ext>
                      </a:extLst>
                    </p:cNvPr>
                    <p:cNvSpPr/>
                    <p:nvPr/>
                  </p:nvSpPr>
                  <p:spPr>
                    <a:xfrm>
                      <a:off x="2533787" y="142093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569" name="Rectangle 1568">
                      <a:extLst>
                        <a:ext uri="{FF2B5EF4-FFF2-40B4-BE49-F238E27FC236}">
                          <a16:creationId xmlns:a16="http://schemas.microsoft.com/office/drawing/2014/main" id="{09618073-405B-FD10-C78C-DE87DCCE41DE}"/>
                        </a:ext>
                      </a:extLst>
                    </p:cNvPr>
                    <p:cNvSpPr/>
                    <p:nvPr/>
                  </p:nvSpPr>
                  <p:spPr>
                    <a:xfrm>
                      <a:off x="2295868" y="165588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570" name="Rectangle 1569">
                      <a:extLst>
                        <a:ext uri="{FF2B5EF4-FFF2-40B4-BE49-F238E27FC236}">
                          <a16:creationId xmlns:a16="http://schemas.microsoft.com/office/drawing/2014/main" id="{AA1C3F4C-4386-7764-FD23-FCDF4B9AC604}"/>
                        </a:ext>
                      </a:extLst>
                    </p:cNvPr>
                    <p:cNvSpPr/>
                    <p:nvPr/>
                  </p:nvSpPr>
                  <p:spPr>
                    <a:xfrm>
                      <a:off x="2533787" y="165588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grpSp>
            <p:grpSp>
              <p:nvGrpSpPr>
                <p:cNvPr id="1359" name="Group 1358">
                  <a:extLst>
                    <a:ext uri="{FF2B5EF4-FFF2-40B4-BE49-F238E27FC236}">
                      <a16:creationId xmlns:a16="http://schemas.microsoft.com/office/drawing/2014/main" id="{F3203F5D-0BE8-DDDE-1281-992839B594BC}"/>
                    </a:ext>
                  </a:extLst>
                </p:cNvPr>
                <p:cNvGrpSpPr/>
                <p:nvPr/>
              </p:nvGrpSpPr>
              <p:grpSpPr>
                <a:xfrm>
                  <a:off x="-915724" y="-557045"/>
                  <a:ext cx="1782499" cy="958170"/>
                  <a:chOff x="3396980" y="4038865"/>
                  <a:chExt cx="2518457" cy="1472172"/>
                </a:xfrm>
              </p:grpSpPr>
              <p:grpSp>
                <p:nvGrpSpPr>
                  <p:cNvPr id="1560" name="Group 1559">
                    <a:extLst>
                      <a:ext uri="{FF2B5EF4-FFF2-40B4-BE49-F238E27FC236}">
                        <a16:creationId xmlns:a16="http://schemas.microsoft.com/office/drawing/2014/main" id="{718E9147-A40B-12F2-2970-87CB082486C2}"/>
                      </a:ext>
                    </a:extLst>
                  </p:cNvPr>
                  <p:cNvGrpSpPr/>
                  <p:nvPr/>
                </p:nvGrpSpPr>
                <p:grpSpPr>
                  <a:xfrm>
                    <a:off x="3397534" y="4038865"/>
                    <a:ext cx="2517903" cy="974517"/>
                    <a:chOff x="3397534" y="4038865"/>
                    <a:chExt cx="2517903" cy="974517"/>
                  </a:xfrm>
                </p:grpSpPr>
                <p:sp>
                  <p:nvSpPr>
                    <p:cNvPr id="1562" name="Rectangle 1561">
                      <a:extLst>
                        <a:ext uri="{FF2B5EF4-FFF2-40B4-BE49-F238E27FC236}">
                          <a16:creationId xmlns:a16="http://schemas.microsoft.com/office/drawing/2014/main" id="{1D75A4FF-1293-ABB7-1569-805910733F9F}"/>
                        </a:ext>
                      </a:extLst>
                    </p:cNvPr>
                    <p:cNvSpPr/>
                    <p:nvPr/>
                  </p:nvSpPr>
                  <p:spPr>
                    <a:xfrm>
                      <a:off x="3397534" y="4538182"/>
                      <a:ext cx="2517903" cy="475200"/>
                    </a:xfrm>
                    <a:prstGeom prst="rect">
                      <a:avLst/>
                    </a:prstGeom>
                    <a:noFill/>
                    <a:ln w="158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563" name="Rectangle 1562">
                      <a:extLst>
                        <a:ext uri="{FF2B5EF4-FFF2-40B4-BE49-F238E27FC236}">
                          <a16:creationId xmlns:a16="http://schemas.microsoft.com/office/drawing/2014/main" id="{AD16CCF9-2EE3-FD6D-2859-D4999746DA69}"/>
                        </a:ext>
                      </a:extLst>
                    </p:cNvPr>
                    <p:cNvSpPr/>
                    <p:nvPr/>
                  </p:nvSpPr>
                  <p:spPr>
                    <a:xfrm>
                      <a:off x="3397534" y="4038865"/>
                      <a:ext cx="2517903" cy="475200"/>
                    </a:xfrm>
                    <a:prstGeom prst="rect">
                      <a:avLst/>
                    </a:prstGeom>
                    <a:noFill/>
                    <a:ln w="158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sp>
                <p:nvSpPr>
                  <p:cNvPr id="1561" name="Rectangle 1560">
                    <a:extLst>
                      <a:ext uri="{FF2B5EF4-FFF2-40B4-BE49-F238E27FC236}">
                        <a16:creationId xmlns:a16="http://schemas.microsoft.com/office/drawing/2014/main" id="{DD56D863-D5BD-57FD-2A5F-4196B6A5D0B7}"/>
                      </a:ext>
                    </a:extLst>
                  </p:cNvPr>
                  <p:cNvSpPr/>
                  <p:nvPr/>
                </p:nvSpPr>
                <p:spPr>
                  <a:xfrm>
                    <a:off x="3396980" y="5035837"/>
                    <a:ext cx="2518456" cy="475200"/>
                  </a:xfrm>
                  <a:prstGeom prst="rect">
                    <a:avLst/>
                  </a:prstGeom>
                  <a:noFill/>
                  <a:ln w="158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grpSp>
              <p:nvGrpSpPr>
                <p:cNvPr id="1360" name="Group 1359">
                  <a:extLst>
                    <a:ext uri="{FF2B5EF4-FFF2-40B4-BE49-F238E27FC236}">
                      <a16:creationId xmlns:a16="http://schemas.microsoft.com/office/drawing/2014/main" id="{56E573E2-E807-F188-E719-2C4C1234AB22}"/>
                    </a:ext>
                  </a:extLst>
                </p:cNvPr>
                <p:cNvGrpSpPr/>
                <p:nvPr/>
              </p:nvGrpSpPr>
              <p:grpSpPr>
                <a:xfrm>
                  <a:off x="-745224" y="-726229"/>
                  <a:ext cx="1607055" cy="1135799"/>
                  <a:chOff x="3398865" y="4036106"/>
                  <a:chExt cx="2469146" cy="2322955"/>
                </a:xfrm>
              </p:grpSpPr>
              <p:grpSp>
                <p:nvGrpSpPr>
                  <p:cNvPr id="1550" name="Group 1549">
                    <a:extLst>
                      <a:ext uri="{FF2B5EF4-FFF2-40B4-BE49-F238E27FC236}">
                        <a16:creationId xmlns:a16="http://schemas.microsoft.com/office/drawing/2014/main" id="{57AAC76D-66A0-0FC1-06BC-91936CEFB34D}"/>
                      </a:ext>
                    </a:extLst>
                  </p:cNvPr>
                  <p:cNvGrpSpPr/>
                  <p:nvPr/>
                </p:nvGrpSpPr>
                <p:grpSpPr>
                  <a:xfrm rot="5400000">
                    <a:off x="2976722" y="4458250"/>
                    <a:ext cx="2316459" cy="1472173"/>
                    <a:chOff x="3396425" y="4538182"/>
                    <a:chExt cx="2316459" cy="1472173"/>
                  </a:xfrm>
                </p:grpSpPr>
                <p:sp>
                  <p:nvSpPr>
                    <p:cNvPr id="1556" name="Rectangle 1555">
                      <a:extLst>
                        <a:ext uri="{FF2B5EF4-FFF2-40B4-BE49-F238E27FC236}">
                          <a16:creationId xmlns:a16="http://schemas.microsoft.com/office/drawing/2014/main" id="{732F6962-DC8A-6CF0-DD5C-C2C41EBBE9FE}"/>
                        </a:ext>
                      </a:extLst>
                    </p:cNvPr>
                    <p:cNvSpPr/>
                    <p:nvPr/>
                  </p:nvSpPr>
                  <p:spPr>
                    <a:xfrm>
                      <a:off x="3397532" y="4538182"/>
                      <a:ext cx="2308859" cy="475200"/>
                    </a:xfrm>
                    <a:prstGeom prst="rect">
                      <a:avLst/>
                    </a:prstGeom>
                    <a:noFill/>
                    <a:ln w="158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nvGrpSpPr>
                    <p:cNvPr id="1557" name="Group 1556">
                      <a:extLst>
                        <a:ext uri="{FF2B5EF4-FFF2-40B4-BE49-F238E27FC236}">
                          <a16:creationId xmlns:a16="http://schemas.microsoft.com/office/drawing/2014/main" id="{CAAABB69-08C0-BE73-A30E-1E06454AB389}"/>
                        </a:ext>
                      </a:extLst>
                    </p:cNvPr>
                    <p:cNvGrpSpPr/>
                    <p:nvPr/>
                  </p:nvGrpSpPr>
                  <p:grpSpPr>
                    <a:xfrm>
                      <a:off x="3396425" y="5035839"/>
                      <a:ext cx="2316459" cy="974516"/>
                      <a:chOff x="3396979" y="4038866"/>
                      <a:chExt cx="2316459" cy="974516"/>
                    </a:xfrm>
                  </p:grpSpPr>
                  <p:sp>
                    <p:nvSpPr>
                      <p:cNvPr id="1558" name="Rectangle 1557">
                        <a:extLst>
                          <a:ext uri="{FF2B5EF4-FFF2-40B4-BE49-F238E27FC236}">
                            <a16:creationId xmlns:a16="http://schemas.microsoft.com/office/drawing/2014/main" id="{765307B8-C62D-A1E0-7BE9-C40FC2261367}"/>
                          </a:ext>
                        </a:extLst>
                      </p:cNvPr>
                      <p:cNvSpPr/>
                      <p:nvPr/>
                    </p:nvSpPr>
                    <p:spPr>
                      <a:xfrm>
                        <a:off x="3396979" y="4538182"/>
                        <a:ext cx="2316459" cy="475200"/>
                      </a:xfrm>
                      <a:prstGeom prst="rect">
                        <a:avLst/>
                      </a:prstGeom>
                      <a:noFill/>
                      <a:ln w="158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559" name="Rectangle 1558">
                        <a:extLst>
                          <a:ext uri="{FF2B5EF4-FFF2-40B4-BE49-F238E27FC236}">
                            <a16:creationId xmlns:a16="http://schemas.microsoft.com/office/drawing/2014/main" id="{74AFE681-2CE9-355D-F671-48E74E756E8E}"/>
                          </a:ext>
                        </a:extLst>
                      </p:cNvPr>
                      <p:cNvSpPr/>
                      <p:nvPr/>
                    </p:nvSpPr>
                    <p:spPr>
                      <a:xfrm>
                        <a:off x="3396979" y="4038866"/>
                        <a:ext cx="2316458" cy="475200"/>
                      </a:xfrm>
                      <a:prstGeom prst="rect">
                        <a:avLst/>
                      </a:prstGeom>
                      <a:noFill/>
                      <a:ln w="158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grpSp>
              <p:grpSp>
                <p:nvGrpSpPr>
                  <p:cNvPr id="1551" name="Group 1550">
                    <a:extLst>
                      <a:ext uri="{FF2B5EF4-FFF2-40B4-BE49-F238E27FC236}">
                        <a16:creationId xmlns:a16="http://schemas.microsoft.com/office/drawing/2014/main" id="{F3F8C23F-BBEF-DABD-1F9D-FCD18BCFA0CE}"/>
                      </a:ext>
                    </a:extLst>
                  </p:cNvPr>
                  <p:cNvGrpSpPr/>
                  <p:nvPr/>
                </p:nvGrpSpPr>
                <p:grpSpPr>
                  <a:xfrm rot="5400000">
                    <a:off x="3970447" y="4461497"/>
                    <a:ext cx="2322955" cy="1472173"/>
                    <a:chOff x="3396978" y="4538182"/>
                    <a:chExt cx="2322955" cy="1472173"/>
                  </a:xfrm>
                </p:grpSpPr>
                <p:sp>
                  <p:nvSpPr>
                    <p:cNvPr id="1552" name="Rectangle 1551">
                      <a:extLst>
                        <a:ext uri="{FF2B5EF4-FFF2-40B4-BE49-F238E27FC236}">
                          <a16:creationId xmlns:a16="http://schemas.microsoft.com/office/drawing/2014/main" id="{8BF289EF-A044-EBF2-64E8-A0F0FD03E24A}"/>
                        </a:ext>
                      </a:extLst>
                    </p:cNvPr>
                    <p:cNvSpPr/>
                    <p:nvPr/>
                  </p:nvSpPr>
                  <p:spPr>
                    <a:xfrm>
                      <a:off x="3396978" y="4538182"/>
                      <a:ext cx="2322955" cy="475200"/>
                    </a:xfrm>
                    <a:prstGeom prst="rect">
                      <a:avLst/>
                    </a:prstGeom>
                    <a:noFill/>
                    <a:ln w="158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nvGrpSpPr>
                    <p:cNvPr id="1553" name="Group 1552">
                      <a:extLst>
                        <a:ext uri="{FF2B5EF4-FFF2-40B4-BE49-F238E27FC236}">
                          <a16:creationId xmlns:a16="http://schemas.microsoft.com/office/drawing/2014/main" id="{8CB8452D-8DE5-1054-43A4-E4F8FEC70FA8}"/>
                        </a:ext>
                      </a:extLst>
                    </p:cNvPr>
                    <p:cNvGrpSpPr/>
                    <p:nvPr/>
                  </p:nvGrpSpPr>
                  <p:grpSpPr>
                    <a:xfrm>
                      <a:off x="3396980" y="5035840"/>
                      <a:ext cx="2316460" cy="974515"/>
                      <a:chOff x="3397534" y="4038867"/>
                      <a:chExt cx="2316460" cy="974515"/>
                    </a:xfrm>
                  </p:grpSpPr>
                  <p:sp>
                    <p:nvSpPr>
                      <p:cNvPr id="1554" name="Rectangle 1553">
                        <a:extLst>
                          <a:ext uri="{FF2B5EF4-FFF2-40B4-BE49-F238E27FC236}">
                            <a16:creationId xmlns:a16="http://schemas.microsoft.com/office/drawing/2014/main" id="{100F7838-7BCF-0AE1-AFB1-E68014351DFC}"/>
                          </a:ext>
                        </a:extLst>
                      </p:cNvPr>
                      <p:cNvSpPr/>
                      <p:nvPr/>
                    </p:nvSpPr>
                    <p:spPr>
                      <a:xfrm>
                        <a:off x="3397534" y="4538182"/>
                        <a:ext cx="2313212" cy="475200"/>
                      </a:xfrm>
                      <a:prstGeom prst="rect">
                        <a:avLst/>
                      </a:prstGeom>
                      <a:noFill/>
                      <a:ln w="158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555" name="Rectangle 1554">
                        <a:extLst>
                          <a:ext uri="{FF2B5EF4-FFF2-40B4-BE49-F238E27FC236}">
                            <a16:creationId xmlns:a16="http://schemas.microsoft.com/office/drawing/2014/main" id="{BA4F5C39-7AB1-6A9F-F55A-0BBCD47980A6}"/>
                          </a:ext>
                        </a:extLst>
                      </p:cNvPr>
                      <p:cNvSpPr/>
                      <p:nvPr/>
                    </p:nvSpPr>
                    <p:spPr>
                      <a:xfrm>
                        <a:off x="3397534" y="4038867"/>
                        <a:ext cx="2316460" cy="475200"/>
                      </a:xfrm>
                      <a:prstGeom prst="rect">
                        <a:avLst/>
                      </a:prstGeom>
                      <a:noFill/>
                      <a:ln w="158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grpSp>
            </p:grpSp>
            <p:sp>
              <p:nvSpPr>
                <p:cNvPr id="1361" name="Rectangle 1360">
                  <a:extLst>
                    <a:ext uri="{FF2B5EF4-FFF2-40B4-BE49-F238E27FC236}">
                      <a16:creationId xmlns:a16="http://schemas.microsoft.com/office/drawing/2014/main" id="{B5E319E3-4F65-13C2-F37F-D0804A9907EF}"/>
                    </a:ext>
                  </a:extLst>
                </p:cNvPr>
                <p:cNvSpPr/>
                <p:nvPr/>
              </p:nvSpPr>
              <p:spPr>
                <a:xfrm rot="16200000">
                  <a:off x="-1398565" y="-236982"/>
                  <a:ext cx="1132625" cy="154137"/>
                </a:xfrm>
                <a:prstGeom prst="rect">
                  <a:avLst/>
                </a:prstGeom>
                <a:noFill/>
                <a:ln w="158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nvGrpSpPr>
                <p:cNvPr id="1362" name="Group 1361">
                  <a:extLst>
                    <a:ext uri="{FF2B5EF4-FFF2-40B4-BE49-F238E27FC236}">
                      <a16:creationId xmlns:a16="http://schemas.microsoft.com/office/drawing/2014/main" id="{C71B2651-B556-F255-0A0F-7CA92FEC82F6}"/>
                    </a:ext>
                  </a:extLst>
                </p:cNvPr>
                <p:cNvGrpSpPr/>
                <p:nvPr/>
              </p:nvGrpSpPr>
              <p:grpSpPr>
                <a:xfrm>
                  <a:off x="-745205" y="-554616"/>
                  <a:ext cx="1610033" cy="307056"/>
                  <a:chOff x="3404059" y="4039274"/>
                  <a:chExt cx="2473722" cy="471773"/>
                </a:xfrm>
              </p:grpSpPr>
              <p:grpSp>
                <p:nvGrpSpPr>
                  <p:cNvPr id="1525" name="Group 1524">
                    <a:extLst>
                      <a:ext uri="{FF2B5EF4-FFF2-40B4-BE49-F238E27FC236}">
                        <a16:creationId xmlns:a16="http://schemas.microsoft.com/office/drawing/2014/main" id="{CBA03F02-2D73-7307-3F13-A3FBCE55B798}"/>
                      </a:ext>
                    </a:extLst>
                  </p:cNvPr>
                  <p:cNvGrpSpPr/>
                  <p:nvPr/>
                </p:nvGrpSpPr>
                <p:grpSpPr>
                  <a:xfrm>
                    <a:off x="3903804" y="4039274"/>
                    <a:ext cx="474742" cy="471773"/>
                    <a:chOff x="2295868" y="1420938"/>
                    <a:chExt cx="474742" cy="471773"/>
                  </a:xfrm>
                </p:grpSpPr>
                <p:sp>
                  <p:nvSpPr>
                    <p:cNvPr id="1546" name="Rectangle 1545">
                      <a:extLst>
                        <a:ext uri="{FF2B5EF4-FFF2-40B4-BE49-F238E27FC236}">
                          <a16:creationId xmlns:a16="http://schemas.microsoft.com/office/drawing/2014/main" id="{3C7CB3F2-95FF-F19A-D8AA-F102DCD363D5}"/>
                        </a:ext>
                      </a:extLst>
                    </p:cNvPr>
                    <p:cNvSpPr/>
                    <p:nvPr/>
                  </p:nvSpPr>
                  <p:spPr>
                    <a:xfrm>
                      <a:off x="2295868" y="142093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547" name="Rectangle 1546">
                      <a:extLst>
                        <a:ext uri="{FF2B5EF4-FFF2-40B4-BE49-F238E27FC236}">
                          <a16:creationId xmlns:a16="http://schemas.microsoft.com/office/drawing/2014/main" id="{09648BA2-F2C7-13D5-244A-6A3605D5DDC6}"/>
                        </a:ext>
                      </a:extLst>
                    </p:cNvPr>
                    <p:cNvSpPr/>
                    <p:nvPr/>
                  </p:nvSpPr>
                  <p:spPr>
                    <a:xfrm>
                      <a:off x="2533787" y="142093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548" name="Rectangle 1547">
                      <a:extLst>
                        <a:ext uri="{FF2B5EF4-FFF2-40B4-BE49-F238E27FC236}">
                          <a16:creationId xmlns:a16="http://schemas.microsoft.com/office/drawing/2014/main" id="{80B7AB19-A75B-0DCF-A861-7876100B3EA3}"/>
                        </a:ext>
                      </a:extLst>
                    </p:cNvPr>
                    <p:cNvSpPr/>
                    <p:nvPr/>
                  </p:nvSpPr>
                  <p:spPr>
                    <a:xfrm>
                      <a:off x="2295868" y="165588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549" name="Rectangle 1548">
                      <a:extLst>
                        <a:ext uri="{FF2B5EF4-FFF2-40B4-BE49-F238E27FC236}">
                          <a16:creationId xmlns:a16="http://schemas.microsoft.com/office/drawing/2014/main" id="{17CAC6E7-A460-A42A-ACA4-2F411C2FAE14}"/>
                        </a:ext>
                      </a:extLst>
                    </p:cNvPr>
                    <p:cNvSpPr/>
                    <p:nvPr/>
                  </p:nvSpPr>
                  <p:spPr>
                    <a:xfrm>
                      <a:off x="2533787" y="165588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grpSp>
                <p:nvGrpSpPr>
                  <p:cNvPr id="1526" name="Group 1525">
                    <a:extLst>
                      <a:ext uri="{FF2B5EF4-FFF2-40B4-BE49-F238E27FC236}">
                        <a16:creationId xmlns:a16="http://schemas.microsoft.com/office/drawing/2014/main" id="{747E5A97-D81F-CFC5-316A-F887FF754FDF}"/>
                      </a:ext>
                    </a:extLst>
                  </p:cNvPr>
                  <p:cNvGrpSpPr/>
                  <p:nvPr/>
                </p:nvGrpSpPr>
                <p:grpSpPr>
                  <a:xfrm>
                    <a:off x="4903294" y="4039274"/>
                    <a:ext cx="474742" cy="471773"/>
                    <a:chOff x="2295868" y="1420938"/>
                    <a:chExt cx="474742" cy="471773"/>
                  </a:xfrm>
                </p:grpSpPr>
                <p:sp>
                  <p:nvSpPr>
                    <p:cNvPr id="1542" name="Rectangle 1541">
                      <a:extLst>
                        <a:ext uri="{FF2B5EF4-FFF2-40B4-BE49-F238E27FC236}">
                          <a16:creationId xmlns:a16="http://schemas.microsoft.com/office/drawing/2014/main" id="{D077B325-B960-1D08-4DEC-088402B7A2BD}"/>
                        </a:ext>
                      </a:extLst>
                    </p:cNvPr>
                    <p:cNvSpPr/>
                    <p:nvPr/>
                  </p:nvSpPr>
                  <p:spPr>
                    <a:xfrm>
                      <a:off x="2295868" y="142093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543" name="Rectangle 1542">
                      <a:extLst>
                        <a:ext uri="{FF2B5EF4-FFF2-40B4-BE49-F238E27FC236}">
                          <a16:creationId xmlns:a16="http://schemas.microsoft.com/office/drawing/2014/main" id="{8965500E-CFC8-CCF1-FD89-0BFC65622D2D}"/>
                        </a:ext>
                      </a:extLst>
                    </p:cNvPr>
                    <p:cNvSpPr/>
                    <p:nvPr/>
                  </p:nvSpPr>
                  <p:spPr>
                    <a:xfrm>
                      <a:off x="2533787" y="142093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544" name="Rectangle 1543">
                      <a:extLst>
                        <a:ext uri="{FF2B5EF4-FFF2-40B4-BE49-F238E27FC236}">
                          <a16:creationId xmlns:a16="http://schemas.microsoft.com/office/drawing/2014/main" id="{B30508ED-E6C5-61D6-39A1-92E61449D207}"/>
                        </a:ext>
                      </a:extLst>
                    </p:cNvPr>
                    <p:cNvSpPr/>
                    <p:nvPr/>
                  </p:nvSpPr>
                  <p:spPr>
                    <a:xfrm>
                      <a:off x="2295868" y="165588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545" name="Rectangle 1544">
                      <a:extLst>
                        <a:ext uri="{FF2B5EF4-FFF2-40B4-BE49-F238E27FC236}">
                          <a16:creationId xmlns:a16="http://schemas.microsoft.com/office/drawing/2014/main" id="{FCE710CF-5D9B-F38E-99BE-D8FB685AC923}"/>
                        </a:ext>
                      </a:extLst>
                    </p:cNvPr>
                    <p:cNvSpPr/>
                    <p:nvPr/>
                  </p:nvSpPr>
                  <p:spPr>
                    <a:xfrm>
                      <a:off x="2533787" y="165588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grpSp>
                <p:nvGrpSpPr>
                  <p:cNvPr id="1527" name="Group 1526">
                    <a:extLst>
                      <a:ext uri="{FF2B5EF4-FFF2-40B4-BE49-F238E27FC236}">
                        <a16:creationId xmlns:a16="http://schemas.microsoft.com/office/drawing/2014/main" id="{00EAEB2D-5514-28BC-FF77-1D5318F331EF}"/>
                      </a:ext>
                    </a:extLst>
                  </p:cNvPr>
                  <p:cNvGrpSpPr/>
                  <p:nvPr/>
                </p:nvGrpSpPr>
                <p:grpSpPr>
                  <a:xfrm>
                    <a:off x="4403549" y="4039274"/>
                    <a:ext cx="474742" cy="471773"/>
                    <a:chOff x="2295868" y="1420938"/>
                    <a:chExt cx="474742" cy="471773"/>
                  </a:xfrm>
                </p:grpSpPr>
                <p:sp>
                  <p:nvSpPr>
                    <p:cNvPr id="1538" name="Rectangle 1537">
                      <a:extLst>
                        <a:ext uri="{FF2B5EF4-FFF2-40B4-BE49-F238E27FC236}">
                          <a16:creationId xmlns:a16="http://schemas.microsoft.com/office/drawing/2014/main" id="{FC41A392-2EEE-E61D-9B05-6B8BC1594BD5}"/>
                        </a:ext>
                      </a:extLst>
                    </p:cNvPr>
                    <p:cNvSpPr/>
                    <p:nvPr/>
                  </p:nvSpPr>
                  <p:spPr>
                    <a:xfrm>
                      <a:off x="2295868" y="142093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539" name="Rectangle 1538">
                      <a:extLst>
                        <a:ext uri="{FF2B5EF4-FFF2-40B4-BE49-F238E27FC236}">
                          <a16:creationId xmlns:a16="http://schemas.microsoft.com/office/drawing/2014/main" id="{B47A2ABB-768F-C411-27E9-8360CFCAC9B3}"/>
                        </a:ext>
                      </a:extLst>
                    </p:cNvPr>
                    <p:cNvSpPr/>
                    <p:nvPr/>
                  </p:nvSpPr>
                  <p:spPr>
                    <a:xfrm>
                      <a:off x="2533787" y="142093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540" name="Rectangle 1539">
                      <a:extLst>
                        <a:ext uri="{FF2B5EF4-FFF2-40B4-BE49-F238E27FC236}">
                          <a16:creationId xmlns:a16="http://schemas.microsoft.com/office/drawing/2014/main" id="{D11BD1A8-81B5-B589-821A-B6EF3F8D42C9}"/>
                        </a:ext>
                      </a:extLst>
                    </p:cNvPr>
                    <p:cNvSpPr/>
                    <p:nvPr/>
                  </p:nvSpPr>
                  <p:spPr>
                    <a:xfrm>
                      <a:off x="2295868" y="165588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541" name="Rectangle 1540">
                      <a:extLst>
                        <a:ext uri="{FF2B5EF4-FFF2-40B4-BE49-F238E27FC236}">
                          <a16:creationId xmlns:a16="http://schemas.microsoft.com/office/drawing/2014/main" id="{DAACD6B6-4532-78EB-DDDD-8B13B7396775}"/>
                        </a:ext>
                      </a:extLst>
                    </p:cNvPr>
                    <p:cNvSpPr/>
                    <p:nvPr/>
                  </p:nvSpPr>
                  <p:spPr>
                    <a:xfrm>
                      <a:off x="2533787" y="165588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grpSp>
                <p:nvGrpSpPr>
                  <p:cNvPr id="1528" name="Group 1527">
                    <a:extLst>
                      <a:ext uri="{FF2B5EF4-FFF2-40B4-BE49-F238E27FC236}">
                        <a16:creationId xmlns:a16="http://schemas.microsoft.com/office/drawing/2014/main" id="{361317A7-307F-BF06-6104-0D86A4324C76}"/>
                      </a:ext>
                    </a:extLst>
                  </p:cNvPr>
                  <p:cNvGrpSpPr/>
                  <p:nvPr/>
                </p:nvGrpSpPr>
                <p:grpSpPr>
                  <a:xfrm>
                    <a:off x="5403039" y="4039274"/>
                    <a:ext cx="474742" cy="471773"/>
                    <a:chOff x="2295868" y="1420938"/>
                    <a:chExt cx="474742" cy="471773"/>
                  </a:xfrm>
                </p:grpSpPr>
                <p:sp>
                  <p:nvSpPr>
                    <p:cNvPr id="1534" name="Rectangle 1533">
                      <a:extLst>
                        <a:ext uri="{FF2B5EF4-FFF2-40B4-BE49-F238E27FC236}">
                          <a16:creationId xmlns:a16="http://schemas.microsoft.com/office/drawing/2014/main" id="{3A783921-7382-D316-8EE2-B96451A12E57}"/>
                        </a:ext>
                      </a:extLst>
                    </p:cNvPr>
                    <p:cNvSpPr/>
                    <p:nvPr/>
                  </p:nvSpPr>
                  <p:spPr>
                    <a:xfrm>
                      <a:off x="2295868" y="142093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535" name="Rectangle 1534">
                      <a:extLst>
                        <a:ext uri="{FF2B5EF4-FFF2-40B4-BE49-F238E27FC236}">
                          <a16:creationId xmlns:a16="http://schemas.microsoft.com/office/drawing/2014/main" id="{CD50ED40-CACA-1B65-103D-B2C5DC8F63EF}"/>
                        </a:ext>
                      </a:extLst>
                    </p:cNvPr>
                    <p:cNvSpPr/>
                    <p:nvPr/>
                  </p:nvSpPr>
                  <p:spPr>
                    <a:xfrm>
                      <a:off x="2533787" y="142093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536" name="Rectangle 1535">
                      <a:extLst>
                        <a:ext uri="{FF2B5EF4-FFF2-40B4-BE49-F238E27FC236}">
                          <a16:creationId xmlns:a16="http://schemas.microsoft.com/office/drawing/2014/main" id="{618B34A0-54CE-D68B-FBC5-61FD324A39BF}"/>
                        </a:ext>
                      </a:extLst>
                    </p:cNvPr>
                    <p:cNvSpPr/>
                    <p:nvPr/>
                  </p:nvSpPr>
                  <p:spPr>
                    <a:xfrm>
                      <a:off x="2295868" y="165588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537" name="Rectangle 1536">
                      <a:extLst>
                        <a:ext uri="{FF2B5EF4-FFF2-40B4-BE49-F238E27FC236}">
                          <a16:creationId xmlns:a16="http://schemas.microsoft.com/office/drawing/2014/main" id="{A997A4B1-9FC4-B557-97EB-3234CE599DB6}"/>
                        </a:ext>
                      </a:extLst>
                    </p:cNvPr>
                    <p:cNvSpPr/>
                    <p:nvPr/>
                  </p:nvSpPr>
                  <p:spPr>
                    <a:xfrm>
                      <a:off x="2533787" y="165588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grpSp>
                <p:nvGrpSpPr>
                  <p:cNvPr id="1529" name="Group 1528">
                    <a:extLst>
                      <a:ext uri="{FF2B5EF4-FFF2-40B4-BE49-F238E27FC236}">
                        <a16:creationId xmlns:a16="http://schemas.microsoft.com/office/drawing/2014/main" id="{0664FB21-E78E-6189-AA89-5AF6BDD98434}"/>
                      </a:ext>
                    </a:extLst>
                  </p:cNvPr>
                  <p:cNvGrpSpPr/>
                  <p:nvPr/>
                </p:nvGrpSpPr>
                <p:grpSpPr>
                  <a:xfrm>
                    <a:off x="3404059" y="4039274"/>
                    <a:ext cx="474742" cy="471773"/>
                    <a:chOff x="2295868" y="1420938"/>
                    <a:chExt cx="474742" cy="471773"/>
                  </a:xfrm>
                </p:grpSpPr>
                <p:sp>
                  <p:nvSpPr>
                    <p:cNvPr id="1530" name="Rectangle 1529">
                      <a:extLst>
                        <a:ext uri="{FF2B5EF4-FFF2-40B4-BE49-F238E27FC236}">
                          <a16:creationId xmlns:a16="http://schemas.microsoft.com/office/drawing/2014/main" id="{902745B9-A382-2F9D-9E8C-BD4D8B7D7837}"/>
                        </a:ext>
                      </a:extLst>
                    </p:cNvPr>
                    <p:cNvSpPr/>
                    <p:nvPr/>
                  </p:nvSpPr>
                  <p:spPr>
                    <a:xfrm>
                      <a:off x="2295868" y="142093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531" name="Rectangle 1530">
                      <a:extLst>
                        <a:ext uri="{FF2B5EF4-FFF2-40B4-BE49-F238E27FC236}">
                          <a16:creationId xmlns:a16="http://schemas.microsoft.com/office/drawing/2014/main" id="{A25D8874-B8B2-41EB-E629-5007DF29FF71}"/>
                        </a:ext>
                      </a:extLst>
                    </p:cNvPr>
                    <p:cNvSpPr/>
                    <p:nvPr/>
                  </p:nvSpPr>
                  <p:spPr>
                    <a:xfrm>
                      <a:off x="2533787" y="142093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532" name="Rectangle 1531">
                      <a:extLst>
                        <a:ext uri="{FF2B5EF4-FFF2-40B4-BE49-F238E27FC236}">
                          <a16:creationId xmlns:a16="http://schemas.microsoft.com/office/drawing/2014/main" id="{D5C9D6CC-F986-9413-0B37-A0A66AB7E1C2}"/>
                        </a:ext>
                      </a:extLst>
                    </p:cNvPr>
                    <p:cNvSpPr/>
                    <p:nvPr/>
                  </p:nvSpPr>
                  <p:spPr>
                    <a:xfrm>
                      <a:off x="2295868" y="165588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533" name="Rectangle 1532">
                      <a:extLst>
                        <a:ext uri="{FF2B5EF4-FFF2-40B4-BE49-F238E27FC236}">
                          <a16:creationId xmlns:a16="http://schemas.microsoft.com/office/drawing/2014/main" id="{978940AF-47B7-FCDC-C6C8-3503E999D369}"/>
                        </a:ext>
                      </a:extLst>
                    </p:cNvPr>
                    <p:cNvSpPr/>
                    <p:nvPr/>
                  </p:nvSpPr>
                  <p:spPr>
                    <a:xfrm>
                      <a:off x="2533787" y="165588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grpSp>
            <p:grpSp>
              <p:nvGrpSpPr>
                <p:cNvPr id="1363" name="Group 1362">
                  <a:extLst>
                    <a:ext uri="{FF2B5EF4-FFF2-40B4-BE49-F238E27FC236}">
                      <a16:creationId xmlns:a16="http://schemas.microsoft.com/office/drawing/2014/main" id="{B66A80EB-F4CB-04F7-8549-F120AD35A7E3}"/>
                    </a:ext>
                  </a:extLst>
                </p:cNvPr>
                <p:cNvGrpSpPr/>
                <p:nvPr/>
              </p:nvGrpSpPr>
              <p:grpSpPr>
                <a:xfrm>
                  <a:off x="-739492" y="-224455"/>
                  <a:ext cx="1597447" cy="293665"/>
                  <a:chOff x="4656376" y="2273519"/>
                  <a:chExt cx="1597447" cy="293665"/>
                </a:xfrm>
              </p:grpSpPr>
              <p:sp>
                <p:nvSpPr>
                  <p:cNvPr id="1490" name="Rounded Rectangle 1489">
                    <a:extLst>
                      <a:ext uri="{FF2B5EF4-FFF2-40B4-BE49-F238E27FC236}">
                        <a16:creationId xmlns:a16="http://schemas.microsoft.com/office/drawing/2014/main" id="{183F74BE-5FBC-1453-D607-D5C2BAD01CFA}"/>
                      </a:ext>
                    </a:extLst>
                  </p:cNvPr>
                  <p:cNvSpPr/>
                  <p:nvPr/>
                </p:nvSpPr>
                <p:spPr>
                  <a:xfrm>
                    <a:off x="4811623" y="2273519"/>
                    <a:ext cx="139003" cy="139004"/>
                  </a:xfrm>
                  <a:prstGeom prst="roundRect">
                    <a:avLst/>
                  </a:prstGeom>
                  <a:solidFill>
                    <a:srgbClr val="BFD7EF"/>
                  </a:solidFill>
                  <a:ln w="3175">
                    <a:solidFill>
                      <a:schemeClr val="tx1"/>
                    </a:solidFill>
                  </a:ln>
                  <a:effectLst>
                    <a:innerShdw blurRad="68163" dist="25400" dir="2700000">
                      <a:prstClr val="black">
                        <a:alpha val="31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491" name="Oval 1490">
                    <a:extLst>
                      <a:ext uri="{FF2B5EF4-FFF2-40B4-BE49-F238E27FC236}">
                        <a16:creationId xmlns:a16="http://schemas.microsoft.com/office/drawing/2014/main" id="{CF3790DC-74B7-23E3-A95C-28C7363329EA}"/>
                      </a:ext>
                    </a:extLst>
                  </p:cNvPr>
                  <p:cNvSpPr/>
                  <p:nvPr/>
                </p:nvSpPr>
                <p:spPr>
                  <a:xfrm>
                    <a:off x="4656376" y="2274289"/>
                    <a:ext cx="138942" cy="139140"/>
                  </a:xfrm>
                  <a:prstGeom prst="ellipse">
                    <a:avLst/>
                  </a:prstGeom>
                  <a:solidFill>
                    <a:srgbClr val="BFD7EF"/>
                  </a:solidFill>
                  <a:ln w="3175">
                    <a:solidFill>
                      <a:schemeClr val="tx1"/>
                    </a:solid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492" name="Parallelogram 1491">
                    <a:extLst>
                      <a:ext uri="{FF2B5EF4-FFF2-40B4-BE49-F238E27FC236}">
                        <a16:creationId xmlns:a16="http://schemas.microsoft.com/office/drawing/2014/main" id="{C6D6F9F9-04C5-02B7-805F-FE441939AFA8}"/>
                      </a:ext>
                    </a:extLst>
                  </p:cNvPr>
                  <p:cNvSpPr/>
                  <p:nvPr/>
                </p:nvSpPr>
                <p:spPr>
                  <a:xfrm rot="357466">
                    <a:off x="4677179" y="2306382"/>
                    <a:ext cx="97810" cy="73542"/>
                  </a:xfrm>
                  <a:prstGeom prst="parallelogram">
                    <a:avLst>
                      <a:gd name="adj" fmla="val 30822"/>
                    </a:avLst>
                  </a:prstGeom>
                  <a:solidFill>
                    <a:srgbClr val="FFEEAE"/>
                  </a:solidFill>
                  <a:ln w="3175">
                    <a:solidFill>
                      <a:schemeClr val="tx1"/>
                    </a:solidFill>
                  </a:ln>
                  <a:effectLst>
                    <a:innerShdw blurRad="38100" dist="25400" dir="3780000">
                      <a:srgbClr val="592413">
                        <a:alpha val="24000"/>
                      </a:srgb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493" name="Oval 1492">
                    <a:extLst>
                      <a:ext uri="{FF2B5EF4-FFF2-40B4-BE49-F238E27FC236}">
                        <a16:creationId xmlns:a16="http://schemas.microsoft.com/office/drawing/2014/main" id="{11F9E548-FE6A-173C-02C4-B015F1572FE9}"/>
                      </a:ext>
                    </a:extLst>
                  </p:cNvPr>
                  <p:cNvSpPr/>
                  <p:nvPr/>
                </p:nvSpPr>
                <p:spPr>
                  <a:xfrm>
                    <a:off x="4656376" y="2423911"/>
                    <a:ext cx="138942" cy="139140"/>
                  </a:xfrm>
                  <a:prstGeom prst="ellipse">
                    <a:avLst/>
                  </a:prstGeom>
                  <a:solidFill>
                    <a:srgbClr val="BFD7EF"/>
                  </a:solidFill>
                  <a:ln w="3175">
                    <a:solidFill>
                      <a:schemeClr val="tx1"/>
                    </a:solid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494" name="Parallelogram 1493">
                    <a:extLst>
                      <a:ext uri="{FF2B5EF4-FFF2-40B4-BE49-F238E27FC236}">
                        <a16:creationId xmlns:a16="http://schemas.microsoft.com/office/drawing/2014/main" id="{21C7A07E-739E-2CE9-98A1-76044E917C34}"/>
                      </a:ext>
                    </a:extLst>
                  </p:cNvPr>
                  <p:cNvSpPr/>
                  <p:nvPr/>
                </p:nvSpPr>
                <p:spPr>
                  <a:xfrm rot="357466">
                    <a:off x="4677179" y="2457893"/>
                    <a:ext cx="97810" cy="73542"/>
                  </a:xfrm>
                  <a:prstGeom prst="parallelogram">
                    <a:avLst>
                      <a:gd name="adj" fmla="val 30822"/>
                    </a:avLst>
                  </a:prstGeom>
                  <a:solidFill>
                    <a:srgbClr val="FFEEAE"/>
                  </a:solidFill>
                  <a:ln w="3175">
                    <a:solidFill>
                      <a:schemeClr val="tx1"/>
                    </a:solidFill>
                  </a:ln>
                  <a:effectLst>
                    <a:innerShdw blurRad="38100" dist="25400" dir="3780000">
                      <a:srgbClr val="592413">
                        <a:alpha val="24000"/>
                      </a:srgb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495" name="Oval 1494">
                    <a:extLst>
                      <a:ext uri="{FF2B5EF4-FFF2-40B4-BE49-F238E27FC236}">
                        <a16:creationId xmlns:a16="http://schemas.microsoft.com/office/drawing/2014/main" id="{10E1673A-D90F-1CAC-80AD-D45BB3CCC1B2}"/>
                      </a:ext>
                    </a:extLst>
                  </p:cNvPr>
                  <p:cNvSpPr/>
                  <p:nvPr/>
                </p:nvSpPr>
                <p:spPr>
                  <a:xfrm>
                    <a:off x="4815082" y="2428044"/>
                    <a:ext cx="138942" cy="139140"/>
                  </a:xfrm>
                  <a:prstGeom prst="ellipse">
                    <a:avLst/>
                  </a:prstGeom>
                  <a:solidFill>
                    <a:srgbClr val="BFD7EF"/>
                  </a:solidFill>
                  <a:ln w="3175">
                    <a:solidFill>
                      <a:schemeClr val="tx1"/>
                    </a:solid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496" name="Parallelogram 1495">
                    <a:extLst>
                      <a:ext uri="{FF2B5EF4-FFF2-40B4-BE49-F238E27FC236}">
                        <a16:creationId xmlns:a16="http://schemas.microsoft.com/office/drawing/2014/main" id="{18E77CCD-1C9C-2224-69F8-0E66C84B4066}"/>
                      </a:ext>
                    </a:extLst>
                  </p:cNvPr>
                  <p:cNvSpPr/>
                  <p:nvPr/>
                </p:nvSpPr>
                <p:spPr>
                  <a:xfrm rot="357466">
                    <a:off x="4835202" y="2462026"/>
                    <a:ext cx="97810" cy="73542"/>
                  </a:xfrm>
                  <a:prstGeom prst="parallelogram">
                    <a:avLst>
                      <a:gd name="adj" fmla="val 30822"/>
                    </a:avLst>
                  </a:prstGeom>
                  <a:solidFill>
                    <a:srgbClr val="FFEEAE"/>
                  </a:solidFill>
                  <a:ln w="3175">
                    <a:solidFill>
                      <a:schemeClr val="tx1"/>
                    </a:solidFill>
                  </a:ln>
                  <a:effectLst>
                    <a:innerShdw blurRad="38100" dist="25400" dir="3780000">
                      <a:srgbClr val="592413">
                        <a:alpha val="24000"/>
                      </a:srgb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497" name="Rounded Rectangle 1496">
                    <a:extLst>
                      <a:ext uri="{FF2B5EF4-FFF2-40B4-BE49-F238E27FC236}">
                        <a16:creationId xmlns:a16="http://schemas.microsoft.com/office/drawing/2014/main" id="{9F7A4F6E-B866-14F5-BE7E-77DDC70A129F}"/>
                      </a:ext>
                    </a:extLst>
                  </p:cNvPr>
                  <p:cNvSpPr/>
                  <p:nvPr/>
                </p:nvSpPr>
                <p:spPr>
                  <a:xfrm>
                    <a:off x="5136058" y="2273519"/>
                    <a:ext cx="139003" cy="139004"/>
                  </a:xfrm>
                  <a:prstGeom prst="roundRect">
                    <a:avLst/>
                  </a:prstGeom>
                  <a:solidFill>
                    <a:srgbClr val="BFD7EF"/>
                  </a:solidFill>
                  <a:ln w="3175">
                    <a:solidFill>
                      <a:schemeClr val="tx1"/>
                    </a:solidFill>
                  </a:ln>
                  <a:effectLst>
                    <a:innerShdw blurRad="68163" dist="25400" dir="2700000">
                      <a:prstClr val="black">
                        <a:alpha val="31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498" name="Oval 1497">
                    <a:extLst>
                      <a:ext uri="{FF2B5EF4-FFF2-40B4-BE49-F238E27FC236}">
                        <a16:creationId xmlns:a16="http://schemas.microsoft.com/office/drawing/2014/main" id="{6CF50E53-7A97-4275-0003-0CAF5CB78EDE}"/>
                      </a:ext>
                    </a:extLst>
                  </p:cNvPr>
                  <p:cNvSpPr/>
                  <p:nvPr/>
                </p:nvSpPr>
                <p:spPr>
                  <a:xfrm>
                    <a:off x="4980812" y="2274289"/>
                    <a:ext cx="138942" cy="139140"/>
                  </a:xfrm>
                  <a:prstGeom prst="ellipse">
                    <a:avLst/>
                  </a:prstGeom>
                  <a:solidFill>
                    <a:srgbClr val="BFD7EF"/>
                  </a:solidFill>
                  <a:ln w="3175">
                    <a:solidFill>
                      <a:schemeClr val="tx1"/>
                    </a:solid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499" name="Parallelogram 1498">
                    <a:extLst>
                      <a:ext uri="{FF2B5EF4-FFF2-40B4-BE49-F238E27FC236}">
                        <a16:creationId xmlns:a16="http://schemas.microsoft.com/office/drawing/2014/main" id="{029E0237-61F2-D11A-0CF5-374FA0CA65DE}"/>
                      </a:ext>
                    </a:extLst>
                  </p:cNvPr>
                  <p:cNvSpPr/>
                  <p:nvPr/>
                </p:nvSpPr>
                <p:spPr>
                  <a:xfrm rot="357466">
                    <a:off x="5001617" y="2306382"/>
                    <a:ext cx="97810" cy="73542"/>
                  </a:xfrm>
                  <a:prstGeom prst="parallelogram">
                    <a:avLst>
                      <a:gd name="adj" fmla="val 30822"/>
                    </a:avLst>
                  </a:prstGeom>
                  <a:solidFill>
                    <a:srgbClr val="FFEEAE"/>
                  </a:solidFill>
                  <a:ln w="3175">
                    <a:solidFill>
                      <a:schemeClr val="tx1"/>
                    </a:solidFill>
                  </a:ln>
                  <a:effectLst>
                    <a:innerShdw blurRad="38100" dist="25400" dir="3780000">
                      <a:srgbClr val="592413">
                        <a:alpha val="24000"/>
                      </a:srgb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500" name="Oval 1499">
                    <a:extLst>
                      <a:ext uri="{FF2B5EF4-FFF2-40B4-BE49-F238E27FC236}">
                        <a16:creationId xmlns:a16="http://schemas.microsoft.com/office/drawing/2014/main" id="{C8590210-4281-EF8B-DF20-19F6E97842E4}"/>
                      </a:ext>
                    </a:extLst>
                  </p:cNvPr>
                  <p:cNvSpPr/>
                  <p:nvPr/>
                </p:nvSpPr>
                <p:spPr>
                  <a:xfrm>
                    <a:off x="4980812" y="2423912"/>
                    <a:ext cx="138942" cy="139140"/>
                  </a:xfrm>
                  <a:prstGeom prst="ellipse">
                    <a:avLst/>
                  </a:prstGeom>
                  <a:solidFill>
                    <a:srgbClr val="BFD7EF"/>
                  </a:solidFill>
                  <a:ln w="3175">
                    <a:solidFill>
                      <a:schemeClr val="tx1"/>
                    </a:solid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501" name="Parallelogram 1500">
                    <a:extLst>
                      <a:ext uri="{FF2B5EF4-FFF2-40B4-BE49-F238E27FC236}">
                        <a16:creationId xmlns:a16="http://schemas.microsoft.com/office/drawing/2014/main" id="{6B2D8B25-C33D-C292-570F-D8C1F8F46DC6}"/>
                      </a:ext>
                    </a:extLst>
                  </p:cNvPr>
                  <p:cNvSpPr/>
                  <p:nvPr/>
                </p:nvSpPr>
                <p:spPr>
                  <a:xfrm rot="357466">
                    <a:off x="5001617" y="2457893"/>
                    <a:ext cx="97810" cy="73542"/>
                  </a:xfrm>
                  <a:prstGeom prst="parallelogram">
                    <a:avLst>
                      <a:gd name="adj" fmla="val 30822"/>
                    </a:avLst>
                  </a:prstGeom>
                  <a:solidFill>
                    <a:srgbClr val="FFEEAE"/>
                  </a:solidFill>
                  <a:ln w="3175">
                    <a:solidFill>
                      <a:schemeClr val="tx1"/>
                    </a:solidFill>
                  </a:ln>
                  <a:effectLst>
                    <a:innerShdw blurRad="38100" dist="25400" dir="3780000">
                      <a:srgbClr val="592413">
                        <a:alpha val="24000"/>
                      </a:srgb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502" name="Oval 1501">
                    <a:extLst>
                      <a:ext uri="{FF2B5EF4-FFF2-40B4-BE49-F238E27FC236}">
                        <a16:creationId xmlns:a16="http://schemas.microsoft.com/office/drawing/2014/main" id="{DF0E805B-2F25-6DFD-767E-1F9EBADBD241}"/>
                      </a:ext>
                    </a:extLst>
                  </p:cNvPr>
                  <p:cNvSpPr/>
                  <p:nvPr/>
                </p:nvSpPr>
                <p:spPr>
                  <a:xfrm>
                    <a:off x="5139516" y="2428044"/>
                    <a:ext cx="138942" cy="139140"/>
                  </a:xfrm>
                  <a:prstGeom prst="ellipse">
                    <a:avLst/>
                  </a:prstGeom>
                  <a:solidFill>
                    <a:srgbClr val="BFD7EF"/>
                  </a:solidFill>
                  <a:ln w="3175">
                    <a:solidFill>
                      <a:schemeClr val="tx1"/>
                    </a:solid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503" name="Parallelogram 1502">
                    <a:extLst>
                      <a:ext uri="{FF2B5EF4-FFF2-40B4-BE49-F238E27FC236}">
                        <a16:creationId xmlns:a16="http://schemas.microsoft.com/office/drawing/2014/main" id="{DEFE5F16-A0E7-5699-F5AF-98C96DC7E26E}"/>
                      </a:ext>
                    </a:extLst>
                  </p:cNvPr>
                  <p:cNvSpPr/>
                  <p:nvPr/>
                </p:nvSpPr>
                <p:spPr>
                  <a:xfrm rot="357466">
                    <a:off x="5159636" y="2462026"/>
                    <a:ext cx="97810" cy="73542"/>
                  </a:xfrm>
                  <a:prstGeom prst="parallelogram">
                    <a:avLst>
                      <a:gd name="adj" fmla="val 30822"/>
                    </a:avLst>
                  </a:prstGeom>
                  <a:solidFill>
                    <a:srgbClr val="FFEEAE"/>
                  </a:solidFill>
                  <a:ln w="3175">
                    <a:solidFill>
                      <a:schemeClr val="tx1"/>
                    </a:solidFill>
                  </a:ln>
                  <a:effectLst>
                    <a:innerShdw blurRad="38100" dist="25400" dir="3780000">
                      <a:srgbClr val="592413">
                        <a:alpha val="24000"/>
                      </a:srgb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504" name="Rounded Rectangle 1503">
                    <a:extLst>
                      <a:ext uri="{FF2B5EF4-FFF2-40B4-BE49-F238E27FC236}">
                        <a16:creationId xmlns:a16="http://schemas.microsoft.com/office/drawing/2014/main" id="{524C2520-968D-FBE7-11E1-27A668D2B2A2}"/>
                      </a:ext>
                    </a:extLst>
                  </p:cNvPr>
                  <p:cNvSpPr/>
                  <p:nvPr/>
                </p:nvSpPr>
                <p:spPr>
                  <a:xfrm>
                    <a:off x="5462559" y="2273519"/>
                    <a:ext cx="139003" cy="139004"/>
                  </a:xfrm>
                  <a:prstGeom prst="roundRect">
                    <a:avLst/>
                  </a:prstGeom>
                  <a:solidFill>
                    <a:srgbClr val="BFD7EF"/>
                  </a:solidFill>
                  <a:ln w="3175">
                    <a:solidFill>
                      <a:schemeClr val="tx1"/>
                    </a:solidFill>
                  </a:ln>
                  <a:effectLst>
                    <a:innerShdw blurRad="68163" dist="25400" dir="2700000">
                      <a:prstClr val="black">
                        <a:alpha val="31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505" name="Oval 1504">
                    <a:extLst>
                      <a:ext uri="{FF2B5EF4-FFF2-40B4-BE49-F238E27FC236}">
                        <a16:creationId xmlns:a16="http://schemas.microsoft.com/office/drawing/2014/main" id="{1B6A3757-FD86-93A3-90C3-059D15296546}"/>
                      </a:ext>
                    </a:extLst>
                  </p:cNvPr>
                  <p:cNvSpPr/>
                  <p:nvPr/>
                </p:nvSpPr>
                <p:spPr>
                  <a:xfrm>
                    <a:off x="5307314" y="2274289"/>
                    <a:ext cx="138942" cy="139140"/>
                  </a:xfrm>
                  <a:prstGeom prst="ellipse">
                    <a:avLst/>
                  </a:prstGeom>
                  <a:solidFill>
                    <a:srgbClr val="BFD7EF"/>
                  </a:solidFill>
                  <a:ln w="3175">
                    <a:solidFill>
                      <a:schemeClr val="tx1"/>
                    </a:solid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506" name="Parallelogram 1505">
                    <a:extLst>
                      <a:ext uri="{FF2B5EF4-FFF2-40B4-BE49-F238E27FC236}">
                        <a16:creationId xmlns:a16="http://schemas.microsoft.com/office/drawing/2014/main" id="{BCB029A6-732A-E093-ABB5-08EC1B8A6E9D}"/>
                      </a:ext>
                    </a:extLst>
                  </p:cNvPr>
                  <p:cNvSpPr/>
                  <p:nvPr/>
                </p:nvSpPr>
                <p:spPr>
                  <a:xfrm rot="357466">
                    <a:off x="5328115" y="2306382"/>
                    <a:ext cx="97810" cy="73542"/>
                  </a:xfrm>
                  <a:prstGeom prst="parallelogram">
                    <a:avLst>
                      <a:gd name="adj" fmla="val 30822"/>
                    </a:avLst>
                  </a:prstGeom>
                  <a:solidFill>
                    <a:srgbClr val="FFEEAE"/>
                  </a:solidFill>
                  <a:ln w="3175">
                    <a:solidFill>
                      <a:schemeClr val="tx1"/>
                    </a:solidFill>
                  </a:ln>
                  <a:effectLst>
                    <a:innerShdw blurRad="38100" dist="25400" dir="3780000">
                      <a:srgbClr val="592413">
                        <a:alpha val="24000"/>
                      </a:srgb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1507" name="Oval 1506">
                    <a:extLst>
                      <a:ext uri="{FF2B5EF4-FFF2-40B4-BE49-F238E27FC236}">
                        <a16:creationId xmlns:a16="http://schemas.microsoft.com/office/drawing/2014/main" id="{1E7B2954-5AD8-683E-5456-8441EDB12069}"/>
                      </a:ext>
                    </a:extLst>
                  </p:cNvPr>
                  <p:cNvSpPr/>
                  <p:nvPr/>
                </p:nvSpPr>
                <p:spPr>
                  <a:xfrm>
                    <a:off x="5307314" y="2423912"/>
                    <a:ext cx="138942" cy="139140"/>
                  </a:xfrm>
                  <a:prstGeom prst="ellipse">
                    <a:avLst/>
                  </a:prstGeom>
                  <a:solidFill>
                    <a:srgbClr val="BFD7EF"/>
                  </a:solidFill>
                  <a:ln w="3175">
                    <a:solidFill>
                      <a:schemeClr val="tx1"/>
                    </a:solid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508" name="Parallelogram 1507">
                    <a:extLst>
                      <a:ext uri="{FF2B5EF4-FFF2-40B4-BE49-F238E27FC236}">
                        <a16:creationId xmlns:a16="http://schemas.microsoft.com/office/drawing/2014/main" id="{5CA85EE1-1FC8-F120-3EAD-C0B9E0CCBE78}"/>
                      </a:ext>
                    </a:extLst>
                  </p:cNvPr>
                  <p:cNvSpPr/>
                  <p:nvPr/>
                </p:nvSpPr>
                <p:spPr>
                  <a:xfrm rot="357466">
                    <a:off x="5328115" y="2457893"/>
                    <a:ext cx="97810" cy="73542"/>
                  </a:xfrm>
                  <a:prstGeom prst="parallelogram">
                    <a:avLst>
                      <a:gd name="adj" fmla="val 30822"/>
                    </a:avLst>
                  </a:prstGeom>
                  <a:solidFill>
                    <a:srgbClr val="FFEEAE"/>
                  </a:solidFill>
                  <a:ln w="3175">
                    <a:solidFill>
                      <a:schemeClr val="tx1"/>
                    </a:solidFill>
                  </a:ln>
                  <a:effectLst>
                    <a:innerShdw blurRad="38100" dist="25400" dir="3780000">
                      <a:srgbClr val="592413">
                        <a:alpha val="24000"/>
                      </a:srgb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509" name="Oval 1508">
                    <a:extLst>
                      <a:ext uri="{FF2B5EF4-FFF2-40B4-BE49-F238E27FC236}">
                        <a16:creationId xmlns:a16="http://schemas.microsoft.com/office/drawing/2014/main" id="{F314189D-7653-4782-E4F9-F976E6DBD4AF}"/>
                      </a:ext>
                    </a:extLst>
                  </p:cNvPr>
                  <p:cNvSpPr/>
                  <p:nvPr/>
                </p:nvSpPr>
                <p:spPr>
                  <a:xfrm>
                    <a:off x="5466016" y="2428044"/>
                    <a:ext cx="138942" cy="139140"/>
                  </a:xfrm>
                  <a:prstGeom prst="ellipse">
                    <a:avLst/>
                  </a:prstGeom>
                  <a:solidFill>
                    <a:srgbClr val="BFD7EF"/>
                  </a:solidFill>
                  <a:ln w="3175">
                    <a:solidFill>
                      <a:schemeClr val="tx1"/>
                    </a:solid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510" name="Parallelogram 1509">
                    <a:extLst>
                      <a:ext uri="{FF2B5EF4-FFF2-40B4-BE49-F238E27FC236}">
                        <a16:creationId xmlns:a16="http://schemas.microsoft.com/office/drawing/2014/main" id="{C28B49E5-71DA-4A7D-4BB2-D915E05C0414}"/>
                      </a:ext>
                    </a:extLst>
                  </p:cNvPr>
                  <p:cNvSpPr/>
                  <p:nvPr/>
                </p:nvSpPr>
                <p:spPr>
                  <a:xfrm rot="357466">
                    <a:off x="5486138" y="2462026"/>
                    <a:ext cx="97810" cy="73542"/>
                  </a:xfrm>
                  <a:prstGeom prst="parallelogram">
                    <a:avLst>
                      <a:gd name="adj" fmla="val 30822"/>
                    </a:avLst>
                  </a:prstGeom>
                  <a:solidFill>
                    <a:srgbClr val="FFEEAE"/>
                  </a:solidFill>
                  <a:ln w="3175">
                    <a:solidFill>
                      <a:schemeClr val="tx1"/>
                    </a:solidFill>
                  </a:ln>
                  <a:effectLst>
                    <a:innerShdw blurRad="38100" dist="25400" dir="3780000">
                      <a:srgbClr val="592413">
                        <a:alpha val="24000"/>
                      </a:srgb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511" name="Rounded Rectangle 1510">
                    <a:extLst>
                      <a:ext uri="{FF2B5EF4-FFF2-40B4-BE49-F238E27FC236}">
                        <a16:creationId xmlns:a16="http://schemas.microsoft.com/office/drawing/2014/main" id="{DB84F01E-52C3-3A36-6BFF-175836D8BE6F}"/>
                      </a:ext>
                    </a:extLst>
                  </p:cNvPr>
                  <p:cNvSpPr/>
                  <p:nvPr/>
                </p:nvSpPr>
                <p:spPr>
                  <a:xfrm>
                    <a:off x="5786993" y="2273519"/>
                    <a:ext cx="139003" cy="139004"/>
                  </a:xfrm>
                  <a:prstGeom prst="roundRect">
                    <a:avLst/>
                  </a:prstGeom>
                  <a:solidFill>
                    <a:srgbClr val="BFD7EF"/>
                  </a:solidFill>
                  <a:ln w="3175">
                    <a:solidFill>
                      <a:schemeClr val="tx1"/>
                    </a:solidFill>
                  </a:ln>
                  <a:effectLst>
                    <a:innerShdw blurRad="68163" dist="25400" dir="2700000">
                      <a:prstClr val="black">
                        <a:alpha val="31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512" name="Oval 1511">
                    <a:extLst>
                      <a:ext uri="{FF2B5EF4-FFF2-40B4-BE49-F238E27FC236}">
                        <a16:creationId xmlns:a16="http://schemas.microsoft.com/office/drawing/2014/main" id="{DC48B6FB-1881-C75E-0210-E9F60DF31E07}"/>
                      </a:ext>
                    </a:extLst>
                  </p:cNvPr>
                  <p:cNvSpPr/>
                  <p:nvPr/>
                </p:nvSpPr>
                <p:spPr>
                  <a:xfrm>
                    <a:off x="5631744" y="2274289"/>
                    <a:ext cx="138942" cy="139140"/>
                  </a:xfrm>
                  <a:prstGeom prst="ellipse">
                    <a:avLst/>
                  </a:prstGeom>
                  <a:solidFill>
                    <a:srgbClr val="BFD7EF"/>
                  </a:solidFill>
                  <a:ln w="3175">
                    <a:solidFill>
                      <a:schemeClr val="tx1"/>
                    </a:solid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513" name="Parallelogram 1512">
                    <a:extLst>
                      <a:ext uri="{FF2B5EF4-FFF2-40B4-BE49-F238E27FC236}">
                        <a16:creationId xmlns:a16="http://schemas.microsoft.com/office/drawing/2014/main" id="{14012DF9-AA7C-2EC0-C911-EED5D9F83865}"/>
                      </a:ext>
                    </a:extLst>
                  </p:cNvPr>
                  <p:cNvSpPr/>
                  <p:nvPr/>
                </p:nvSpPr>
                <p:spPr>
                  <a:xfrm rot="357466">
                    <a:off x="5652552" y="2306382"/>
                    <a:ext cx="97810" cy="73542"/>
                  </a:xfrm>
                  <a:prstGeom prst="parallelogram">
                    <a:avLst>
                      <a:gd name="adj" fmla="val 30822"/>
                    </a:avLst>
                  </a:prstGeom>
                  <a:solidFill>
                    <a:srgbClr val="FFEEAE"/>
                  </a:solidFill>
                  <a:ln w="3175">
                    <a:solidFill>
                      <a:schemeClr val="tx1"/>
                    </a:solidFill>
                  </a:ln>
                  <a:effectLst>
                    <a:innerShdw blurRad="38100" dist="25400" dir="3780000">
                      <a:srgbClr val="592413">
                        <a:alpha val="24000"/>
                      </a:srgb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514" name="Oval 1513">
                    <a:extLst>
                      <a:ext uri="{FF2B5EF4-FFF2-40B4-BE49-F238E27FC236}">
                        <a16:creationId xmlns:a16="http://schemas.microsoft.com/office/drawing/2014/main" id="{E2FF6BE5-C4FB-AC96-867C-3333C3742B14}"/>
                      </a:ext>
                    </a:extLst>
                  </p:cNvPr>
                  <p:cNvSpPr/>
                  <p:nvPr/>
                </p:nvSpPr>
                <p:spPr>
                  <a:xfrm>
                    <a:off x="5631744" y="2423912"/>
                    <a:ext cx="138942" cy="139140"/>
                  </a:xfrm>
                  <a:prstGeom prst="ellipse">
                    <a:avLst/>
                  </a:prstGeom>
                  <a:solidFill>
                    <a:srgbClr val="BFD7EF"/>
                  </a:solidFill>
                  <a:ln w="3175">
                    <a:solidFill>
                      <a:schemeClr val="tx1"/>
                    </a:solid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515" name="Parallelogram 1514">
                    <a:extLst>
                      <a:ext uri="{FF2B5EF4-FFF2-40B4-BE49-F238E27FC236}">
                        <a16:creationId xmlns:a16="http://schemas.microsoft.com/office/drawing/2014/main" id="{FBEAB9AB-E8F0-8DE3-4CF2-232F3E17AC1D}"/>
                      </a:ext>
                    </a:extLst>
                  </p:cNvPr>
                  <p:cNvSpPr/>
                  <p:nvPr/>
                </p:nvSpPr>
                <p:spPr>
                  <a:xfrm rot="357466">
                    <a:off x="5652552" y="2457893"/>
                    <a:ext cx="97810" cy="73542"/>
                  </a:xfrm>
                  <a:prstGeom prst="parallelogram">
                    <a:avLst>
                      <a:gd name="adj" fmla="val 30822"/>
                    </a:avLst>
                  </a:prstGeom>
                  <a:solidFill>
                    <a:srgbClr val="FFEEAE"/>
                  </a:solidFill>
                  <a:ln w="3175">
                    <a:solidFill>
                      <a:schemeClr val="tx1"/>
                    </a:solidFill>
                  </a:ln>
                  <a:effectLst>
                    <a:innerShdw blurRad="38100" dist="25400" dir="3780000">
                      <a:srgbClr val="592413">
                        <a:alpha val="24000"/>
                      </a:srgb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516" name="Oval 1515">
                    <a:extLst>
                      <a:ext uri="{FF2B5EF4-FFF2-40B4-BE49-F238E27FC236}">
                        <a16:creationId xmlns:a16="http://schemas.microsoft.com/office/drawing/2014/main" id="{00FAD118-C6B4-1F31-490A-37C0A6EC56EE}"/>
                      </a:ext>
                    </a:extLst>
                  </p:cNvPr>
                  <p:cNvSpPr/>
                  <p:nvPr/>
                </p:nvSpPr>
                <p:spPr>
                  <a:xfrm>
                    <a:off x="5790449" y="2428044"/>
                    <a:ext cx="138942" cy="139140"/>
                  </a:xfrm>
                  <a:prstGeom prst="ellipse">
                    <a:avLst/>
                  </a:prstGeom>
                  <a:solidFill>
                    <a:srgbClr val="BFD7EF"/>
                  </a:solidFill>
                  <a:ln w="3175">
                    <a:solidFill>
                      <a:schemeClr val="tx1"/>
                    </a:solid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517" name="Parallelogram 1516">
                    <a:extLst>
                      <a:ext uri="{FF2B5EF4-FFF2-40B4-BE49-F238E27FC236}">
                        <a16:creationId xmlns:a16="http://schemas.microsoft.com/office/drawing/2014/main" id="{8C1E42BD-1019-5EB4-E933-103D27E9DEF9}"/>
                      </a:ext>
                    </a:extLst>
                  </p:cNvPr>
                  <p:cNvSpPr/>
                  <p:nvPr/>
                </p:nvSpPr>
                <p:spPr>
                  <a:xfrm rot="357466">
                    <a:off x="5810571" y="2462026"/>
                    <a:ext cx="97810" cy="73542"/>
                  </a:xfrm>
                  <a:prstGeom prst="parallelogram">
                    <a:avLst>
                      <a:gd name="adj" fmla="val 30822"/>
                    </a:avLst>
                  </a:prstGeom>
                  <a:solidFill>
                    <a:srgbClr val="FFEEAE"/>
                  </a:solidFill>
                  <a:ln w="3175">
                    <a:solidFill>
                      <a:schemeClr val="tx1"/>
                    </a:solidFill>
                  </a:ln>
                  <a:effectLst>
                    <a:innerShdw blurRad="38100" dist="25400" dir="3780000">
                      <a:srgbClr val="592413">
                        <a:alpha val="24000"/>
                      </a:srgb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518" name="Rounded Rectangle 1517">
                    <a:extLst>
                      <a:ext uri="{FF2B5EF4-FFF2-40B4-BE49-F238E27FC236}">
                        <a16:creationId xmlns:a16="http://schemas.microsoft.com/office/drawing/2014/main" id="{55C2C5D9-401A-7AAD-E6E5-D0F34C479325}"/>
                      </a:ext>
                    </a:extLst>
                  </p:cNvPr>
                  <p:cNvSpPr/>
                  <p:nvPr/>
                </p:nvSpPr>
                <p:spPr>
                  <a:xfrm>
                    <a:off x="6111428" y="2273519"/>
                    <a:ext cx="139003" cy="139004"/>
                  </a:xfrm>
                  <a:prstGeom prst="roundRect">
                    <a:avLst/>
                  </a:prstGeom>
                  <a:solidFill>
                    <a:srgbClr val="BFD7EF"/>
                  </a:solidFill>
                  <a:ln w="3175">
                    <a:solidFill>
                      <a:schemeClr val="tx1"/>
                    </a:solidFill>
                  </a:ln>
                  <a:effectLst>
                    <a:innerShdw blurRad="68163" dist="25400" dir="2700000">
                      <a:prstClr val="black">
                        <a:alpha val="31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519" name="Oval 1518">
                    <a:extLst>
                      <a:ext uri="{FF2B5EF4-FFF2-40B4-BE49-F238E27FC236}">
                        <a16:creationId xmlns:a16="http://schemas.microsoft.com/office/drawing/2014/main" id="{04A82F28-A018-E02F-278A-7FAA0C94A7EE}"/>
                      </a:ext>
                    </a:extLst>
                  </p:cNvPr>
                  <p:cNvSpPr/>
                  <p:nvPr/>
                </p:nvSpPr>
                <p:spPr>
                  <a:xfrm>
                    <a:off x="5956183" y="2274289"/>
                    <a:ext cx="138942" cy="139140"/>
                  </a:xfrm>
                  <a:prstGeom prst="ellipse">
                    <a:avLst/>
                  </a:prstGeom>
                  <a:solidFill>
                    <a:srgbClr val="BFD7EF"/>
                  </a:solidFill>
                  <a:ln w="3175">
                    <a:solidFill>
                      <a:schemeClr val="tx1"/>
                    </a:solid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520" name="Parallelogram 1519">
                    <a:extLst>
                      <a:ext uri="{FF2B5EF4-FFF2-40B4-BE49-F238E27FC236}">
                        <a16:creationId xmlns:a16="http://schemas.microsoft.com/office/drawing/2014/main" id="{60777C63-2A7F-337A-7AD6-2E7989529ACD}"/>
                      </a:ext>
                    </a:extLst>
                  </p:cNvPr>
                  <p:cNvSpPr/>
                  <p:nvPr/>
                </p:nvSpPr>
                <p:spPr>
                  <a:xfrm rot="357466">
                    <a:off x="5976987" y="2306382"/>
                    <a:ext cx="97810" cy="73542"/>
                  </a:xfrm>
                  <a:prstGeom prst="parallelogram">
                    <a:avLst>
                      <a:gd name="adj" fmla="val 30822"/>
                    </a:avLst>
                  </a:prstGeom>
                  <a:solidFill>
                    <a:srgbClr val="FFEEAE"/>
                  </a:solidFill>
                  <a:ln w="3175">
                    <a:solidFill>
                      <a:schemeClr val="tx1"/>
                    </a:solidFill>
                  </a:ln>
                  <a:effectLst>
                    <a:innerShdw blurRad="38100" dist="25400" dir="3780000">
                      <a:srgbClr val="592413">
                        <a:alpha val="24000"/>
                      </a:srgb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521" name="Oval 1520">
                    <a:extLst>
                      <a:ext uri="{FF2B5EF4-FFF2-40B4-BE49-F238E27FC236}">
                        <a16:creationId xmlns:a16="http://schemas.microsoft.com/office/drawing/2014/main" id="{041D0232-408E-A2A2-D375-EE01E7E1FE29}"/>
                      </a:ext>
                    </a:extLst>
                  </p:cNvPr>
                  <p:cNvSpPr/>
                  <p:nvPr/>
                </p:nvSpPr>
                <p:spPr>
                  <a:xfrm>
                    <a:off x="5956183" y="2423912"/>
                    <a:ext cx="138942" cy="139140"/>
                  </a:xfrm>
                  <a:prstGeom prst="ellipse">
                    <a:avLst/>
                  </a:prstGeom>
                  <a:solidFill>
                    <a:srgbClr val="BFD7EF"/>
                  </a:solidFill>
                  <a:ln w="3175">
                    <a:solidFill>
                      <a:schemeClr val="tx1"/>
                    </a:solid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522" name="Parallelogram 1521">
                    <a:extLst>
                      <a:ext uri="{FF2B5EF4-FFF2-40B4-BE49-F238E27FC236}">
                        <a16:creationId xmlns:a16="http://schemas.microsoft.com/office/drawing/2014/main" id="{3111D558-F448-F100-00EE-943E46C424BA}"/>
                      </a:ext>
                    </a:extLst>
                  </p:cNvPr>
                  <p:cNvSpPr/>
                  <p:nvPr/>
                </p:nvSpPr>
                <p:spPr>
                  <a:xfrm rot="357466">
                    <a:off x="5976987" y="2457893"/>
                    <a:ext cx="97810" cy="73542"/>
                  </a:xfrm>
                  <a:prstGeom prst="parallelogram">
                    <a:avLst>
                      <a:gd name="adj" fmla="val 30822"/>
                    </a:avLst>
                  </a:prstGeom>
                  <a:solidFill>
                    <a:srgbClr val="FFEEAE"/>
                  </a:solidFill>
                  <a:ln w="3175">
                    <a:solidFill>
                      <a:schemeClr val="tx1"/>
                    </a:solidFill>
                  </a:ln>
                  <a:effectLst>
                    <a:innerShdw blurRad="38100" dist="25400" dir="3780000">
                      <a:srgbClr val="592413">
                        <a:alpha val="24000"/>
                      </a:srgb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523" name="Oval 1522">
                    <a:extLst>
                      <a:ext uri="{FF2B5EF4-FFF2-40B4-BE49-F238E27FC236}">
                        <a16:creationId xmlns:a16="http://schemas.microsoft.com/office/drawing/2014/main" id="{5D58A08F-D2FE-98E0-905F-8830E7439419}"/>
                      </a:ext>
                    </a:extLst>
                  </p:cNvPr>
                  <p:cNvSpPr/>
                  <p:nvPr/>
                </p:nvSpPr>
                <p:spPr>
                  <a:xfrm>
                    <a:off x="6114881" y="2428044"/>
                    <a:ext cx="138942" cy="139140"/>
                  </a:xfrm>
                  <a:prstGeom prst="ellipse">
                    <a:avLst/>
                  </a:prstGeom>
                  <a:solidFill>
                    <a:srgbClr val="BFD7EF"/>
                  </a:solidFill>
                  <a:ln w="3175">
                    <a:solidFill>
                      <a:schemeClr val="tx1"/>
                    </a:solid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524" name="Parallelogram 1523">
                    <a:extLst>
                      <a:ext uri="{FF2B5EF4-FFF2-40B4-BE49-F238E27FC236}">
                        <a16:creationId xmlns:a16="http://schemas.microsoft.com/office/drawing/2014/main" id="{D3A6E457-E982-DC85-824F-5350705873EE}"/>
                      </a:ext>
                    </a:extLst>
                  </p:cNvPr>
                  <p:cNvSpPr/>
                  <p:nvPr/>
                </p:nvSpPr>
                <p:spPr>
                  <a:xfrm rot="357466">
                    <a:off x="6135005" y="2462026"/>
                    <a:ext cx="97810" cy="73542"/>
                  </a:xfrm>
                  <a:prstGeom prst="parallelogram">
                    <a:avLst>
                      <a:gd name="adj" fmla="val 30822"/>
                    </a:avLst>
                  </a:prstGeom>
                  <a:solidFill>
                    <a:srgbClr val="FFEEAE"/>
                  </a:solidFill>
                  <a:ln w="3175">
                    <a:solidFill>
                      <a:schemeClr val="tx1"/>
                    </a:solidFill>
                  </a:ln>
                  <a:effectLst>
                    <a:innerShdw blurRad="38100" dist="25400" dir="3780000">
                      <a:srgbClr val="592413">
                        <a:alpha val="24000"/>
                      </a:srgb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grpSp>
              <p:nvGrpSpPr>
                <p:cNvPr id="1364" name="Group 1363">
                  <a:extLst>
                    <a:ext uri="{FF2B5EF4-FFF2-40B4-BE49-F238E27FC236}">
                      <a16:creationId xmlns:a16="http://schemas.microsoft.com/office/drawing/2014/main" id="{08B1576F-E066-FF0B-4831-DF86E6207CC1}"/>
                    </a:ext>
                  </a:extLst>
                </p:cNvPr>
                <p:cNvGrpSpPr/>
                <p:nvPr/>
              </p:nvGrpSpPr>
              <p:grpSpPr>
                <a:xfrm>
                  <a:off x="-738197" y="-546815"/>
                  <a:ext cx="1597447" cy="293665"/>
                  <a:chOff x="4656376" y="2273519"/>
                  <a:chExt cx="1597447" cy="293665"/>
                </a:xfrm>
              </p:grpSpPr>
              <p:sp>
                <p:nvSpPr>
                  <p:cNvPr id="1455" name="Rounded Rectangle 1454">
                    <a:extLst>
                      <a:ext uri="{FF2B5EF4-FFF2-40B4-BE49-F238E27FC236}">
                        <a16:creationId xmlns:a16="http://schemas.microsoft.com/office/drawing/2014/main" id="{6BC92F68-265A-4219-B666-11EDC43D059A}"/>
                      </a:ext>
                    </a:extLst>
                  </p:cNvPr>
                  <p:cNvSpPr/>
                  <p:nvPr/>
                </p:nvSpPr>
                <p:spPr>
                  <a:xfrm>
                    <a:off x="4811623" y="2273519"/>
                    <a:ext cx="139003" cy="139004"/>
                  </a:xfrm>
                  <a:prstGeom prst="roundRect">
                    <a:avLst/>
                  </a:prstGeom>
                  <a:solidFill>
                    <a:srgbClr val="BFD7EF"/>
                  </a:solidFill>
                  <a:ln w="3175">
                    <a:solidFill>
                      <a:schemeClr val="tx1"/>
                    </a:solidFill>
                  </a:ln>
                  <a:effectLst>
                    <a:innerShdw blurRad="68163" dist="25400" dir="2700000">
                      <a:prstClr val="black">
                        <a:alpha val="31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456" name="Oval 1455">
                    <a:extLst>
                      <a:ext uri="{FF2B5EF4-FFF2-40B4-BE49-F238E27FC236}">
                        <a16:creationId xmlns:a16="http://schemas.microsoft.com/office/drawing/2014/main" id="{5C5F6A4D-62FF-1A2D-5C61-005197217349}"/>
                      </a:ext>
                    </a:extLst>
                  </p:cNvPr>
                  <p:cNvSpPr/>
                  <p:nvPr/>
                </p:nvSpPr>
                <p:spPr>
                  <a:xfrm>
                    <a:off x="4656376" y="2274289"/>
                    <a:ext cx="138942" cy="139140"/>
                  </a:xfrm>
                  <a:prstGeom prst="ellipse">
                    <a:avLst/>
                  </a:prstGeom>
                  <a:solidFill>
                    <a:srgbClr val="BFD7EF"/>
                  </a:solidFill>
                  <a:ln w="3175">
                    <a:solidFill>
                      <a:schemeClr val="tx1"/>
                    </a:solid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457" name="Parallelogram 1456">
                    <a:extLst>
                      <a:ext uri="{FF2B5EF4-FFF2-40B4-BE49-F238E27FC236}">
                        <a16:creationId xmlns:a16="http://schemas.microsoft.com/office/drawing/2014/main" id="{C5D21CF4-1CAF-878E-C149-BCF0703EA70E}"/>
                      </a:ext>
                    </a:extLst>
                  </p:cNvPr>
                  <p:cNvSpPr/>
                  <p:nvPr/>
                </p:nvSpPr>
                <p:spPr>
                  <a:xfrm rot="357466">
                    <a:off x="4677179" y="2306382"/>
                    <a:ext cx="97810" cy="73542"/>
                  </a:xfrm>
                  <a:prstGeom prst="parallelogram">
                    <a:avLst>
                      <a:gd name="adj" fmla="val 30822"/>
                    </a:avLst>
                  </a:prstGeom>
                  <a:solidFill>
                    <a:srgbClr val="FFEEAE"/>
                  </a:solidFill>
                  <a:ln w="3175">
                    <a:solidFill>
                      <a:schemeClr val="tx1"/>
                    </a:solidFill>
                  </a:ln>
                  <a:effectLst>
                    <a:innerShdw blurRad="38100" dist="25400" dir="3780000">
                      <a:srgbClr val="592413">
                        <a:alpha val="24000"/>
                      </a:srgb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458" name="Oval 1457">
                    <a:extLst>
                      <a:ext uri="{FF2B5EF4-FFF2-40B4-BE49-F238E27FC236}">
                        <a16:creationId xmlns:a16="http://schemas.microsoft.com/office/drawing/2014/main" id="{EC03628E-6884-E364-F452-17B75BEE0C82}"/>
                      </a:ext>
                    </a:extLst>
                  </p:cNvPr>
                  <p:cNvSpPr/>
                  <p:nvPr/>
                </p:nvSpPr>
                <p:spPr>
                  <a:xfrm>
                    <a:off x="4656376" y="2423912"/>
                    <a:ext cx="138942" cy="139140"/>
                  </a:xfrm>
                  <a:prstGeom prst="ellipse">
                    <a:avLst/>
                  </a:prstGeom>
                  <a:solidFill>
                    <a:srgbClr val="BFD7EF"/>
                  </a:solidFill>
                  <a:ln w="3175">
                    <a:solidFill>
                      <a:schemeClr val="tx1"/>
                    </a:solid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459" name="Parallelogram 1458">
                    <a:extLst>
                      <a:ext uri="{FF2B5EF4-FFF2-40B4-BE49-F238E27FC236}">
                        <a16:creationId xmlns:a16="http://schemas.microsoft.com/office/drawing/2014/main" id="{ACB252D9-F9F1-B795-331C-C19DE4FE2B7C}"/>
                      </a:ext>
                    </a:extLst>
                  </p:cNvPr>
                  <p:cNvSpPr/>
                  <p:nvPr/>
                </p:nvSpPr>
                <p:spPr>
                  <a:xfrm rot="357466">
                    <a:off x="4677179" y="2457893"/>
                    <a:ext cx="97810" cy="73542"/>
                  </a:xfrm>
                  <a:prstGeom prst="parallelogram">
                    <a:avLst>
                      <a:gd name="adj" fmla="val 30822"/>
                    </a:avLst>
                  </a:prstGeom>
                  <a:solidFill>
                    <a:srgbClr val="FFEEAE"/>
                  </a:solidFill>
                  <a:ln w="3175">
                    <a:solidFill>
                      <a:schemeClr val="tx1"/>
                    </a:solidFill>
                  </a:ln>
                  <a:effectLst>
                    <a:innerShdw blurRad="38100" dist="25400" dir="3780000">
                      <a:srgbClr val="592413">
                        <a:alpha val="24000"/>
                      </a:srgb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460" name="Oval 1459">
                    <a:extLst>
                      <a:ext uri="{FF2B5EF4-FFF2-40B4-BE49-F238E27FC236}">
                        <a16:creationId xmlns:a16="http://schemas.microsoft.com/office/drawing/2014/main" id="{F5B2B8A7-D764-458F-B13F-27C90D1E48BB}"/>
                      </a:ext>
                    </a:extLst>
                  </p:cNvPr>
                  <p:cNvSpPr/>
                  <p:nvPr/>
                </p:nvSpPr>
                <p:spPr>
                  <a:xfrm>
                    <a:off x="4815075" y="2428044"/>
                    <a:ext cx="138942" cy="139140"/>
                  </a:xfrm>
                  <a:prstGeom prst="ellipse">
                    <a:avLst/>
                  </a:prstGeom>
                  <a:solidFill>
                    <a:srgbClr val="BFD7EF"/>
                  </a:solidFill>
                  <a:ln w="3175">
                    <a:solidFill>
                      <a:schemeClr val="tx1"/>
                    </a:solid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461" name="Parallelogram 1460">
                    <a:extLst>
                      <a:ext uri="{FF2B5EF4-FFF2-40B4-BE49-F238E27FC236}">
                        <a16:creationId xmlns:a16="http://schemas.microsoft.com/office/drawing/2014/main" id="{367AD9AD-81AE-004A-BE8D-10A673295B86}"/>
                      </a:ext>
                    </a:extLst>
                  </p:cNvPr>
                  <p:cNvSpPr/>
                  <p:nvPr/>
                </p:nvSpPr>
                <p:spPr>
                  <a:xfrm rot="357466">
                    <a:off x="4835202" y="2462026"/>
                    <a:ext cx="97810" cy="73542"/>
                  </a:xfrm>
                  <a:prstGeom prst="parallelogram">
                    <a:avLst>
                      <a:gd name="adj" fmla="val 30822"/>
                    </a:avLst>
                  </a:prstGeom>
                  <a:solidFill>
                    <a:srgbClr val="FFEEAE"/>
                  </a:solidFill>
                  <a:ln w="3175">
                    <a:solidFill>
                      <a:schemeClr val="tx1"/>
                    </a:solidFill>
                  </a:ln>
                  <a:effectLst>
                    <a:innerShdw blurRad="38100" dist="25400" dir="3780000">
                      <a:srgbClr val="592413">
                        <a:alpha val="24000"/>
                      </a:srgb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462" name="Rounded Rectangle 1461">
                    <a:extLst>
                      <a:ext uri="{FF2B5EF4-FFF2-40B4-BE49-F238E27FC236}">
                        <a16:creationId xmlns:a16="http://schemas.microsoft.com/office/drawing/2014/main" id="{70C24F86-3148-6DD9-F2C0-06A090B708D2}"/>
                      </a:ext>
                    </a:extLst>
                  </p:cNvPr>
                  <p:cNvSpPr/>
                  <p:nvPr/>
                </p:nvSpPr>
                <p:spPr>
                  <a:xfrm>
                    <a:off x="5136058" y="2273519"/>
                    <a:ext cx="139003" cy="139004"/>
                  </a:xfrm>
                  <a:prstGeom prst="roundRect">
                    <a:avLst/>
                  </a:prstGeom>
                  <a:solidFill>
                    <a:srgbClr val="BFD7EF"/>
                  </a:solidFill>
                  <a:ln w="3175">
                    <a:solidFill>
                      <a:schemeClr val="tx1"/>
                    </a:solidFill>
                  </a:ln>
                  <a:effectLst>
                    <a:innerShdw blurRad="68163" dist="25400" dir="2700000">
                      <a:prstClr val="black">
                        <a:alpha val="31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463" name="Oval 1462">
                    <a:extLst>
                      <a:ext uri="{FF2B5EF4-FFF2-40B4-BE49-F238E27FC236}">
                        <a16:creationId xmlns:a16="http://schemas.microsoft.com/office/drawing/2014/main" id="{5F0F4766-2C3E-D4A4-EBDA-C61F21D19715}"/>
                      </a:ext>
                    </a:extLst>
                  </p:cNvPr>
                  <p:cNvSpPr/>
                  <p:nvPr/>
                </p:nvSpPr>
                <p:spPr>
                  <a:xfrm>
                    <a:off x="4980807" y="2274289"/>
                    <a:ext cx="138942" cy="139140"/>
                  </a:xfrm>
                  <a:prstGeom prst="ellipse">
                    <a:avLst/>
                  </a:prstGeom>
                  <a:solidFill>
                    <a:srgbClr val="BFD7EF"/>
                  </a:solidFill>
                  <a:ln w="3175">
                    <a:solidFill>
                      <a:schemeClr val="tx1"/>
                    </a:solid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464" name="Parallelogram 1463">
                    <a:extLst>
                      <a:ext uri="{FF2B5EF4-FFF2-40B4-BE49-F238E27FC236}">
                        <a16:creationId xmlns:a16="http://schemas.microsoft.com/office/drawing/2014/main" id="{C4880D1B-5FB3-BAB4-AF81-2AB009B091D0}"/>
                      </a:ext>
                    </a:extLst>
                  </p:cNvPr>
                  <p:cNvSpPr/>
                  <p:nvPr/>
                </p:nvSpPr>
                <p:spPr>
                  <a:xfrm rot="357466">
                    <a:off x="5001617" y="2306382"/>
                    <a:ext cx="97810" cy="73542"/>
                  </a:xfrm>
                  <a:prstGeom prst="parallelogram">
                    <a:avLst>
                      <a:gd name="adj" fmla="val 30822"/>
                    </a:avLst>
                  </a:prstGeom>
                  <a:solidFill>
                    <a:srgbClr val="FFEEAE"/>
                  </a:solidFill>
                  <a:ln w="3175">
                    <a:solidFill>
                      <a:schemeClr val="tx1"/>
                    </a:solidFill>
                  </a:ln>
                  <a:effectLst>
                    <a:innerShdw blurRad="38100" dist="25400" dir="3780000">
                      <a:srgbClr val="592413">
                        <a:alpha val="24000"/>
                      </a:srgb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465" name="Oval 1464">
                    <a:extLst>
                      <a:ext uri="{FF2B5EF4-FFF2-40B4-BE49-F238E27FC236}">
                        <a16:creationId xmlns:a16="http://schemas.microsoft.com/office/drawing/2014/main" id="{B13F434B-05D3-7E86-6AE8-D979C970F700}"/>
                      </a:ext>
                    </a:extLst>
                  </p:cNvPr>
                  <p:cNvSpPr/>
                  <p:nvPr/>
                </p:nvSpPr>
                <p:spPr>
                  <a:xfrm>
                    <a:off x="4980807" y="2423912"/>
                    <a:ext cx="138942" cy="139140"/>
                  </a:xfrm>
                  <a:prstGeom prst="ellipse">
                    <a:avLst/>
                  </a:prstGeom>
                  <a:solidFill>
                    <a:srgbClr val="BFD7EF"/>
                  </a:solidFill>
                  <a:ln w="3175">
                    <a:solidFill>
                      <a:schemeClr val="tx1"/>
                    </a:solid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466" name="Parallelogram 1465">
                    <a:extLst>
                      <a:ext uri="{FF2B5EF4-FFF2-40B4-BE49-F238E27FC236}">
                        <a16:creationId xmlns:a16="http://schemas.microsoft.com/office/drawing/2014/main" id="{1CF7CA70-5E03-4E6D-AB4C-CA77D917CDF7}"/>
                      </a:ext>
                    </a:extLst>
                  </p:cNvPr>
                  <p:cNvSpPr/>
                  <p:nvPr/>
                </p:nvSpPr>
                <p:spPr>
                  <a:xfrm rot="357466">
                    <a:off x="5001617" y="2457893"/>
                    <a:ext cx="97810" cy="73542"/>
                  </a:xfrm>
                  <a:prstGeom prst="parallelogram">
                    <a:avLst>
                      <a:gd name="adj" fmla="val 30822"/>
                    </a:avLst>
                  </a:prstGeom>
                  <a:solidFill>
                    <a:srgbClr val="FFEEAE"/>
                  </a:solidFill>
                  <a:ln w="3175">
                    <a:solidFill>
                      <a:schemeClr val="tx1"/>
                    </a:solidFill>
                  </a:ln>
                  <a:effectLst>
                    <a:innerShdw blurRad="38100" dist="25400" dir="3780000">
                      <a:srgbClr val="592413">
                        <a:alpha val="24000"/>
                      </a:srgb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467" name="Oval 1466">
                    <a:extLst>
                      <a:ext uri="{FF2B5EF4-FFF2-40B4-BE49-F238E27FC236}">
                        <a16:creationId xmlns:a16="http://schemas.microsoft.com/office/drawing/2014/main" id="{EC4B9267-F022-F2BA-805A-87C90DF77FE6}"/>
                      </a:ext>
                    </a:extLst>
                  </p:cNvPr>
                  <p:cNvSpPr/>
                  <p:nvPr/>
                </p:nvSpPr>
                <p:spPr>
                  <a:xfrm>
                    <a:off x="5139514" y="2428044"/>
                    <a:ext cx="138942" cy="139140"/>
                  </a:xfrm>
                  <a:prstGeom prst="ellipse">
                    <a:avLst/>
                  </a:prstGeom>
                  <a:solidFill>
                    <a:srgbClr val="BFD7EF"/>
                  </a:solidFill>
                  <a:ln w="3175">
                    <a:solidFill>
                      <a:schemeClr val="tx1"/>
                    </a:solid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468" name="Parallelogram 1467">
                    <a:extLst>
                      <a:ext uri="{FF2B5EF4-FFF2-40B4-BE49-F238E27FC236}">
                        <a16:creationId xmlns:a16="http://schemas.microsoft.com/office/drawing/2014/main" id="{5562261D-377E-221D-65CC-B1FB24666F47}"/>
                      </a:ext>
                    </a:extLst>
                  </p:cNvPr>
                  <p:cNvSpPr/>
                  <p:nvPr/>
                </p:nvSpPr>
                <p:spPr>
                  <a:xfrm rot="357466">
                    <a:off x="5159636" y="2462026"/>
                    <a:ext cx="97810" cy="73542"/>
                  </a:xfrm>
                  <a:prstGeom prst="parallelogram">
                    <a:avLst>
                      <a:gd name="adj" fmla="val 30822"/>
                    </a:avLst>
                  </a:prstGeom>
                  <a:solidFill>
                    <a:srgbClr val="FFEEAE"/>
                  </a:solidFill>
                  <a:ln w="3175">
                    <a:solidFill>
                      <a:schemeClr val="tx1"/>
                    </a:solidFill>
                  </a:ln>
                  <a:effectLst>
                    <a:innerShdw blurRad="38100" dist="25400" dir="3780000">
                      <a:srgbClr val="592413">
                        <a:alpha val="24000"/>
                      </a:srgb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469" name="Rounded Rectangle 1468">
                    <a:extLst>
                      <a:ext uri="{FF2B5EF4-FFF2-40B4-BE49-F238E27FC236}">
                        <a16:creationId xmlns:a16="http://schemas.microsoft.com/office/drawing/2014/main" id="{C9E849F7-716E-9AD4-F197-7BFAFEDB66C9}"/>
                      </a:ext>
                    </a:extLst>
                  </p:cNvPr>
                  <p:cNvSpPr/>
                  <p:nvPr/>
                </p:nvSpPr>
                <p:spPr>
                  <a:xfrm>
                    <a:off x="5462559" y="2273519"/>
                    <a:ext cx="139003" cy="139004"/>
                  </a:xfrm>
                  <a:prstGeom prst="roundRect">
                    <a:avLst/>
                  </a:prstGeom>
                  <a:solidFill>
                    <a:srgbClr val="BFD7EF"/>
                  </a:solidFill>
                  <a:ln w="3175">
                    <a:solidFill>
                      <a:schemeClr val="tx1"/>
                    </a:solidFill>
                  </a:ln>
                  <a:effectLst>
                    <a:innerShdw blurRad="68163" dist="25400" dir="2700000">
                      <a:prstClr val="black">
                        <a:alpha val="31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470" name="Oval 1469">
                    <a:extLst>
                      <a:ext uri="{FF2B5EF4-FFF2-40B4-BE49-F238E27FC236}">
                        <a16:creationId xmlns:a16="http://schemas.microsoft.com/office/drawing/2014/main" id="{01EFB136-EE9D-57F5-FCFB-3603CC98E249}"/>
                      </a:ext>
                    </a:extLst>
                  </p:cNvPr>
                  <p:cNvSpPr/>
                  <p:nvPr/>
                </p:nvSpPr>
                <p:spPr>
                  <a:xfrm>
                    <a:off x="5307309" y="2274289"/>
                    <a:ext cx="138942" cy="139140"/>
                  </a:xfrm>
                  <a:prstGeom prst="ellipse">
                    <a:avLst/>
                  </a:prstGeom>
                  <a:solidFill>
                    <a:srgbClr val="BFD7EF"/>
                  </a:solidFill>
                  <a:ln w="3175">
                    <a:solidFill>
                      <a:schemeClr val="tx1"/>
                    </a:solid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471" name="Parallelogram 1470">
                    <a:extLst>
                      <a:ext uri="{FF2B5EF4-FFF2-40B4-BE49-F238E27FC236}">
                        <a16:creationId xmlns:a16="http://schemas.microsoft.com/office/drawing/2014/main" id="{81186CB7-61CA-BE3D-C4E5-D19941D665D3}"/>
                      </a:ext>
                    </a:extLst>
                  </p:cNvPr>
                  <p:cNvSpPr/>
                  <p:nvPr/>
                </p:nvSpPr>
                <p:spPr>
                  <a:xfrm rot="357466">
                    <a:off x="5328115" y="2306382"/>
                    <a:ext cx="97810" cy="73542"/>
                  </a:xfrm>
                  <a:prstGeom prst="parallelogram">
                    <a:avLst>
                      <a:gd name="adj" fmla="val 30822"/>
                    </a:avLst>
                  </a:prstGeom>
                  <a:solidFill>
                    <a:srgbClr val="FFEEAE"/>
                  </a:solidFill>
                  <a:ln w="3175">
                    <a:solidFill>
                      <a:schemeClr val="tx1"/>
                    </a:solidFill>
                  </a:ln>
                  <a:effectLst>
                    <a:innerShdw blurRad="38100" dist="25400" dir="3780000">
                      <a:srgbClr val="592413">
                        <a:alpha val="24000"/>
                      </a:srgb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1472" name="Oval 1471">
                    <a:extLst>
                      <a:ext uri="{FF2B5EF4-FFF2-40B4-BE49-F238E27FC236}">
                        <a16:creationId xmlns:a16="http://schemas.microsoft.com/office/drawing/2014/main" id="{1E4EDE11-1A5A-91D1-5949-6A97D55EE47D}"/>
                      </a:ext>
                    </a:extLst>
                  </p:cNvPr>
                  <p:cNvSpPr/>
                  <p:nvPr/>
                </p:nvSpPr>
                <p:spPr>
                  <a:xfrm>
                    <a:off x="5307309" y="2423912"/>
                    <a:ext cx="138942" cy="139140"/>
                  </a:xfrm>
                  <a:prstGeom prst="ellipse">
                    <a:avLst/>
                  </a:prstGeom>
                  <a:solidFill>
                    <a:srgbClr val="BFD7EF"/>
                  </a:solidFill>
                  <a:ln w="3175">
                    <a:solidFill>
                      <a:schemeClr val="tx1"/>
                    </a:solid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473" name="Parallelogram 1472">
                    <a:extLst>
                      <a:ext uri="{FF2B5EF4-FFF2-40B4-BE49-F238E27FC236}">
                        <a16:creationId xmlns:a16="http://schemas.microsoft.com/office/drawing/2014/main" id="{7380EFC4-43E5-CB59-8DDB-E56D03F8E2A4}"/>
                      </a:ext>
                    </a:extLst>
                  </p:cNvPr>
                  <p:cNvSpPr/>
                  <p:nvPr/>
                </p:nvSpPr>
                <p:spPr>
                  <a:xfrm rot="357466">
                    <a:off x="5328115" y="2457893"/>
                    <a:ext cx="97810" cy="73542"/>
                  </a:xfrm>
                  <a:prstGeom prst="parallelogram">
                    <a:avLst>
                      <a:gd name="adj" fmla="val 30822"/>
                    </a:avLst>
                  </a:prstGeom>
                  <a:solidFill>
                    <a:srgbClr val="FFEEAE"/>
                  </a:solidFill>
                  <a:ln w="3175">
                    <a:solidFill>
                      <a:schemeClr val="tx1"/>
                    </a:solidFill>
                  </a:ln>
                  <a:effectLst>
                    <a:innerShdw blurRad="38100" dist="25400" dir="3780000">
                      <a:srgbClr val="592413">
                        <a:alpha val="24000"/>
                      </a:srgb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474" name="Oval 1473">
                    <a:extLst>
                      <a:ext uri="{FF2B5EF4-FFF2-40B4-BE49-F238E27FC236}">
                        <a16:creationId xmlns:a16="http://schemas.microsoft.com/office/drawing/2014/main" id="{D903BF67-CF83-8619-DBCE-98113F8B0273}"/>
                      </a:ext>
                    </a:extLst>
                  </p:cNvPr>
                  <p:cNvSpPr/>
                  <p:nvPr/>
                </p:nvSpPr>
                <p:spPr>
                  <a:xfrm>
                    <a:off x="5466010" y="2428044"/>
                    <a:ext cx="138942" cy="139140"/>
                  </a:xfrm>
                  <a:prstGeom prst="ellipse">
                    <a:avLst/>
                  </a:prstGeom>
                  <a:solidFill>
                    <a:srgbClr val="BFD7EF"/>
                  </a:solidFill>
                  <a:ln w="3175">
                    <a:solidFill>
                      <a:schemeClr val="tx1"/>
                    </a:solid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475" name="Parallelogram 1474">
                    <a:extLst>
                      <a:ext uri="{FF2B5EF4-FFF2-40B4-BE49-F238E27FC236}">
                        <a16:creationId xmlns:a16="http://schemas.microsoft.com/office/drawing/2014/main" id="{47D1B402-A95B-C7A9-A9ED-AFEADF07C645}"/>
                      </a:ext>
                    </a:extLst>
                  </p:cNvPr>
                  <p:cNvSpPr/>
                  <p:nvPr/>
                </p:nvSpPr>
                <p:spPr>
                  <a:xfrm rot="357466">
                    <a:off x="5486138" y="2462026"/>
                    <a:ext cx="97810" cy="73542"/>
                  </a:xfrm>
                  <a:prstGeom prst="parallelogram">
                    <a:avLst>
                      <a:gd name="adj" fmla="val 30822"/>
                    </a:avLst>
                  </a:prstGeom>
                  <a:solidFill>
                    <a:srgbClr val="FFEEAE"/>
                  </a:solidFill>
                  <a:ln w="3175">
                    <a:solidFill>
                      <a:schemeClr val="tx1"/>
                    </a:solidFill>
                  </a:ln>
                  <a:effectLst>
                    <a:innerShdw blurRad="38100" dist="25400" dir="3780000">
                      <a:srgbClr val="592413">
                        <a:alpha val="24000"/>
                      </a:srgb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476" name="Rounded Rectangle 1475">
                    <a:extLst>
                      <a:ext uri="{FF2B5EF4-FFF2-40B4-BE49-F238E27FC236}">
                        <a16:creationId xmlns:a16="http://schemas.microsoft.com/office/drawing/2014/main" id="{0709DA24-F811-AA76-5EFE-B348262D592F}"/>
                      </a:ext>
                    </a:extLst>
                  </p:cNvPr>
                  <p:cNvSpPr/>
                  <p:nvPr/>
                </p:nvSpPr>
                <p:spPr>
                  <a:xfrm>
                    <a:off x="5786993" y="2273519"/>
                    <a:ext cx="139003" cy="139004"/>
                  </a:xfrm>
                  <a:prstGeom prst="roundRect">
                    <a:avLst/>
                  </a:prstGeom>
                  <a:solidFill>
                    <a:srgbClr val="BFD7EF"/>
                  </a:solidFill>
                  <a:ln w="3175">
                    <a:solidFill>
                      <a:schemeClr val="tx1"/>
                    </a:solidFill>
                  </a:ln>
                  <a:effectLst>
                    <a:innerShdw blurRad="68163" dist="25400" dir="2700000">
                      <a:prstClr val="black">
                        <a:alpha val="31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477" name="Oval 1476">
                    <a:extLst>
                      <a:ext uri="{FF2B5EF4-FFF2-40B4-BE49-F238E27FC236}">
                        <a16:creationId xmlns:a16="http://schemas.microsoft.com/office/drawing/2014/main" id="{9067EFAB-343A-7F07-52D9-55A2A3F9FDF0}"/>
                      </a:ext>
                    </a:extLst>
                  </p:cNvPr>
                  <p:cNvSpPr/>
                  <p:nvPr/>
                </p:nvSpPr>
                <p:spPr>
                  <a:xfrm>
                    <a:off x="5631744" y="2274289"/>
                    <a:ext cx="138942" cy="139140"/>
                  </a:xfrm>
                  <a:prstGeom prst="ellipse">
                    <a:avLst/>
                  </a:prstGeom>
                  <a:solidFill>
                    <a:srgbClr val="BFD7EF"/>
                  </a:solidFill>
                  <a:ln w="3175">
                    <a:solidFill>
                      <a:schemeClr val="tx1"/>
                    </a:solid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478" name="Parallelogram 1477">
                    <a:extLst>
                      <a:ext uri="{FF2B5EF4-FFF2-40B4-BE49-F238E27FC236}">
                        <a16:creationId xmlns:a16="http://schemas.microsoft.com/office/drawing/2014/main" id="{46EBBBBB-8285-369B-B422-5F20E22C7A6D}"/>
                      </a:ext>
                    </a:extLst>
                  </p:cNvPr>
                  <p:cNvSpPr/>
                  <p:nvPr/>
                </p:nvSpPr>
                <p:spPr>
                  <a:xfrm rot="357466">
                    <a:off x="5652552" y="2306382"/>
                    <a:ext cx="97810" cy="73542"/>
                  </a:xfrm>
                  <a:prstGeom prst="parallelogram">
                    <a:avLst>
                      <a:gd name="adj" fmla="val 30822"/>
                    </a:avLst>
                  </a:prstGeom>
                  <a:solidFill>
                    <a:srgbClr val="FFEEAE"/>
                  </a:solidFill>
                  <a:ln w="3175">
                    <a:solidFill>
                      <a:schemeClr val="tx1"/>
                    </a:solidFill>
                  </a:ln>
                  <a:effectLst>
                    <a:innerShdw blurRad="38100" dist="25400" dir="3780000">
                      <a:srgbClr val="592413">
                        <a:alpha val="24000"/>
                      </a:srgb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479" name="Oval 1478">
                    <a:extLst>
                      <a:ext uri="{FF2B5EF4-FFF2-40B4-BE49-F238E27FC236}">
                        <a16:creationId xmlns:a16="http://schemas.microsoft.com/office/drawing/2014/main" id="{28E700E6-EAFB-3727-81A9-907558254AE3}"/>
                      </a:ext>
                    </a:extLst>
                  </p:cNvPr>
                  <p:cNvSpPr/>
                  <p:nvPr/>
                </p:nvSpPr>
                <p:spPr>
                  <a:xfrm>
                    <a:off x="5631744" y="2423912"/>
                    <a:ext cx="138942" cy="139140"/>
                  </a:xfrm>
                  <a:prstGeom prst="ellipse">
                    <a:avLst/>
                  </a:prstGeom>
                  <a:solidFill>
                    <a:srgbClr val="BFD7EF"/>
                  </a:solidFill>
                  <a:ln w="3175">
                    <a:solidFill>
                      <a:schemeClr val="tx1"/>
                    </a:solid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480" name="Parallelogram 1479">
                    <a:extLst>
                      <a:ext uri="{FF2B5EF4-FFF2-40B4-BE49-F238E27FC236}">
                        <a16:creationId xmlns:a16="http://schemas.microsoft.com/office/drawing/2014/main" id="{2EBEA1A6-1940-41AC-587B-307C3D9488E3}"/>
                      </a:ext>
                    </a:extLst>
                  </p:cNvPr>
                  <p:cNvSpPr/>
                  <p:nvPr/>
                </p:nvSpPr>
                <p:spPr>
                  <a:xfrm rot="357466">
                    <a:off x="5652552" y="2457893"/>
                    <a:ext cx="97810" cy="73542"/>
                  </a:xfrm>
                  <a:prstGeom prst="parallelogram">
                    <a:avLst>
                      <a:gd name="adj" fmla="val 30822"/>
                    </a:avLst>
                  </a:prstGeom>
                  <a:solidFill>
                    <a:srgbClr val="FFEEAE"/>
                  </a:solidFill>
                  <a:ln w="3175">
                    <a:solidFill>
                      <a:schemeClr val="tx1"/>
                    </a:solidFill>
                  </a:ln>
                  <a:effectLst>
                    <a:innerShdw blurRad="38100" dist="25400" dir="3780000">
                      <a:srgbClr val="592413">
                        <a:alpha val="24000"/>
                      </a:srgb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481" name="Oval 1480">
                    <a:extLst>
                      <a:ext uri="{FF2B5EF4-FFF2-40B4-BE49-F238E27FC236}">
                        <a16:creationId xmlns:a16="http://schemas.microsoft.com/office/drawing/2014/main" id="{36A7F031-6FB2-C814-B712-9051CA181DAC}"/>
                      </a:ext>
                    </a:extLst>
                  </p:cNvPr>
                  <p:cNvSpPr/>
                  <p:nvPr/>
                </p:nvSpPr>
                <p:spPr>
                  <a:xfrm>
                    <a:off x="5790449" y="2428044"/>
                    <a:ext cx="138942" cy="139140"/>
                  </a:xfrm>
                  <a:prstGeom prst="ellipse">
                    <a:avLst/>
                  </a:prstGeom>
                  <a:solidFill>
                    <a:srgbClr val="BFD7EF"/>
                  </a:solidFill>
                  <a:ln w="3175">
                    <a:solidFill>
                      <a:schemeClr val="tx1"/>
                    </a:solid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482" name="Parallelogram 1481">
                    <a:extLst>
                      <a:ext uri="{FF2B5EF4-FFF2-40B4-BE49-F238E27FC236}">
                        <a16:creationId xmlns:a16="http://schemas.microsoft.com/office/drawing/2014/main" id="{92CEC935-3100-877A-6781-B6B0813A2089}"/>
                      </a:ext>
                    </a:extLst>
                  </p:cNvPr>
                  <p:cNvSpPr/>
                  <p:nvPr/>
                </p:nvSpPr>
                <p:spPr>
                  <a:xfrm rot="357466">
                    <a:off x="5810571" y="2462026"/>
                    <a:ext cx="97810" cy="73542"/>
                  </a:xfrm>
                  <a:prstGeom prst="parallelogram">
                    <a:avLst>
                      <a:gd name="adj" fmla="val 30822"/>
                    </a:avLst>
                  </a:prstGeom>
                  <a:solidFill>
                    <a:srgbClr val="FFEEAE"/>
                  </a:solidFill>
                  <a:ln w="3175">
                    <a:solidFill>
                      <a:schemeClr val="tx1"/>
                    </a:solidFill>
                  </a:ln>
                  <a:effectLst>
                    <a:innerShdw blurRad="38100" dist="25400" dir="3780000">
                      <a:srgbClr val="592413">
                        <a:alpha val="24000"/>
                      </a:srgb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483" name="Rounded Rectangle 1482">
                    <a:extLst>
                      <a:ext uri="{FF2B5EF4-FFF2-40B4-BE49-F238E27FC236}">
                        <a16:creationId xmlns:a16="http://schemas.microsoft.com/office/drawing/2014/main" id="{F6B5FA7B-A912-8D25-B0FA-B61E7C12F75A}"/>
                      </a:ext>
                    </a:extLst>
                  </p:cNvPr>
                  <p:cNvSpPr/>
                  <p:nvPr/>
                </p:nvSpPr>
                <p:spPr>
                  <a:xfrm>
                    <a:off x="6111428" y="2273519"/>
                    <a:ext cx="139003" cy="139004"/>
                  </a:xfrm>
                  <a:prstGeom prst="roundRect">
                    <a:avLst/>
                  </a:prstGeom>
                  <a:solidFill>
                    <a:srgbClr val="BFD7EF"/>
                  </a:solidFill>
                  <a:ln w="3175">
                    <a:solidFill>
                      <a:schemeClr val="tx1"/>
                    </a:solidFill>
                  </a:ln>
                  <a:effectLst>
                    <a:innerShdw blurRad="68163" dist="25400" dir="2700000">
                      <a:prstClr val="black">
                        <a:alpha val="31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484" name="Oval 1483">
                    <a:extLst>
                      <a:ext uri="{FF2B5EF4-FFF2-40B4-BE49-F238E27FC236}">
                        <a16:creationId xmlns:a16="http://schemas.microsoft.com/office/drawing/2014/main" id="{933DBDE6-3F71-1D3E-2949-4615E859100B}"/>
                      </a:ext>
                    </a:extLst>
                  </p:cNvPr>
                  <p:cNvSpPr/>
                  <p:nvPr/>
                </p:nvSpPr>
                <p:spPr>
                  <a:xfrm>
                    <a:off x="5956183" y="2274289"/>
                    <a:ext cx="138942" cy="139140"/>
                  </a:xfrm>
                  <a:prstGeom prst="ellipse">
                    <a:avLst/>
                  </a:prstGeom>
                  <a:solidFill>
                    <a:srgbClr val="BFD7EF"/>
                  </a:solidFill>
                  <a:ln w="3175">
                    <a:solidFill>
                      <a:schemeClr val="tx1"/>
                    </a:solid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485" name="Parallelogram 1484">
                    <a:extLst>
                      <a:ext uri="{FF2B5EF4-FFF2-40B4-BE49-F238E27FC236}">
                        <a16:creationId xmlns:a16="http://schemas.microsoft.com/office/drawing/2014/main" id="{5734EE14-A592-74C9-6F16-2F0E884D9871}"/>
                      </a:ext>
                    </a:extLst>
                  </p:cNvPr>
                  <p:cNvSpPr/>
                  <p:nvPr/>
                </p:nvSpPr>
                <p:spPr>
                  <a:xfrm rot="357466">
                    <a:off x="5976987" y="2306382"/>
                    <a:ext cx="97810" cy="73542"/>
                  </a:xfrm>
                  <a:prstGeom prst="parallelogram">
                    <a:avLst>
                      <a:gd name="adj" fmla="val 30822"/>
                    </a:avLst>
                  </a:prstGeom>
                  <a:solidFill>
                    <a:srgbClr val="FFEEAE"/>
                  </a:solidFill>
                  <a:ln w="3175">
                    <a:solidFill>
                      <a:schemeClr val="tx1"/>
                    </a:solidFill>
                  </a:ln>
                  <a:effectLst>
                    <a:innerShdw blurRad="38100" dist="25400" dir="3780000">
                      <a:srgbClr val="592413">
                        <a:alpha val="24000"/>
                      </a:srgb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486" name="Oval 1485">
                    <a:extLst>
                      <a:ext uri="{FF2B5EF4-FFF2-40B4-BE49-F238E27FC236}">
                        <a16:creationId xmlns:a16="http://schemas.microsoft.com/office/drawing/2014/main" id="{ECCB01B8-B1D8-3597-0B5C-4AD871AEB456}"/>
                      </a:ext>
                    </a:extLst>
                  </p:cNvPr>
                  <p:cNvSpPr/>
                  <p:nvPr/>
                </p:nvSpPr>
                <p:spPr>
                  <a:xfrm>
                    <a:off x="5956183" y="2423912"/>
                    <a:ext cx="138942" cy="139140"/>
                  </a:xfrm>
                  <a:prstGeom prst="ellipse">
                    <a:avLst/>
                  </a:prstGeom>
                  <a:solidFill>
                    <a:srgbClr val="BFD7EF"/>
                  </a:solidFill>
                  <a:ln w="3175">
                    <a:solidFill>
                      <a:schemeClr val="tx1"/>
                    </a:solid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487" name="Parallelogram 1486">
                    <a:extLst>
                      <a:ext uri="{FF2B5EF4-FFF2-40B4-BE49-F238E27FC236}">
                        <a16:creationId xmlns:a16="http://schemas.microsoft.com/office/drawing/2014/main" id="{47197952-15C9-4E72-9751-E1A2EE460984}"/>
                      </a:ext>
                    </a:extLst>
                  </p:cNvPr>
                  <p:cNvSpPr/>
                  <p:nvPr/>
                </p:nvSpPr>
                <p:spPr>
                  <a:xfrm rot="357466">
                    <a:off x="5976987" y="2457893"/>
                    <a:ext cx="97810" cy="73542"/>
                  </a:xfrm>
                  <a:prstGeom prst="parallelogram">
                    <a:avLst>
                      <a:gd name="adj" fmla="val 30822"/>
                    </a:avLst>
                  </a:prstGeom>
                  <a:solidFill>
                    <a:srgbClr val="FFEEAE"/>
                  </a:solidFill>
                  <a:ln w="3175">
                    <a:solidFill>
                      <a:schemeClr val="tx1"/>
                    </a:solidFill>
                  </a:ln>
                  <a:effectLst>
                    <a:innerShdw blurRad="38100" dist="25400" dir="3780000">
                      <a:srgbClr val="592413">
                        <a:alpha val="24000"/>
                      </a:srgb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488" name="Oval 1487">
                    <a:extLst>
                      <a:ext uri="{FF2B5EF4-FFF2-40B4-BE49-F238E27FC236}">
                        <a16:creationId xmlns:a16="http://schemas.microsoft.com/office/drawing/2014/main" id="{5EDA99CD-7CC3-8FB1-53E4-663DB4078905}"/>
                      </a:ext>
                    </a:extLst>
                  </p:cNvPr>
                  <p:cNvSpPr/>
                  <p:nvPr/>
                </p:nvSpPr>
                <p:spPr>
                  <a:xfrm>
                    <a:off x="6114881" y="2428044"/>
                    <a:ext cx="138942" cy="139140"/>
                  </a:xfrm>
                  <a:prstGeom prst="ellipse">
                    <a:avLst/>
                  </a:prstGeom>
                  <a:solidFill>
                    <a:srgbClr val="BFD7EF"/>
                  </a:solidFill>
                  <a:ln w="3175">
                    <a:solidFill>
                      <a:schemeClr val="tx1"/>
                    </a:solid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489" name="Parallelogram 1488">
                    <a:extLst>
                      <a:ext uri="{FF2B5EF4-FFF2-40B4-BE49-F238E27FC236}">
                        <a16:creationId xmlns:a16="http://schemas.microsoft.com/office/drawing/2014/main" id="{CC22E17C-B612-5507-0630-C6C6177AE827}"/>
                      </a:ext>
                    </a:extLst>
                  </p:cNvPr>
                  <p:cNvSpPr/>
                  <p:nvPr/>
                </p:nvSpPr>
                <p:spPr>
                  <a:xfrm rot="357466">
                    <a:off x="6135005" y="2462026"/>
                    <a:ext cx="97810" cy="73542"/>
                  </a:xfrm>
                  <a:prstGeom prst="parallelogram">
                    <a:avLst>
                      <a:gd name="adj" fmla="val 30822"/>
                    </a:avLst>
                  </a:prstGeom>
                  <a:solidFill>
                    <a:srgbClr val="FFEEAE"/>
                  </a:solidFill>
                  <a:ln w="3175">
                    <a:solidFill>
                      <a:schemeClr val="tx1"/>
                    </a:solidFill>
                  </a:ln>
                  <a:effectLst>
                    <a:innerShdw blurRad="38100" dist="25400" dir="3780000">
                      <a:srgbClr val="592413">
                        <a:alpha val="24000"/>
                      </a:srgb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grpSp>
              <p:nvGrpSpPr>
                <p:cNvPr id="1365" name="Group 1364">
                  <a:extLst>
                    <a:ext uri="{FF2B5EF4-FFF2-40B4-BE49-F238E27FC236}">
                      <a16:creationId xmlns:a16="http://schemas.microsoft.com/office/drawing/2014/main" id="{85F888F2-1670-05CF-9F69-413647D93093}"/>
                    </a:ext>
                  </a:extLst>
                </p:cNvPr>
                <p:cNvGrpSpPr/>
                <p:nvPr/>
              </p:nvGrpSpPr>
              <p:grpSpPr>
                <a:xfrm>
                  <a:off x="-421465" y="-232228"/>
                  <a:ext cx="1284772" cy="307055"/>
                  <a:chOff x="2769658" y="940281"/>
                  <a:chExt cx="1284772" cy="307055"/>
                </a:xfrm>
              </p:grpSpPr>
              <p:grpSp>
                <p:nvGrpSpPr>
                  <p:cNvPr id="1429" name="Group 1428">
                    <a:extLst>
                      <a:ext uri="{FF2B5EF4-FFF2-40B4-BE49-F238E27FC236}">
                        <a16:creationId xmlns:a16="http://schemas.microsoft.com/office/drawing/2014/main" id="{EDA99B04-7CF0-FDC0-A67F-08FBDF36EB23}"/>
                      </a:ext>
                    </a:extLst>
                  </p:cNvPr>
                  <p:cNvGrpSpPr/>
                  <p:nvPr/>
                </p:nvGrpSpPr>
                <p:grpSpPr>
                  <a:xfrm>
                    <a:off x="2769658" y="940281"/>
                    <a:ext cx="1284772" cy="307055"/>
                    <a:chOff x="3903804" y="4039274"/>
                    <a:chExt cx="1973977" cy="471773"/>
                  </a:xfrm>
                </p:grpSpPr>
                <p:grpSp>
                  <p:nvGrpSpPr>
                    <p:cNvPr id="1435" name="Group 1434">
                      <a:extLst>
                        <a:ext uri="{FF2B5EF4-FFF2-40B4-BE49-F238E27FC236}">
                          <a16:creationId xmlns:a16="http://schemas.microsoft.com/office/drawing/2014/main" id="{D2BE186C-9263-7B05-25CC-FCE760E51B84}"/>
                        </a:ext>
                      </a:extLst>
                    </p:cNvPr>
                    <p:cNvGrpSpPr/>
                    <p:nvPr/>
                  </p:nvGrpSpPr>
                  <p:grpSpPr>
                    <a:xfrm>
                      <a:off x="3903804" y="4039274"/>
                      <a:ext cx="474742" cy="471773"/>
                      <a:chOff x="2295868" y="1420938"/>
                      <a:chExt cx="474742" cy="471773"/>
                    </a:xfrm>
                  </p:grpSpPr>
                  <p:sp>
                    <p:nvSpPr>
                      <p:cNvPr id="1451" name="Rectangle 1450">
                        <a:extLst>
                          <a:ext uri="{FF2B5EF4-FFF2-40B4-BE49-F238E27FC236}">
                            <a16:creationId xmlns:a16="http://schemas.microsoft.com/office/drawing/2014/main" id="{BB58F0E0-5FD8-9B53-F8D6-92A0AD31926A}"/>
                          </a:ext>
                        </a:extLst>
                      </p:cNvPr>
                      <p:cNvSpPr/>
                      <p:nvPr/>
                    </p:nvSpPr>
                    <p:spPr>
                      <a:xfrm>
                        <a:off x="2295868" y="142093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452" name="Rectangle 1451">
                        <a:extLst>
                          <a:ext uri="{FF2B5EF4-FFF2-40B4-BE49-F238E27FC236}">
                            <a16:creationId xmlns:a16="http://schemas.microsoft.com/office/drawing/2014/main" id="{D9C62CD0-C05B-A125-F314-31776C287C78}"/>
                          </a:ext>
                        </a:extLst>
                      </p:cNvPr>
                      <p:cNvSpPr/>
                      <p:nvPr/>
                    </p:nvSpPr>
                    <p:spPr>
                      <a:xfrm>
                        <a:off x="2533787" y="142093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453" name="Rectangle 1452">
                        <a:extLst>
                          <a:ext uri="{FF2B5EF4-FFF2-40B4-BE49-F238E27FC236}">
                            <a16:creationId xmlns:a16="http://schemas.microsoft.com/office/drawing/2014/main" id="{93427AD3-279C-8C01-6EE4-B23C029ED65B}"/>
                          </a:ext>
                        </a:extLst>
                      </p:cNvPr>
                      <p:cNvSpPr/>
                      <p:nvPr/>
                    </p:nvSpPr>
                    <p:spPr>
                      <a:xfrm>
                        <a:off x="2295868" y="165588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454" name="Rectangle 1453">
                        <a:extLst>
                          <a:ext uri="{FF2B5EF4-FFF2-40B4-BE49-F238E27FC236}">
                            <a16:creationId xmlns:a16="http://schemas.microsoft.com/office/drawing/2014/main" id="{9339AE38-0C21-58E0-CF21-A7022E85F416}"/>
                          </a:ext>
                        </a:extLst>
                      </p:cNvPr>
                      <p:cNvSpPr/>
                      <p:nvPr/>
                    </p:nvSpPr>
                    <p:spPr>
                      <a:xfrm>
                        <a:off x="2533787" y="165588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grpSp>
                  <p:nvGrpSpPr>
                    <p:cNvPr id="1436" name="Group 1435">
                      <a:extLst>
                        <a:ext uri="{FF2B5EF4-FFF2-40B4-BE49-F238E27FC236}">
                          <a16:creationId xmlns:a16="http://schemas.microsoft.com/office/drawing/2014/main" id="{2A7E9B88-7828-B1F3-2ABB-0D354EE15F45}"/>
                        </a:ext>
                      </a:extLst>
                    </p:cNvPr>
                    <p:cNvGrpSpPr/>
                    <p:nvPr/>
                  </p:nvGrpSpPr>
                  <p:grpSpPr>
                    <a:xfrm>
                      <a:off x="4903294" y="4039274"/>
                      <a:ext cx="474742" cy="471773"/>
                      <a:chOff x="2295868" y="1420938"/>
                      <a:chExt cx="474742" cy="471773"/>
                    </a:xfrm>
                  </p:grpSpPr>
                  <p:sp>
                    <p:nvSpPr>
                      <p:cNvPr id="1447" name="Rectangle 1446">
                        <a:extLst>
                          <a:ext uri="{FF2B5EF4-FFF2-40B4-BE49-F238E27FC236}">
                            <a16:creationId xmlns:a16="http://schemas.microsoft.com/office/drawing/2014/main" id="{48F60F32-B4E7-9ED4-9C82-98E4E3262F69}"/>
                          </a:ext>
                        </a:extLst>
                      </p:cNvPr>
                      <p:cNvSpPr/>
                      <p:nvPr/>
                    </p:nvSpPr>
                    <p:spPr>
                      <a:xfrm>
                        <a:off x="2295868" y="142093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448" name="Rectangle 1447">
                        <a:extLst>
                          <a:ext uri="{FF2B5EF4-FFF2-40B4-BE49-F238E27FC236}">
                            <a16:creationId xmlns:a16="http://schemas.microsoft.com/office/drawing/2014/main" id="{85DC29FD-E9A1-B175-013E-6071F710ACBA}"/>
                          </a:ext>
                        </a:extLst>
                      </p:cNvPr>
                      <p:cNvSpPr/>
                      <p:nvPr/>
                    </p:nvSpPr>
                    <p:spPr>
                      <a:xfrm>
                        <a:off x="2533787" y="142093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449" name="Rectangle 1448">
                        <a:extLst>
                          <a:ext uri="{FF2B5EF4-FFF2-40B4-BE49-F238E27FC236}">
                            <a16:creationId xmlns:a16="http://schemas.microsoft.com/office/drawing/2014/main" id="{64717229-6D09-4642-1C97-99D402F58A4B}"/>
                          </a:ext>
                        </a:extLst>
                      </p:cNvPr>
                      <p:cNvSpPr/>
                      <p:nvPr/>
                    </p:nvSpPr>
                    <p:spPr>
                      <a:xfrm>
                        <a:off x="2295868" y="165588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450" name="Rectangle 1449">
                        <a:extLst>
                          <a:ext uri="{FF2B5EF4-FFF2-40B4-BE49-F238E27FC236}">
                            <a16:creationId xmlns:a16="http://schemas.microsoft.com/office/drawing/2014/main" id="{2577908E-8939-51F7-90BE-7877FE6568DA}"/>
                          </a:ext>
                        </a:extLst>
                      </p:cNvPr>
                      <p:cNvSpPr/>
                      <p:nvPr/>
                    </p:nvSpPr>
                    <p:spPr>
                      <a:xfrm>
                        <a:off x="2533787" y="165588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grpSp>
                  <p:nvGrpSpPr>
                    <p:cNvPr id="1437" name="Group 1436">
                      <a:extLst>
                        <a:ext uri="{FF2B5EF4-FFF2-40B4-BE49-F238E27FC236}">
                          <a16:creationId xmlns:a16="http://schemas.microsoft.com/office/drawing/2014/main" id="{35905F08-573E-23B1-FBD5-0C0AB8744578}"/>
                        </a:ext>
                      </a:extLst>
                    </p:cNvPr>
                    <p:cNvGrpSpPr/>
                    <p:nvPr/>
                  </p:nvGrpSpPr>
                  <p:grpSpPr>
                    <a:xfrm>
                      <a:off x="4403549" y="4039274"/>
                      <a:ext cx="474742" cy="471773"/>
                      <a:chOff x="2295868" y="1420938"/>
                      <a:chExt cx="474742" cy="471773"/>
                    </a:xfrm>
                  </p:grpSpPr>
                  <p:sp>
                    <p:nvSpPr>
                      <p:cNvPr id="1443" name="Rectangle 1442">
                        <a:extLst>
                          <a:ext uri="{FF2B5EF4-FFF2-40B4-BE49-F238E27FC236}">
                            <a16:creationId xmlns:a16="http://schemas.microsoft.com/office/drawing/2014/main" id="{4E813CC9-7004-B87B-22D9-CBC5802B1147}"/>
                          </a:ext>
                        </a:extLst>
                      </p:cNvPr>
                      <p:cNvSpPr/>
                      <p:nvPr/>
                    </p:nvSpPr>
                    <p:spPr>
                      <a:xfrm>
                        <a:off x="2295868" y="142093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444" name="Rectangle 1443">
                        <a:extLst>
                          <a:ext uri="{FF2B5EF4-FFF2-40B4-BE49-F238E27FC236}">
                            <a16:creationId xmlns:a16="http://schemas.microsoft.com/office/drawing/2014/main" id="{FF44AE96-66B2-CDFA-BE8C-2C80FB2C62BE}"/>
                          </a:ext>
                        </a:extLst>
                      </p:cNvPr>
                      <p:cNvSpPr/>
                      <p:nvPr/>
                    </p:nvSpPr>
                    <p:spPr>
                      <a:xfrm>
                        <a:off x="2533787" y="142093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445" name="Rectangle 1444">
                        <a:extLst>
                          <a:ext uri="{FF2B5EF4-FFF2-40B4-BE49-F238E27FC236}">
                            <a16:creationId xmlns:a16="http://schemas.microsoft.com/office/drawing/2014/main" id="{AB4A4DD3-EA2D-6D09-B570-1C6AD9D43412}"/>
                          </a:ext>
                        </a:extLst>
                      </p:cNvPr>
                      <p:cNvSpPr/>
                      <p:nvPr/>
                    </p:nvSpPr>
                    <p:spPr>
                      <a:xfrm>
                        <a:off x="2295868" y="165588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446" name="Rectangle 1445">
                        <a:extLst>
                          <a:ext uri="{FF2B5EF4-FFF2-40B4-BE49-F238E27FC236}">
                            <a16:creationId xmlns:a16="http://schemas.microsoft.com/office/drawing/2014/main" id="{4F87C602-79F6-B472-C6D4-1C2D038DDA63}"/>
                          </a:ext>
                        </a:extLst>
                      </p:cNvPr>
                      <p:cNvSpPr/>
                      <p:nvPr/>
                    </p:nvSpPr>
                    <p:spPr>
                      <a:xfrm>
                        <a:off x="2533787" y="165588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grpSp>
                  <p:nvGrpSpPr>
                    <p:cNvPr id="1438" name="Group 1437">
                      <a:extLst>
                        <a:ext uri="{FF2B5EF4-FFF2-40B4-BE49-F238E27FC236}">
                          <a16:creationId xmlns:a16="http://schemas.microsoft.com/office/drawing/2014/main" id="{5F2BF666-FF62-CBA5-5CA1-163001E696DC}"/>
                        </a:ext>
                      </a:extLst>
                    </p:cNvPr>
                    <p:cNvGrpSpPr/>
                    <p:nvPr/>
                  </p:nvGrpSpPr>
                  <p:grpSpPr>
                    <a:xfrm>
                      <a:off x="5403039" y="4039274"/>
                      <a:ext cx="474742" cy="471773"/>
                      <a:chOff x="2295868" y="1420938"/>
                      <a:chExt cx="474742" cy="471773"/>
                    </a:xfrm>
                  </p:grpSpPr>
                  <p:sp>
                    <p:nvSpPr>
                      <p:cNvPr id="1439" name="Rectangle 1438">
                        <a:extLst>
                          <a:ext uri="{FF2B5EF4-FFF2-40B4-BE49-F238E27FC236}">
                            <a16:creationId xmlns:a16="http://schemas.microsoft.com/office/drawing/2014/main" id="{38E1E09F-A79C-4232-0733-FDA78E030693}"/>
                          </a:ext>
                        </a:extLst>
                      </p:cNvPr>
                      <p:cNvSpPr/>
                      <p:nvPr/>
                    </p:nvSpPr>
                    <p:spPr>
                      <a:xfrm>
                        <a:off x="2295868" y="142093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440" name="Rectangle 1439">
                        <a:extLst>
                          <a:ext uri="{FF2B5EF4-FFF2-40B4-BE49-F238E27FC236}">
                            <a16:creationId xmlns:a16="http://schemas.microsoft.com/office/drawing/2014/main" id="{97261E33-1443-3330-DBE0-53E3A92E3CA2}"/>
                          </a:ext>
                        </a:extLst>
                      </p:cNvPr>
                      <p:cNvSpPr/>
                      <p:nvPr/>
                    </p:nvSpPr>
                    <p:spPr>
                      <a:xfrm>
                        <a:off x="2533787" y="142093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441" name="Rectangle 1440">
                        <a:extLst>
                          <a:ext uri="{FF2B5EF4-FFF2-40B4-BE49-F238E27FC236}">
                            <a16:creationId xmlns:a16="http://schemas.microsoft.com/office/drawing/2014/main" id="{65C315EA-A3E6-9C6C-6B3B-820353EB2464}"/>
                          </a:ext>
                        </a:extLst>
                      </p:cNvPr>
                      <p:cNvSpPr/>
                      <p:nvPr/>
                    </p:nvSpPr>
                    <p:spPr>
                      <a:xfrm>
                        <a:off x="2295868" y="165588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442" name="Rectangle 1441">
                        <a:extLst>
                          <a:ext uri="{FF2B5EF4-FFF2-40B4-BE49-F238E27FC236}">
                            <a16:creationId xmlns:a16="http://schemas.microsoft.com/office/drawing/2014/main" id="{569F9D9D-03D2-8B28-8DF8-5BDB91C88314}"/>
                          </a:ext>
                        </a:extLst>
                      </p:cNvPr>
                      <p:cNvSpPr/>
                      <p:nvPr/>
                    </p:nvSpPr>
                    <p:spPr>
                      <a:xfrm>
                        <a:off x="2533787" y="165588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grpSp>
              <p:grpSp>
                <p:nvGrpSpPr>
                  <p:cNvPr id="1430" name="Group 1429">
                    <a:extLst>
                      <a:ext uri="{FF2B5EF4-FFF2-40B4-BE49-F238E27FC236}">
                        <a16:creationId xmlns:a16="http://schemas.microsoft.com/office/drawing/2014/main" id="{51442E9F-00B5-ADD6-AEE1-DA14C8563C16}"/>
                      </a:ext>
                    </a:extLst>
                  </p:cNvPr>
                  <p:cNvGrpSpPr/>
                  <p:nvPr/>
                </p:nvGrpSpPr>
                <p:grpSpPr>
                  <a:xfrm>
                    <a:off x="3744382" y="940281"/>
                    <a:ext cx="308988" cy="307055"/>
                    <a:chOff x="2295868" y="1420938"/>
                    <a:chExt cx="474742" cy="471773"/>
                  </a:xfrm>
                </p:grpSpPr>
                <p:sp>
                  <p:nvSpPr>
                    <p:cNvPr id="1431" name="Rectangle 1430">
                      <a:extLst>
                        <a:ext uri="{FF2B5EF4-FFF2-40B4-BE49-F238E27FC236}">
                          <a16:creationId xmlns:a16="http://schemas.microsoft.com/office/drawing/2014/main" id="{E8C5D1FB-5C76-D2F2-2FDD-DF59DCDA32FA}"/>
                        </a:ext>
                      </a:extLst>
                    </p:cNvPr>
                    <p:cNvSpPr/>
                    <p:nvPr/>
                  </p:nvSpPr>
                  <p:spPr>
                    <a:xfrm>
                      <a:off x="2295868" y="142093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432" name="Rectangle 1431">
                      <a:extLst>
                        <a:ext uri="{FF2B5EF4-FFF2-40B4-BE49-F238E27FC236}">
                          <a16:creationId xmlns:a16="http://schemas.microsoft.com/office/drawing/2014/main" id="{B740A383-C893-5398-A8CE-A24602796729}"/>
                        </a:ext>
                      </a:extLst>
                    </p:cNvPr>
                    <p:cNvSpPr/>
                    <p:nvPr/>
                  </p:nvSpPr>
                  <p:spPr>
                    <a:xfrm>
                      <a:off x="2533787" y="142093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433" name="Rectangle 1432">
                      <a:extLst>
                        <a:ext uri="{FF2B5EF4-FFF2-40B4-BE49-F238E27FC236}">
                          <a16:creationId xmlns:a16="http://schemas.microsoft.com/office/drawing/2014/main" id="{5C2D3471-CC91-ABEF-33E8-3E9E5862BED0}"/>
                        </a:ext>
                      </a:extLst>
                    </p:cNvPr>
                    <p:cNvSpPr/>
                    <p:nvPr/>
                  </p:nvSpPr>
                  <p:spPr>
                    <a:xfrm>
                      <a:off x="2295868" y="165588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434" name="Rectangle 1433">
                      <a:extLst>
                        <a:ext uri="{FF2B5EF4-FFF2-40B4-BE49-F238E27FC236}">
                          <a16:creationId xmlns:a16="http://schemas.microsoft.com/office/drawing/2014/main" id="{41897BBC-711D-845B-6528-50FEEDC2D27D}"/>
                        </a:ext>
                      </a:extLst>
                    </p:cNvPr>
                    <p:cNvSpPr/>
                    <p:nvPr/>
                  </p:nvSpPr>
                  <p:spPr>
                    <a:xfrm>
                      <a:off x="2533787" y="165588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grpSp>
            <p:grpSp>
              <p:nvGrpSpPr>
                <p:cNvPr id="1366" name="Group 1365">
                  <a:extLst>
                    <a:ext uri="{FF2B5EF4-FFF2-40B4-BE49-F238E27FC236}">
                      <a16:creationId xmlns:a16="http://schemas.microsoft.com/office/drawing/2014/main" id="{67965C86-6932-896F-8162-B335D62FEC67}"/>
                    </a:ext>
                  </a:extLst>
                </p:cNvPr>
                <p:cNvGrpSpPr/>
                <p:nvPr/>
              </p:nvGrpSpPr>
              <p:grpSpPr>
                <a:xfrm>
                  <a:off x="-421465" y="91622"/>
                  <a:ext cx="1284772" cy="307055"/>
                  <a:chOff x="2769658" y="940281"/>
                  <a:chExt cx="1284772" cy="307055"/>
                </a:xfrm>
              </p:grpSpPr>
              <p:grpSp>
                <p:nvGrpSpPr>
                  <p:cNvPr id="1403" name="Group 1402">
                    <a:extLst>
                      <a:ext uri="{FF2B5EF4-FFF2-40B4-BE49-F238E27FC236}">
                        <a16:creationId xmlns:a16="http://schemas.microsoft.com/office/drawing/2014/main" id="{8377FA4F-871F-9324-3AAF-3B72F32BFA35}"/>
                      </a:ext>
                    </a:extLst>
                  </p:cNvPr>
                  <p:cNvGrpSpPr/>
                  <p:nvPr/>
                </p:nvGrpSpPr>
                <p:grpSpPr>
                  <a:xfrm>
                    <a:off x="2769658" y="940281"/>
                    <a:ext cx="1284772" cy="307055"/>
                    <a:chOff x="3903804" y="4039274"/>
                    <a:chExt cx="1973977" cy="471773"/>
                  </a:xfrm>
                </p:grpSpPr>
                <p:grpSp>
                  <p:nvGrpSpPr>
                    <p:cNvPr id="1409" name="Group 1408">
                      <a:extLst>
                        <a:ext uri="{FF2B5EF4-FFF2-40B4-BE49-F238E27FC236}">
                          <a16:creationId xmlns:a16="http://schemas.microsoft.com/office/drawing/2014/main" id="{0F40F57B-A62C-BFC0-9490-65EAD991BBFB}"/>
                        </a:ext>
                      </a:extLst>
                    </p:cNvPr>
                    <p:cNvGrpSpPr/>
                    <p:nvPr/>
                  </p:nvGrpSpPr>
                  <p:grpSpPr>
                    <a:xfrm>
                      <a:off x="3903804" y="4039274"/>
                      <a:ext cx="474742" cy="471773"/>
                      <a:chOff x="2295868" y="1420938"/>
                      <a:chExt cx="474742" cy="471773"/>
                    </a:xfrm>
                  </p:grpSpPr>
                  <p:sp>
                    <p:nvSpPr>
                      <p:cNvPr id="1425" name="Rectangle 1424">
                        <a:extLst>
                          <a:ext uri="{FF2B5EF4-FFF2-40B4-BE49-F238E27FC236}">
                            <a16:creationId xmlns:a16="http://schemas.microsoft.com/office/drawing/2014/main" id="{463F270F-1F69-EF17-1B84-0434F533FBF6}"/>
                          </a:ext>
                        </a:extLst>
                      </p:cNvPr>
                      <p:cNvSpPr/>
                      <p:nvPr/>
                    </p:nvSpPr>
                    <p:spPr>
                      <a:xfrm>
                        <a:off x="2295868" y="142093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426" name="Rectangle 1425">
                        <a:extLst>
                          <a:ext uri="{FF2B5EF4-FFF2-40B4-BE49-F238E27FC236}">
                            <a16:creationId xmlns:a16="http://schemas.microsoft.com/office/drawing/2014/main" id="{353C8C13-F927-0335-3E12-617602CED390}"/>
                          </a:ext>
                        </a:extLst>
                      </p:cNvPr>
                      <p:cNvSpPr/>
                      <p:nvPr/>
                    </p:nvSpPr>
                    <p:spPr>
                      <a:xfrm>
                        <a:off x="2533787" y="142093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427" name="Rectangle 1426">
                        <a:extLst>
                          <a:ext uri="{FF2B5EF4-FFF2-40B4-BE49-F238E27FC236}">
                            <a16:creationId xmlns:a16="http://schemas.microsoft.com/office/drawing/2014/main" id="{7BF6890D-3BE9-0FDF-C00C-82E0FF9AA421}"/>
                          </a:ext>
                        </a:extLst>
                      </p:cNvPr>
                      <p:cNvSpPr/>
                      <p:nvPr/>
                    </p:nvSpPr>
                    <p:spPr>
                      <a:xfrm>
                        <a:off x="2295868" y="165588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428" name="Rectangle 1427">
                        <a:extLst>
                          <a:ext uri="{FF2B5EF4-FFF2-40B4-BE49-F238E27FC236}">
                            <a16:creationId xmlns:a16="http://schemas.microsoft.com/office/drawing/2014/main" id="{91D093E5-D618-477B-AB3D-D7D3BD2BCAFB}"/>
                          </a:ext>
                        </a:extLst>
                      </p:cNvPr>
                      <p:cNvSpPr/>
                      <p:nvPr/>
                    </p:nvSpPr>
                    <p:spPr>
                      <a:xfrm>
                        <a:off x="2533787" y="165588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grpSp>
                  <p:nvGrpSpPr>
                    <p:cNvPr id="1410" name="Group 1409">
                      <a:extLst>
                        <a:ext uri="{FF2B5EF4-FFF2-40B4-BE49-F238E27FC236}">
                          <a16:creationId xmlns:a16="http://schemas.microsoft.com/office/drawing/2014/main" id="{5E3E78C7-2A09-C136-0C68-E96317161DA2}"/>
                        </a:ext>
                      </a:extLst>
                    </p:cNvPr>
                    <p:cNvGrpSpPr/>
                    <p:nvPr/>
                  </p:nvGrpSpPr>
                  <p:grpSpPr>
                    <a:xfrm>
                      <a:off x="4903294" y="4039274"/>
                      <a:ext cx="474742" cy="471773"/>
                      <a:chOff x="2295868" y="1420938"/>
                      <a:chExt cx="474742" cy="471773"/>
                    </a:xfrm>
                  </p:grpSpPr>
                  <p:sp>
                    <p:nvSpPr>
                      <p:cNvPr id="1421" name="Rectangle 1420">
                        <a:extLst>
                          <a:ext uri="{FF2B5EF4-FFF2-40B4-BE49-F238E27FC236}">
                            <a16:creationId xmlns:a16="http://schemas.microsoft.com/office/drawing/2014/main" id="{A75BDDEA-4967-BBD7-AF33-80D7D090AD0F}"/>
                          </a:ext>
                        </a:extLst>
                      </p:cNvPr>
                      <p:cNvSpPr/>
                      <p:nvPr/>
                    </p:nvSpPr>
                    <p:spPr>
                      <a:xfrm>
                        <a:off x="2295868" y="142093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422" name="Rectangle 1421">
                        <a:extLst>
                          <a:ext uri="{FF2B5EF4-FFF2-40B4-BE49-F238E27FC236}">
                            <a16:creationId xmlns:a16="http://schemas.microsoft.com/office/drawing/2014/main" id="{AB60BA53-A0E0-D3CB-0965-5F3EC771D6D2}"/>
                          </a:ext>
                        </a:extLst>
                      </p:cNvPr>
                      <p:cNvSpPr/>
                      <p:nvPr/>
                    </p:nvSpPr>
                    <p:spPr>
                      <a:xfrm>
                        <a:off x="2533787" y="142093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423" name="Rectangle 1422">
                        <a:extLst>
                          <a:ext uri="{FF2B5EF4-FFF2-40B4-BE49-F238E27FC236}">
                            <a16:creationId xmlns:a16="http://schemas.microsoft.com/office/drawing/2014/main" id="{B05BE877-98B6-456A-4480-1C82A14489B5}"/>
                          </a:ext>
                        </a:extLst>
                      </p:cNvPr>
                      <p:cNvSpPr/>
                      <p:nvPr/>
                    </p:nvSpPr>
                    <p:spPr>
                      <a:xfrm>
                        <a:off x="2295868" y="165588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424" name="Rectangle 1423">
                        <a:extLst>
                          <a:ext uri="{FF2B5EF4-FFF2-40B4-BE49-F238E27FC236}">
                            <a16:creationId xmlns:a16="http://schemas.microsoft.com/office/drawing/2014/main" id="{9F5263EA-F3A2-BF41-DA08-EF6C41D44071}"/>
                          </a:ext>
                        </a:extLst>
                      </p:cNvPr>
                      <p:cNvSpPr/>
                      <p:nvPr/>
                    </p:nvSpPr>
                    <p:spPr>
                      <a:xfrm>
                        <a:off x="2533787" y="165588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grpSp>
                  <p:nvGrpSpPr>
                    <p:cNvPr id="1411" name="Group 1410">
                      <a:extLst>
                        <a:ext uri="{FF2B5EF4-FFF2-40B4-BE49-F238E27FC236}">
                          <a16:creationId xmlns:a16="http://schemas.microsoft.com/office/drawing/2014/main" id="{F21A32D4-DAA6-DEC9-22BB-6D99B23D12EA}"/>
                        </a:ext>
                      </a:extLst>
                    </p:cNvPr>
                    <p:cNvGrpSpPr/>
                    <p:nvPr/>
                  </p:nvGrpSpPr>
                  <p:grpSpPr>
                    <a:xfrm>
                      <a:off x="4403549" y="4039274"/>
                      <a:ext cx="474742" cy="471773"/>
                      <a:chOff x="2295868" y="1420938"/>
                      <a:chExt cx="474742" cy="471773"/>
                    </a:xfrm>
                  </p:grpSpPr>
                  <p:sp>
                    <p:nvSpPr>
                      <p:cNvPr id="1417" name="Rectangle 1416">
                        <a:extLst>
                          <a:ext uri="{FF2B5EF4-FFF2-40B4-BE49-F238E27FC236}">
                            <a16:creationId xmlns:a16="http://schemas.microsoft.com/office/drawing/2014/main" id="{7BB079C6-C41E-ABF0-D9C0-F07DB437A29B}"/>
                          </a:ext>
                        </a:extLst>
                      </p:cNvPr>
                      <p:cNvSpPr/>
                      <p:nvPr/>
                    </p:nvSpPr>
                    <p:spPr>
                      <a:xfrm>
                        <a:off x="2295868" y="142093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418" name="Rectangle 1417">
                        <a:extLst>
                          <a:ext uri="{FF2B5EF4-FFF2-40B4-BE49-F238E27FC236}">
                            <a16:creationId xmlns:a16="http://schemas.microsoft.com/office/drawing/2014/main" id="{5A57F3F0-6792-1BD1-975A-AAF6077D33ED}"/>
                          </a:ext>
                        </a:extLst>
                      </p:cNvPr>
                      <p:cNvSpPr/>
                      <p:nvPr/>
                    </p:nvSpPr>
                    <p:spPr>
                      <a:xfrm>
                        <a:off x="2533787" y="142093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419" name="Rectangle 1418">
                        <a:extLst>
                          <a:ext uri="{FF2B5EF4-FFF2-40B4-BE49-F238E27FC236}">
                            <a16:creationId xmlns:a16="http://schemas.microsoft.com/office/drawing/2014/main" id="{F787025F-46DD-2589-B031-FD506F55FE9A}"/>
                          </a:ext>
                        </a:extLst>
                      </p:cNvPr>
                      <p:cNvSpPr/>
                      <p:nvPr/>
                    </p:nvSpPr>
                    <p:spPr>
                      <a:xfrm>
                        <a:off x="2295868" y="165588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420" name="Rectangle 1419">
                        <a:extLst>
                          <a:ext uri="{FF2B5EF4-FFF2-40B4-BE49-F238E27FC236}">
                            <a16:creationId xmlns:a16="http://schemas.microsoft.com/office/drawing/2014/main" id="{E24EB628-CD57-279B-AFD3-90EF50CCF470}"/>
                          </a:ext>
                        </a:extLst>
                      </p:cNvPr>
                      <p:cNvSpPr/>
                      <p:nvPr/>
                    </p:nvSpPr>
                    <p:spPr>
                      <a:xfrm>
                        <a:off x="2533787" y="165588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grpSp>
                  <p:nvGrpSpPr>
                    <p:cNvPr id="1412" name="Group 1411">
                      <a:extLst>
                        <a:ext uri="{FF2B5EF4-FFF2-40B4-BE49-F238E27FC236}">
                          <a16:creationId xmlns:a16="http://schemas.microsoft.com/office/drawing/2014/main" id="{064AB1CA-E281-B24A-2747-5940A927D744}"/>
                        </a:ext>
                      </a:extLst>
                    </p:cNvPr>
                    <p:cNvGrpSpPr/>
                    <p:nvPr/>
                  </p:nvGrpSpPr>
                  <p:grpSpPr>
                    <a:xfrm>
                      <a:off x="5403039" y="4039274"/>
                      <a:ext cx="474742" cy="471773"/>
                      <a:chOff x="2295868" y="1420938"/>
                      <a:chExt cx="474742" cy="471773"/>
                    </a:xfrm>
                  </p:grpSpPr>
                  <p:sp>
                    <p:nvSpPr>
                      <p:cNvPr id="1413" name="Rectangle 1412">
                        <a:extLst>
                          <a:ext uri="{FF2B5EF4-FFF2-40B4-BE49-F238E27FC236}">
                            <a16:creationId xmlns:a16="http://schemas.microsoft.com/office/drawing/2014/main" id="{34898BE8-3E83-8C04-3DC9-9FB95AED2C1C}"/>
                          </a:ext>
                        </a:extLst>
                      </p:cNvPr>
                      <p:cNvSpPr/>
                      <p:nvPr/>
                    </p:nvSpPr>
                    <p:spPr>
                      <a:xfrm>
                        <a:off x="2295868" y="142093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414" name="Rectangle 1413">
                        <a:extLst>
                          <a:ext uri="{FF2B5EF4-FFF2-40B4-BE49-F238E27FC236}">
                            <a16:creationId xmlns:a16="http://schemas.microsoft.com/office/drawing/2014/main" id="{55EC8D65-51A6-28A9-3BFC-2C65C4006F2C}"/>
                          </a:ext>
                        </a:extLst>
                      </p:cNvPr>
                      <p:cNvSpPr/>
                      <p:nvPr/>
                    </p:nvSpPr>
                    <p:spPr>
                      <a:xfrm>
                        <a:off x="2533787" y="142093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415" name="Rectangle 1414">
                        <a:extLst>
                          <a:ext uri="{FF2B5EF4-FFF2-40B4-BE49-F238E27FC236}">
                            <a16:creationId xmlns:a16="http://schemas.microsoft.com/office/drawing/2014/main" id="{C0527D61-88C7-4B0D-DEAC-B85B21F0A58A}"/>
                          </a:ext>
                        </a:extLst>
                      </p:cNvPr>
                      <p:cNvSpPr/>
                      <p:nvPr/>
                    </p:nvSpPr>
                    <p:spPr>
                      <a:xfrm>
                        <a:off x="2295868" y="165588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416" name="Rectangle 1415">
                        <a:extLst>
                          <a:ext uri="{FF2B5EF4-FFF2-40B4-BE49-F238E27FC236}">
                            <a16:creationId xmlns:a16="http://schemas.microsoft.com/office/drawing/2014/main" id="{959BF17F-92E5-A025-4388-1C9894F71054}"/>
                          </a:ext>
                        </a:extLst>
                      </p:cNvPr>
                      <p:cNvSpPr/>
                      <p:nvPr/>
                    </p:nvSpPr>
                    <p:spPr>
                      <a:xfrm>
                        <a:off x="2533787" y="165588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grpSp>
              <p:grpSp>
                <p:nvGrpSpPr>
                  <p:cNvPr id="1404" name="Group 1403">
                    <a:extLst>
                      <a:ext uri="{FF2B5EF4-FFF2-40B4-BE49-F238E27FC236}">
                        <a16:creationId xmlns:a16="http://schemas.microsoft.com/office/drawing/2014/main" id="{6194A6EE-DE8A-7B91-002C-FCF6BF904FD0}"/>
                      </a:ext>
                    </a:extLst>
                  </p:cNvPr>
                  <p:cNvGrpSpPr/>
                  <p:nvPr/>
                </p:nvGrpSpPr>
                <p:grpSpPr>
                  <a:xfrm>
                    <a:off x="3744382" y="940281"/>
                    <a:ext cx="308988" cy="307055"/>
                    <a:chOff x="2295868" y="1420938"/>
                    <a:chExt cx="474742" cy="471773"/>
                  </a:xfrm>
                </p:grpSpPr>
                <p:sp>
                  <p:nvSpPr>
                    <p:cNvPr id="1405" name="Rectangle 1404">
                      <a:extLst>
                        <a:ext uri="{FF2B5EF4-FFF2-40B4-BE49-F238E27FC236}">
                          <a16:creationId xmlns:a16="http://schemas.microsoft.com/office/drawing/2014/main" id="{8F78ADA0-B263-34CD-9EC4-50044FCA7048}"/>
                        </a:ext>
                      </a:extLst>
                    </p:cNvPr>
                    <p:cNvSpPr/>
                    <p:nvPr/>
                  </p:nvSpPr>
                  <p:spPr>
                    <a:xfrm>
                      <a:off x="2295868" y="142093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406" name="Rectangle 1405">
                      <a:extLst>
                        <a:ext uri="{FF2B5EF4-FFF2-40B4-BE49-F238E27FC236}">
                          <a16:creationId xmlns:a16="http://schemas.microsoft.com/office/drawing/2014/main" id="{4FC95291-C2FC-1169-C40F-3807F63C3B33}"/>
                        </a:ext>
                      </a:extLst>
                    </p:cNvPr>
                    <p:cNvSpPr/>
                    <p:nvPr/>
                  </p:nvSpPr>
                  <p:spPr>
                    <a:xfrm>
                      <a:off x="2533787" y="142093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407" name="Rectangle 1406">
                      <a:extLst>
                        <a:ext uri="{FF2B5EF4-FFF2-40B4-BE49-F238E27FC236}">
                          <a16:creationId xmlns:a16="http://schemas.microsoft.com/office/drawing/2014/main" id="{12FA9D51-12F8-1B14-2D36-7F441A03C3AA}"/>
                        </a:ext>
                      </a:extLst>
                    </p:cNvPr>
                    <p:cNvSpPr/>
                    <p:nvPr/>
                  </p:nvSpPr>
                  <p:spPr>
                    <a:xfrm>
                      <a:off x="2295868" y="165588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408" name="Rectangle 1407">
                      <a:extLst>
                        <a:ext uri="{FF2B5EF4-FFF2-40B4-BE49-F238E27FC236}">
                          <a16:creationId xmlns:a16="http://schemas.microsoft.com/office/drawing/2014/main" id="{5E467699-0081-D699-C216-7540252F9AA6}"/>
                        </a:ext>
                      </a:extLst>
                    </p:cNvPr>
                    <p:cNvSpPr/>
                    <p:nvPr/>
                  </p:nvSpPr>
                  <p:spPr>
                    <a:xfrm>
                      <a:off x="2533787" y="1655888"/>
                      <a:ext cx="236823" cy="236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grpSp>
            <p:grpSp>
              <p:nvGrpSpPr>
                <p:cNvPr id="1367" name="Group 1366">
                  <a:extLst>
                    <a:ext uri="{FF2B5EF4-FFF2-40B4-BE49-F238E27FC236}">
                      <a16:creationId xmlns:a16="http://schemas.microsoft.com/office/drawing/2014/main" id="{83C04EE6-2DAF-1D29-831E-7A47637665B8}"/>
                    </a:ext>
                  </a:extLst>
                </p:cNvPr>
                <p:cNvGrpSpPr/>
                <p:nvPr/>
              </p:nvGrpSpPr>
              <p:grpSpPr>
                <a:xfrm>
                  <a:off x="-741567" y="101951"/>
                  <a:ext cx="1597447" cy="293665"/>
                  <a:chOff x="4656376" y="2273519"/>
                  <a:chExt cx="1597447" cy="293665"/>
                </a:xfrm>
              </p:grpSpPr>
              <p:sp>
                <p:nvSpPr>
                  <p:cNvPr id="1368" name="Rounded Rectangle 1367">
                    <a:extLst>
                      <a:ext uri="{FF2B5EF4-FFF2-40B4-BE49-F238E27FC236}">
                        <a16:creationId xmlns:a16="http://schemas.microsoft.com/office/drawing/2014/main" id="{73A5C01F-7102-6065-9EC2-E12539FF4BA7}"/>
                      </a:ext>
                    </a:extLst>
                  </p:cNvPr>
                  <p:cNvSpPr/>
                  <p:nvPr/>
                </p:nvSpPr>
                <p:spPr>
                  <a:xfrm>
                    <a:off x="4811623" y="2273519"/>
                    <a:ext cx="139003" cy="139004"/>
                  </a:xfrm>
                  <a:prstGeom prst="roundRect">
                    <a:avLst/>
                  </a:prstGeom>
                  <a:solidFill>
                    <a:srgbClr val="BFD7EF"/>
                  </a:solidFill>
                  <a:ln w="3175">
                    <a:solidFill>
                      <a:schemeClr val="tx1"/>
                    </a:solidFill>
                  </a:ln>
                  <a:effectLst>
                    <a:innerShdw blurRad="68163" dist="25400" dir="2700000">
                      <a:prstClr val="black">
                        <a:alpha val="31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369" name="Oval 1368">
                    <a:extLst>
                      <a:ext uri="{FF2B5EF4-FFF2-40B4-BE49-F238E27FC236}">
                        <a16:creationId xmlns:a16="http://schemas.microsoft.com/office/drawing/2014/main" id="{5CF44535-30C4-2E27-CF3A-CC6430328052}"/>
                      </a:ext>
                    </a:extLst>
                  </p:cNvPr>
                  <p:cNvSpPr/>
                  <p:nvPr/>
                </p:nvSpPr>
                <p:spPr>
                  <a:xfrm>
                    <a:off x="4656376" y="2274289"/>
                    <a:ext cx="138942" cy="139140"/>
                  </a:xfrm>
                  <a:prstGeom prst="ellipse">
                    <a:avLst/>
                  </a:prstGeom>
                  <a:solidFill>
                    <a:srgbClr val="BFD7EF"/>
                  </a:solidFill>
                  <a:ln w="3175">
                    <a:solidFill>
                      <a:schemeClr val="tx1"/>
                    </a:solid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370" name="Parallelogram 1369">
                    <a:extLst>
                      <a:ext uri="{FF2B5EF4-FFF2-40B4-BE49-F238E27FC236}">
                        <a16:creationId xmlns:a16="http://schemas.microsoft.com/office/drawing/2014/main" id="{6D83C91D-A269-C133-979D-9154743506F4}"/>
                      </a:ext>
                    </a:extLst>
                  </p:cNvPr>
                  <p:cNvSpPr/>
                  <p:nvPr/>
                </p:nvSpPr>
                <p:spPr>
                  <a:xfrm rot="357466">
                    <a:off x="4677179" y="2306382"/>
                    <a:ext cx="97810" cy="73542"/>
                  </a:xfrm>
                  <a:prstGeom prst="parallelogram">
                    <a:avLst>
                      <a:gd name="adj" fmla="val 30822"/>
                    </a:avLst>
                  </a:prstGeom>
                  <a:solidFill>
                    <a:srgbClr val="FFEEAE"/>
                  </a:solidFill>
                  <a:ln w="3175">
                    <a:solidFill>
                      <a:schemeClr val="tx1"/>
                    </a:solidFill>
                  </a:ln>
                  <a:effectLst>
                    <a:innerShdw blurRad="38100" dist="25400" dir="3780000">
                      <a:srgbClr val="592413">
                        <a:alpha val="24000"/>
                      </a:srgb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371" name="Oval 1370">
                    <a:extLst>
                      <a:ext uri="{FF2B5EF4-FFF2-40B4-BE49-F238E27FC236}">
                        <a16:creationId xmlns:a16="http://schemas.microsoft.com/office/drawing/2014/main" id="{2CC8049E-2E8B-73C8-F079-46B63FF2D745}"/>
                      </a:ext>
                    </a:extLst>
                  </p:cNvPr>
                  <p:cNvSpPr/>
                  <p:nvPr/>
                </p:nvSpPr>
                <p:spPr>
                  <a:xfrm>
                    <a:off x="4656376" y="2423912"/>
                    <a:ext cx="138942" cy="139140"/>
                  </a:xfrm>
                  <a:prstGeom prst="ellipse">
                    <a:avLst/>
                  </a:prstGeom>
                  <a:solidFill>
                    <a:srgbClr val="BFD7EF"/>
                  </a:solidFill>
                  <a:ln w="3175">
                    <a:solidFill>
                      <a:schemeClr val="tx1"/>
                    </a:solid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372" name="Parallelogram 1371">
                    <a:extLst>
                      <a:ext uri="{FF2B5EF4-FFF2-40B4-BE49-F238E27FC236}">
                        <a16:creationId xmlns:a16="http://schemas.microsoft.com/office/drawing/2014/main" id="{99F92B67-127A-8B2E-868D-D91CC22036C0}"/>
                      </a:ext>
                    </a:extLst>
                  </p:cNvPr>
                  <p:cNvSpPr/>
                  <p:nvPr/>
                </p:nvSpPr>
                <p:spPr>
                  <a:xfrm rot="357466">
                    <a:off x="4677179" y="2457893"/>
                    <a:ext cx="97810" cy="73542"/>
                  </a:xfrm>
                  <a:prstGeom prst="parallelogram">
                    <a:avLst>
                      <a:gd name="adj" fmla="val 30822"/>
                    </a:avLst>
                  </a:prstGeom>
                  <a:solidFill>
                    <a:srgbClr val="FFEEAE"/>
                  </a:solidFill>
                  <a:ln w="3175">
                    <a:solidFill>
                      <a:schemeClr val="tx1"/>
                    </a:solidFill>
                  </a:ln>
                  <a:effectLst>
                    <a:innerShdw blurRad="38100" dist="25400" dir="3780000">
                      <a:srgbClr val="592413">
                        <a:alpha val="24000"/>
                      </a:srgb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373" name="Oval 1372">
                    <a:extLst>
                      <a:ext uri="{FF2B5EF4-FFF2-40B4-BE49-F238E27FC236}">
                        <a16:creationId xmlns:a16="http://schemas.microsoft.com/office/drawing/2014/main" id="{2E3A3B9C-B28E-59A0-874E-5844371D6C5B}"/>
                      </a:ext>
                    </a:extLst>
                  </p:cNvPr>
                  <p:cNvSpPr/>
                  <p:nvPr/>
                </p:nvSpPr>
                <p:spPr>
                  <a:xfrm>
                    <a:off x="4815075" y="2428044"/>
                    <a:ext cx="138942" cy="139140"/>
                  </a:xfrm>
                  <a:prstGeom prst="ellipse">
                    <a:avLst/>
                  </a:prstGeom>
                  <a:solidFill>
                    <a:srgbClr val="BFD7EF"/>
                  </a:solidFill>
                  <a:ln w="3175">
                    <a:solidFill>
                      <a:schemeClr val="tx1"/>
                    </a:solid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374" name="Parallelogram 1373">
                    <a:extLst>
                      <a:ext uri="{FF2B5EF4-FFF2-40B4-BE49-F238E27FC236}">
                        <a16:creationId xmlns:a16="http://schemas.microsoft.com/office/drawing/2014/main" id="{185FF5A9-46B7-2615-D9EE-55BE90044302}"/>
                      </a:ext>
                    </a:extLst>
                  </p:cNvPr>
                  <p:cNvSpPr/>
                  <p:nvPr/>
                </p:nvSpPr>
                <p:spPr>
                  <a:xfrm rot="357466">
                    <a:off x="4835202" y="2462026"/>
                    <a:ext cx="97810" cy="73542"/>
                  </a:xfrm>
                  <a:prstGeom prst="parallelogram">
                    <a:avLst>
                      <a:gd name="adj" fmla="val 30822"/>
                    </a:avLst>
                  </a:prstGeom>
                  <a:solidFill>
                    <a:srgbClr val="FFEEAE"/>
                  </a:solidFill>
                  <a:ln w="3175">
                    <a:solidFill>
                      <a:schemeClr val="tx1"/>
                    </a:solidFill>
                  </a:ln>
                  <a:effectLst>
                    <a:innerShdw blurRad="38100" dist="25400" dir="3780000">
                      <a:srgbClr val="592413">
                        <a:alpha val="24000"/>
                      </a:srgb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375" name="Rounded Rectangle 1374">
                    <a:extLst>
                      <a:ext uri="{FF2B5EF4-FFF2-40B4-BE49-F238E27FC236}">
                        <a16:creationId xmlns:a16="http://schemas.microsoft.com/office/drawing/2014/main" id="{84391EA7-CCD9-C379-DC7C-C7E772C8D4A8}"/>
                      </a:ext>
                    </a:extLst>
                  </p:cNvPr>
                  <p:cNvSpPr/>
                  <p:nvPr/>
                </p:nvSpPr>
                <p:spPr>
                  <a:xfrm>
                    <a:off x="5136058" y="2273519"/>
                    <a:ext cx="139003" cy="139004"/>
                  </a:xfrm>
                  <a:prstGeom prst="roundRect">
                    <a:avLst/>
                  </a:prstGeom>
                  <a:solidFill>
                    <a:srgbClr val="BFD7EF"/>
                  </a:solidFill>
                  <a:ln w="3175">
                    <a:solidFill>
                      <a:schemeClr val="tx1"/>
                    </a:solidFill>
                  </a:ln>
                  <a:effectLst>
                    <a:innerShdw blurRad="68163" dist="25400" dir="2700000">
                      <a:prstClr val="black">
                        <a:alpha val="31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376" name="Oval 1375">
                    <a:extLst>
                      <a:ext uri="{FF2B5EF4-FFF2-40B4-BE49-F238E27FC236}">
                        <a16:creationId xmlns:a16="http://schemas.microsoft.com/office/drawing/2014/main" id="{6B1D94DD-8DB6-3DC2-B66A-684244BB2B8A}"/>
                      </a:ext>
                    </a:extLst>
                  </p:cNvPr>
                  <p:cNvSpPr/>
                  <p:nvPr/>
                </p:nvSpPr>
                <p:spPr>
                  <a:xfrm>
                    <a:off x="4980807" y="2274289"/>
                    <a:ext cx="138942" cy="139140"/>
                  </a:xfrm>
                  <a:prstGeom prst="ellipse">
                    <a:avLst/>
                  </a:prstGeom>
                  <a:solidFill>
                    <a:srgbClr val="BFD7EF"/>
                  </a:solidFill>
                  <a:ln w="3175">
                    <a:solidFill>
                      <a:schemeClr val="tx1"/>
                    </a:solid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377" name="Parallelogram 1376">
                    <a:extLst>
                      <a:ext uri="{FF2B5EF4-FFF2-40B4-BE49-F238E27FC236}">
                        <a16:creationId xmlns:a16="http://schemas.microsoft.com/office/drawing/2014/main" id="{FCB6BD6E-2401-2EDE-CC84-654EF9E1EEB5}"/>
                      </a:ext>
                    </a:extLst>
                  </p:cNvPr>
                  <p:cNvSpPr/>
                  <p:nvPr/>
                </p:nvSpPr>
                <p:spPr>
                  <a:xfrm rot="357466">
                    <a:off x="5001617" y="2306382"/>
                    <a:ext cx="97810" cy="73542"/>
                  </a:xfrm>
                  <a:prstGeom prst="parallelogram">
                    <a:avLst>
                      <a:gd name="adj" fmla="val 30822"/>
                    </a:avLst>
                  </a:prstGeom>
                  <a:solidFill>
                    <a:srgbClr val="FFEEAE"/>
                  </a:solidFill>
                  <a:ln w="3175">
                    <a:solidFill>
                      <a:schemeClr val="tx1"/>
                    </a:solidFill>
                  </a:ln>
                  <a:effectLst>
                    <a:innerShdw blurRad="38100" dist="25400" dir="3780000">
                      <a:srgbClr val="592413">
                        <a:alpha val="24000"/>
                      </a:srgb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378" name="Oval 1377">
                    <a:extLst>
                      <a:ext uri="{FF2B5EF4-FFF2-40B4-BE49-F238E27FC236}">
                        <a16:creationId xmlns:a16="http://schemas.microsoft.com/office/drawing/2014/main" id="{BCCADBDB-C544-D0C0-9948-05F7CF027595}"/>
                      </a:ext>
                    </a:extLst>
                  </p:cNvPr>
                  <p:cNvSpPr/>
                  <p:nvPr/>
                </p:nvSpPr>
                <p:spPr>
                  <a:xfrm>
                    <a:off x="4980807" y="2423912"/>
                    <a:ext cx="138942" cy="139140"/>
                  </a:xfrm>
                  <a:prstGeom prst="ellipse">
                    <a:avLst/>
                  </a:prstGeom>
                  <a:solidFill>
                    <a:srgbClr val="BFD7EF"/>
                  </a:solidFill>
                  <a:ln w="3175">
                    <a:solidFill>
                      <a:schemeClr val="tx1"/>
                    </a:solid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379" name="Parallelogram 1378">
                    <a:extLst>
                      <a:ext uri="{FF2B5EF4-FFF2-40B4-BE49-F238E27FC236}">
                        <a16:creationId xmlns:a16="http://schemas.microsoft.com/office/drawing/2014/main" id="{A7F45686-0110-50D2-78C4-FEDC1CEFA6AA}"/>
                      </a:ext>
                    </a:extLst>
                  </p:cNvPr>
                  <p:cNvSpPr/>
                  <p:nvPr/>
                </p:nvSpPr>
                <p:spPr>
                  <a:xfrm rot="357466">
                    <a:off x="5001617" y="2457893"/>
                    <a:ext cx="97810" cy="73542"/>
                  </a:xfrm>
                  <a:prstGeom prst="parallelogram">
                    <a:avLst>
                      <a:gd name="adj" fmla="val 30822"/>
                    </a:avLst>
                  </a:prstGeom>
                  <a:solidFill>
                    <a:srgbClr val="FFEEAE"/>
                  </a:solidFill>
                  <a:ln w="3175">
                    <a:solidFill>
                      <a:schemeClr val="tx1"/>
                    </a:solidFill>
                  </a:ln>
                  <a:effectLst>
                    <a:innerShdw blurRad="38100" dist="25400" dir="3780000">
                      <a:srgbClr val="592413">
                        <a:alpha val="24000"/>
                      </a:srgb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380" name="Oval 1379">
                    <a:extLst>
                      <a:ext uri="{FF2B5EF4-FFF2-40B4-BE49-F238E27FC236}">
                        <a16:creationId xmlns:a16="http://schemas.microsoft.com/office/drawing/2014/main" id="{F9D5C25B-B1E1-ACE3-0581-1C9BEC9CB8A6}"/>
                      </a:ext>
                    </a:extLst>
                  </p:cNvPr>
                  <p:cNvSpPr/>
                  <p:nvPr/>
                </p:nvSpPr>
                <p:spPr>
                  <a:xfrm>
                    <a:off x="5139514" y="2428044"/>
                    <a:ext cx="138942" cy="139140"/>
                  </a:xfrm>
                  <a:prstGeom prst="ellipse">
                    <a:avLst/>
                  </a:prstGeom>
                  <a:solidFill>
                    <a:srgbClr val="BFD7EF"/>
                  </a:solidFill>
                  <a:ln w="3175">
                    <a:solidFill>
                      <a:schemeClr val="tx1"/>
                    </a:solid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381" name="Parallelogram 1380">
                    <a:extLst>
                      <a:ext uri="{FF2B5EF4-FFF2-40B4-BE49-F238E27FC236}">
                        <a16:creationId xmlns:a16="http://schemas.microsoft.com/office/drawing/2014/main" id="{18A3C20B-AE79-182C-A756-862AEE67A772}"/>
                      </a:ext>
                    </a:extLst>
                  </p:cNvPr>
                  <p:cNvSpPr/>
                  <p:nvPr/>
                </p:nvSpPr>
                <p:spPr>
                  <a:xfrm rot="357466">
                    <a:off x="5159636" y="2462026"/>
                    <a:ext cx="97810" cy="73542"/>
                  </a:xfrm>
                  <a:prstGeom prst="parallelogram">
                    <a:avLst>
                      <a:gd name="adj" fmla="val 30822"/>
                    </a:avLst>
                  </a:prstGeom>
                  <a:solidFill>
                    <a:srgbClr val="FFEEAE"/>
                  </a:solidFill>
                  <a:ln w="3175">
                    <a:solidFill>
                      <a:schemeClr val="tx1"/>
                    </a:solidFill>
                  </a:ln>
                  <a:effectLst>
                    <a:innerShdw blurRad="38100" dist="25400" dir="3780000">
                      <a:srgbClr val="592413">
                        <a:alpha val="24000"/>
                      </a:srgb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382" name="Rounded Rectangle 1381">
                    <a:extLst>
                      <a:ext uri="{FF2B5EF4-FFF2-40B4-BE49-F238E27FC236}">
                        <a16:creationId xmlns:a16="http://schemas.microsoft.com/office/drawing/2014/main" id="{122D137D-102D-3FE1-4A51-96099A343BA1}"/>
                      </a:ext>
                    </a:extLst>
                  </p:cNvPr>
                  <p:cNvSpPr/>
                  <p:nvPr/>
                </p:nvSpPr>
                <p:spPr>
                  <a:xfrm>
                    <a:off x="5462559" y="2273519"/>
                    <a:ext cx="139003" cy="139004"/>
                  </a:xfrm>
                  <a:prstGeom prst="roundRect">
                    <a:avLst/>
                  </a:prstGeom>
                  <a:solidFill>
                    <a:srgbClr val="BFD7EF"/>
                  </a:solidFill>
                  <a:ln w="3175">
                    <a:solidFill>
                      <a:schemeClr val="tx1"/>
                    </a:solidFill>
                  </a:ln>
                  <a:effectLst>
                    <a:innerShdw blurRad="68163" dist="25400" dir="2700000">
                      <a:prstClr val="black">
                        <a:alpha val="31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383" name="Oval 1382">
                    <a:extLst>
                      <a:ext uri="{FF2B5EF4-FFF2-40B4-BE49-F238E27FC236}">
                        <a16:creationId xmlns:a16="http://schemas.microsoft.com/office/drawing/2014/main" id="{D78208C7-FB38-1AB9-0B81-CC3FFA644E35}"/>
                      </a:ext>
                    </a:extLst>
                  </p:cNvPr>
                  <p:cNvSpPr/>
                  <p:nvPr/>
                </p:nvSpPr>
                <p:spPr>
                  <a:xfrm>
                    <a:off x="5307312" y="2274289"/>
                    <a:ext cx="138942" cy="139140"/>
                  </a:xfrm>
                  <a:prstGeom prst="ellipse">
                    <a:avLst/>
                  </a:prstGeom>
                  <a:solidFill>
                    <a:srgbClr val="BFD7EF"/>
                  </a:solidFill>
                  <a:ln w="3175">
                    <a:solidFill>
                      <a:schemeClr val="tx1"/>
                    </a:solid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384" name="Parallelogram 1383">
                    <a:extLst>
                      <a:ext uri="{FF2B5EF4-FFF2-40B4-BE49-F238E27FC236}">
                        <a16:creationId xmlns:a16="http://schemas.microsoft.com/office/drawing/2014/main" id="{FE18A5D3-45FF-6999-E355-6904EC1D50C3}"/>
                      </a:ext>
                    </a:extLst>
                  </p:cNvPr>
                  <p:cNvSpPr/>
                  <p:nvPr/>
                </p:nvSpPr>
                <p:spPr>
                  <a:xfrm rot="357466">
                    <a:off x="5328115" y="2306382"/>
                    <a:ext cx="97810" cy="73542"/>
                  </a:xfrm>
                  <a:prstGeom prst="parallelogram">
                    <a:avLst>
                      <a:gd name="adj" fmla="val 30822"/>
                    </a:avLst>
                  </a:prstGeom>
                  <a:solidFill>
                    <a:srgbClr val="FFEEAE"/>
                  </a:solidFill>
                  <a:ln w="3175">
                    <a:solidFill>
                      <a:schemeClr val="tx1"/>
                    </a:solidFill>
                  </a:ln>
                  <a:effectLst>
                    <a:innerShdw blurRad="38100" dist="25400" dir="3780000">
                      <a:srgbClr val="592413">
                        <a:alpha val="24000"/>
                      </a:srgb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1385" name="Oval 1384">
                    <a:extLst>
                      <a:ext uri="{FF2B5EF4-FFF2-40B4-BE49-F238E27FC236}">
                        <a16:creationId xmlns:a16="http://schemas.microsoft.com/office/drawing/2014/main" id="{4BCD360F-E407-8923-5A68-7D085ED341DF}"/>
                      </a:ext>
                    </a:extLst>
                  </p:cNvPr>
                  <p:cNvSpPr/>
                  <p:nvPr/>
                </p:nvSpPr>
                <p:spPr>
                  <a:xfrm>
                    <a:off x="5307312" y="2423912"/>
                    <a:ext cx="138942" cy="139140"/>
                  </a:xfrm>
                  <a:prstGeom prst="ellipse">
                    <a:avLst/>
                  </a:prstGeom>
                  <a:solidFill>
                    <a:srgbClr val="BFD7EF"/>
                  </a:solidFill>
                  <a:ln w="3175">
                    <a:solidFill>
                      <a:schemeClr val="tx1"/>
                    </a:solid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386" name="Parallelogram 1385">
                    <a:extLst>
                      <a:ext uri="{FF2B5EF4-FFF2-40B4-BE49-F238E27FC236}">
                        <a16:creationId xmlns:a16="http://schemas.microsoft.com/office/drawing/2014/main" id="{8A8F8C17-F534-DDE6-045C-A434D520BA5A}"/>
                      </a:ext>
                    </a:extLst>
                  </p:cNvPr>
                  <p:cNvSpPr/>
                  <p:nvPr/>
                </p:nvSpPr>
                <p:spPr>
                  <a:xfrm rot="357466">
                    <a:off x="5328115" y="2457893"/>
                    <a:ext cx="97810" cy="73542"/>
                  </a:xfrm>
                  <a:prstGeom prst="parallelogram">
                    <a:avLst>
                      <a:gd name="adj" fmla="val 30822"/>
                    </a:avLst>
                  </a:prstGeom>
                  <a:solidFill>
                    <a:srgbClr val="FFEEAE"/>
                  </a:solidFill>
                  <a:ln w="3175">
                    <a:solidFill>
                      <a:schemeClr val="tx1"/>
                    </a:solidFill>
                  </a:ln>
                  <a:effectLst>
                    <a:innerShdw blurRad="38100" dist="25400" dir="3780000">
                      <a:srgbClr val="592413">
                        <a:alpha val="24000"/>
                      </a:srgb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387" name="Oval 1386">
                    <a:extLst>
                      <a:ext uri="{FF2B5EF4-FFF2-40B4-BE49-F238E27FC236}">
                        <a16:creationId xmlns:a16="http://schemas.microsoft.com/office/drawing/2014/main" id="{151A3E45-58DE-B0B5-73FE-037EEE836888}"/>
                      </a:ext>
                    </a:extLst>
                  </p:cNvPr>
                  <p:cNvSpPr/>
                  <p:nvPr/>
                </p:nvSpPr>
                <p:spPr>
                  <a:xfrm>
                    <a:off x="5466016" y="2428044"/>
                    <a:ext cx="138942" cy="139140"/>
                  </a:xfrm>
                  <a:prstGeom prst="ellipse">
                    <a:avLst/>
                  </a:prstGeom>
                  <a:solidFill>
                    <a:srgbClr val="BFD7EF"/>
                  </a:solidFill>
                  <a:ln w="3175">
                    <a:solidFill>
                      <a:schemeClr val="tx1"/>
                    </a:solid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388" name="Parallelogram 1387">
                    <a:extLst>
                      <a:ext uri="{FF2B5EF4-FFF2-40B4-BE49-F238E27FC236}">
                        <a16:creationId xmlns:a16="http://schemas.microsoft.com/office/drawing/2014/main" id="{32AA81EB-39CE-9DC0-E499-462CF2DD8861}"/>
                      </a:ext>
                    </a:extLst>
                  </p:cNvPr>
                  <p:cNvSpPr/>
                  <p:nvPr/>
                </p:nvSpPr>
                <p:spPr>
                  <a:xfrm rot="357466">
                    <a:off x="5486138" y="2462026"/>
                    <a:ext cx="97810" cy="73542"/>
                  </a:xfrm>
                  <a:prstGeom prst="parallelogram">
                    <a:avLst>
                      <a:gd name="adj" fmla="val 30822"/>
                    </a:avLst>
                  </a:prstGeom>
                  <a:solidFill>
                    <a:srgbClr val="FFEEAE"/>
                  </a:solidFill>
                  <a:ln w="3175">
                    <a:solidFill>
                      <a:schemeClr val="tx1"/>
                    </a:solidFill>
                  </a:ln>
                  <a:effectLst>
                    <a:innerShdw blurRad="38100" dist="25400" dir="3780000">
                      <a:srgbClr val="592413">
                        <a:alpha val="24000"/>
                      </a:srgb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389" name="Rounded Rectangle 1388">
                    <a:extLst>
                      <a:ext uri="{FF2B5EF4-FFF2-40B4-BE49-F238E27FC236}">
                        <a16:creationId xmlns:a16="http://schemas.microsoft.com/office/drawing/2014/main" id="{19A78CAA-9FB5-32F7-9761-16400C2AAED2}"/>
                      </a:ext>
                    </a:extLst>
                  </p:cNvPr>
                  <p:cNvSpPr/>
                  <p:nvPr/>
                </p:nvSpPr>
                <p:spPr>
                  <a:xfrm>
                    <a:off x="5786993" y="2273519"/>
                    <a:ext cx="139003" cy="139004"/>
                  </a:xfrm>
                  <a:prstGeom prst="roundRect">
                    <a:avLst/>
                  </a:prstGeom>
                  <a:solidFill>
                    <a:srgbClr val="BFD7EF"/>
                  </a:solidFill>
                  <a:ln w="3175">
                    <a:solidFill>
                      <a:schemeClr val="tx1"/>
                    </a:solidFill>
                  </a:ln>
                  <a:effectLst>
                    <a:innerShdw blurRad="68163" dist="25400" dir="2700000">
                      <a:prstClr val="black">
                        <a:alpha val="31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390" name="Oval 1389">
                    <a:extLst>
                      <a:ext uri="{FF2B5EF4-FFF2-40B4-BE49-F238E27FC236}">
                        <a16:creationId xmlns:a16="http://schemas.microsoft.com/office/drawing/2014/main" id="{082C3891-4666-4342-B02C-8D36282A8124}"/>
                      </a:ext>
                    </a:extLst>
                  </p:cNvPr>
                  <p:cNvSpPr/>
                  <p:nvPr/>
                </p:nvSpPr>
                <p:spPr>
                  <a:xfrm>
                    <a:off x="5631744" y="2274289"/>
                    <a:ext cx="138942" cy="139140"/>
                  </a:xfrm>
                  <a:prstGeom prst="ellipse">
                    <a:avLst/>
                  </a:prstGeom>
                  <a:solidFill>
                    <a:srgbClr val="BFD7EF"/>
                  </a:solidFill>
                  <a:ln w="3175">
                    <a:solidFill>
                      <a:schemeClr val="tx1"/>
                    </a:solid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391" name="Parallelogram 1390">
                    <a:extLst>
                      <a:ext uri="{FF2B5EF4-FFF2-40B4-BE49-F238E27FC236}">
                        <a16:creationId xmlns:a16="http://schemas.microsoft.com/office/drawing/2014/main" id="{6F48D8CE-A919-454B-164E-993B457B594A}"/>
                      </a:ext>
                    </a:extLst>
                  </p:cNvPr>
                  <p:cNvSpPr/>
                  <p:nvPr/>
                </p:nvSpPr>
                <p:spPr>
                  <a:xfrm rot="357466">
                    <a:off x="5652552" y="2306382"/>
                    <a:ext cx="97810" cy="73542"/>
                  </a:xfrm>
                  <a:prstGeom prst="parallelogram">
                    <a:avLst>
                      <a:gd name="adj" fmla="val 30822"/>
                    </a:avLst>
                  </a:prstGeom>
                  <a:solidFill>
                    <a:srgbClr val="FFEEAE"/>
                  </a:solidFill>
                  <a:ln w="3175">
                    <a:solidFill>
                      <a:schemeClr val="tx1"/>
                    </a:solidFill>
                  </a:ln>
                  <a:effectLst>
                    <a:innerShdw blurRad="38100" dist="25400" dir="3780000">
                      <a:srgbClr val="592413">
                        <a:alpha val="24000"/>
                      </a:srgb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392" name="Oval 1391">
                    <a:extLst>
                      <a:ext uri="{FF2B5EF4-FFF2-40B4-BE49-F238E27FC236}">
                        <a16:creationId xmlns:a16="http://schemas.microsoft.com/office/drawing/2014/main" id="{342B6EA6-2051-B776-DC7C-3C36B37728CF}"/>
                      </a:ext>
                    </a:extLst>
                  </p:cNvPr>
                  <p:cNvSpPr/>
                  <p:nvPr/>
                </p:nvSpPr>
                <p:spPr>
                  <a:xfrm>
                    <a:off x="5631744" y="2423912"/>
                    <a:ext cx="138942" cy="139140"/>
                  </a:xfrm>
                  <a:prstGeom prst="ellipse">
                    <a:avLst/>
                  </a:prstGeom>
                  <a:solidFill>
                    <a:srgbClr val="BFD7EF"/>
                  </a:solidFill>
                  <a:ln w="3175">
                    <a:solidFill>
                      <a:schemeClr val="tx1"/>
                    </a:solid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393" name="Parallelogram 1392">
                    <a:extLst>
                      <a:ext uri="{FF2B5EF4-FFF2-40B4-BE49-F238E27FC236}">
                        <a16:creationId xmlns:a16="http://schemas.microsoft.com/office/drawing/2014/main" id="{CDA14579-61AE-0D3D-FE08-0D36B6C3BAC3}"/>
                      </a:ext>
                    </a:extLst>
                  </p:cNvPr>
                  <p:cNvSpPr/>
                  <p:nvPr/>
                </p:nvSpPr>
                <p:spPr>
                  <a:xfrm rot="357466">
                    <a:off x="5652552" y="2457893"/>
                    <a:ext cx="97810" cy="73542"/>
                  </a:xfrm>
                  <a:prstGeom prst="parallelogram">
                    <a:avLst>
                      <a:gd name="adj" fmla="val 30822"/>
                    </a:avLst>
                  </a:prstGeom>
                  <a:solidFill>
                    <a:srgbClr val="FFEEAE"/>
                  </a:solidFill>
                  <a:ln w="3175">
                    <a:solidFill>
                      <a:schemeClr val="tx1"/>
                    </a:solidFill>
                  </a:ln>
                  <a:effectLst>
                    <a:innerShdw blurRad="38100" dist="25400" dir="3780000">
                      <a:srgbClr val="592413">
                        <a:alpha val="24000"/>
                      </a:srgb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394" name="Oval 1393">
                    <a:extLst>
                      <a:ext uri="{FF2B5EF4-FFF2-40B4-BE49-F238E27FC236}">
                        <a16:creationId xmlns:a16="http://schemas.microsoft.com/office/drawing/2014/main" id="{DF5B8F77-C027-56A4-E8CC-D853E7BA7D73}"/>
                      </a:ext>
                    </a:extLst>
                  </p:cNvPr>
                  <p:cNvSpPr/>
                  <p:nvPr/>
                </p:nvSpPr>
                <p:spPr>
                  <a:xfrm>
                    <a:off x="5790449" y="2428044"/>
                    <a:ext cx="138942" cy="139140"/>
                  </a:xfrm>
                  <a:prstGeom prst="ellipse">
                    <a:avLst/>
                  </a:prstGeom>
                  <a:solidFill>
                    <a:srgbClr val="BFD7EF"/>
                  </a:solidFill>
                  <a:ln w="3175">
                    <a:solidFill>
                      <a:schemeClr val="tx1"/>
                    </a:solid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395" name="Parallelogram 1394">
                    <a:extLst>
                      <a:ext uri="{FF2B5EF4-FFF2-40B4-BE49-F238E27FC236}">
                        <a16:creationId xmlns:a16="http://schemas.microsoft.com/office/drawing/2014/main" id="{3294DA32-3687-03AC-2B7D-F8A295EC19A2}"/>
                      </a:ext>
                    </a:extLst>
                  </p:cNvPr>
                  <p:cNvSpPr/>
                  <p:nvPr/>
                </p:nvSpPr>
                <p:spPr>
                  <a:xfrm rot="357466">
                    <a:off x="5810571" y="2462026"/>
                    <a:ext cx="97810" cy="73542"/>
                  </a:xfrm>
                  <a:prstGeom prst="parallelogram">
                    <a:avLst>
                      <a:gd name="adj" fmla="val 30822"/>
                    </a:avLst>
                  </a:prstGeom>
                  <a:solidFill>
                    <a:srgbClr val="FFEEAE"/>
                  </a:solidFill>
                  <a:ln w="3175">
                    <a:solidFill>
                      <a:schemeClr val="tx1"/>
                    </a:solidFill>
                  </a:ln>
                  <a:effectLst>
                    <a:innerShdw blurRad="38100" dist="25400" dir="3780000">
                      <a:srgbClr val="592413">
                        <a:alpha val="24000"/>
                      </a:srgb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396" name="Rounded Rectangle 1395">
                    <a:extLst>
                      <a:ext uri="{FF2B5EF4-FFF2-40B4-BE49-F238E27FC236}">
                        <a16:creationId xmlns:a16="http://schemas.microsoft.com/office/drawing/2014/main" id="{B8827AC8-89A0-484D-A3FE-8FBC20BA685C}"/>
                      </a:ext>
                    </a:extLst>
                  </p:cNvPr>
                  <p:cNvSpPr/>
                  <p:nvPr/>
                </p:nvSpPr>
                <p:spPr>
                  <a:xfrm>
                    <a:off x="6111428" y="2273519"/>
                    <a:ext cx="139003" cy="139004"/>
                  </a:xfrm>
                  <a:prstGeom prst="roundRect">
                    <a:avLst/>
                  </a:prstGeom>
                  <a:solidFill>
                    <a:srgbClr val="BFD7EF"/>
                  </a:solidFill>
                  <a:ln w="3175">
                    <a:solidFill>
                      <a:schemeClr val="tx1"/>
                    </a:solidFill>
                  </a:ln>
                  <a:effectLst>
                    <a:innerShdw blurRad="68163" dist="25400" dir="2700000">
                      <a:prstClr val="black">
                        <a:alpha val="31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397" name="Oval 1396">
                    <a:extLst>
                      <a:ext uri="{FF2B5EF4-FFF2-40B4-BE49-F238E27FC236}">
                        <a16:creationId xmlns:a16="http://schemas.microsoft.com/office/drawing/2014/main" id="{926B5E5C-7BF8-AF5D-90BE-11F8310BDE5E}"/>
                      </a:ext>
                    </a:extLst>
                  </p:cNvPr>
                  <p:cNvSpPr/>
                  <p:nvPr/>
                </p:nvSpPr>
                <p:spPr>
                  <a:xfrm>
                    <a:off x="5956176" y="2274289"/>
                    <a:ext cx="138942" cy="139140"/>
                  </a:xfrm>
                  <a:prstGeom prst="ellipse">
                    <a:avLst/>
                  </a:prstGeom>
                  <a:solidFill>
                    <a:srgbClr val="BFD7EF"/>
                  </a:solidFill>
                  <a:ln w="3175">
                    <a:solidFill>
                      <a:schemeClr val="tx1"/>
                    </a:solid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398" name="Parallelogram 1397">
                    <a:extLst>
                      <a:ext uri="{FF2B5EF4-FFF2-40B4-BE49-F238E27FC236}">
                        <a16:creationId xmlns:a16="http://schemas.microsoft.com/office/drawing/2014/main" id="{D62373C2-7C00-1429-191D-BC3F8D3B8488}"/>
                      </a:ext>
                    </a:extLst>
                  </p:cNvPr>
                  <p:cNvSpPr/>
                  <p:nvPr/>
                </p:nvSpPr>
                <p:spPr>
                  <a:xfrm rot="357466">
                    <a:off x="5976987" y="2306382"/>
                    <a:ext cx="97810" cy="73542"/>
                  </a:xfrm>
                  <a:prstGeom prst="parallelogram">
                    <a:avLst>
                      <a:gd name="adj" fmla="val 30822"/>
                    </a:avLst>
                  </a:prstGeom>
                  <a:solidFill>
                    <a:srgbClr val="FFEEAE"/>
                  </a:solidFill>
                  <a:ln w="3175">
                    <a:solidFill>
                      <a:schemeClr val="tx1"/>
                    </a:solidFill>
                  </a:ln>
                  <a:effectLst>
                    <a:innerShdw blurRad="38100" dist="25400" dir="3780000">
                      <a:srgbClr val="592413">
                        <a:alpha val="24000"/>
                      </a:srgb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399" name="Oval 1398">
                    <a:extLst>
                      <a:ext uri="{FF2B5EF4-FFF2-40B4-BE49-F238E27FC236}">
                        <a16:creationId xmlns:a16="http://schemas.microsoft.com/office/drawing/2014/main" id="{E9E42E3F-4A89-C4EF-A33E-AAEED0B80516}"/>
                      </a:ext>
                    </a:extLst>
                  </p:cNvPr>
                  <p:cNvSpPr/>
                  <p:nvPr/>
                </p:nvSpPr>
                <p:spPr>
                  <a:xfrm>
                    <a:off x="5956176" y="2423912"/>
                    <a:ext cx="138942" cy="139140"/>
                  </a:xfrm>
                  <a:prstGeom prst="ellipse">
                    <a:avLst/>
                  </a:prstGeom>
                  <a:solidFill>
                    <a:srgbClr val="BFD7EF"/>
                  </a:solidFill>
                  <a:ln w="3175">
                    <a:solidFill>
                      <a:schemeClr val="tx1"/>
                    </a:solid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400" name="Parallelogram 1399">
                    <a:extLst>
                      <a:ext uri="{FF2B5EF4-FFF2-40B4-BE49-F238E27FC236}">
                        <a16:creationId xmlns:a16="http://schemas.microsoft.com/office/drawing/2014/main" id="{6E0CD6AE-907F-0AFB-7AEE-A615980BA403}"/>
                      </a:ext>
                    </a:extLst>
                  </p:cNvPr>
                  <p:cNvSpPr/>
                  <p:nvPr/>
                </p:nvSpPr>
                <p:spPr>
                  <a:xfrm rot="357466">
                    <a:off x="5976987" y="2457893"/>
                    <a:ext cx="97810" cy="73542"/>
                  </a:xfrm>
                  <a:prstGeom prst="parallelogram">
                    <a:avLst>
                      <a:gd name="adj" fmla="val 30822"/>
                    </a:avLst>
                  </a:prstGeom>
                  <a:solidFill>
                    <a:srgbClr val="FFEEAE"/>
                  </a:solidFill>
                  <a:ln w="3175">
                    <a:solidFill>
                      <a:schemeClr val="tx1"/>
                    </a:solidFill>
                  </a:ln>
                  <a:effectLst>
                    <a:innerShdw blurRad="38100" dist="25400" dir="3780000">
                      <a:srgbClr val="592413">
                        <a:alpha val="24000"/>
                      </a:srgb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401" name="Oval 1400">
                    <a:extLst>
                      <a:ext uri="{FF2B5EF4-FFF2-40B4-BE49-F238E27FC236}">
                        <a16:creationId xmlns:a16="http://schemas.microsoft.com/office/drawing/2014/main" id="{456E04AB-428F-11C6-4881-78544990D20A}"/>
                      </a:ext>
                    </a:extLst>
                  </p:cNvPr>
                  <p:cNvSpPr/>
                  <p:nvPr/>
                </p:nvSpPr>
                <p:spPr>
                  <a:xfrm>
                    <a:off x="6114881" y="2428044"/>
                    <a:ext cx="138942" cy="139140"/>
                  </a:xfrm>
                  <a:prstGeom prst="ellipse">
                    <a:avLst/>
                  </a:prstGeom>
                  <a:solidFill>
                    <a:srgbClr val="BFD7EF"/>
                  </a:solidFill>
                  <a:ln w="3175">
                    <a:solidFill>
                      <a:schemeClr val="tx1"/>
                    </a:solidFill>
                  </a:ln>
                  <a:effectLst>
                    <a:innerShdw blurRad="76200" dist="25400" dir="5400000">
                      <a:prstClr val="black">
                        <a:alpha val="2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402" name="Parallelogram 1401">
                    <a:extLst>
                      <a:ext uri="{FF2B5EF4-FFF2-40B4-BE49-F238E27FC236}">
                        <a16:creationId xmlns:a16="http://schemas.microsoft.com/office/drawing/2014/main" id="{2C955A03-40BE-C48C-6A55-B883E676D9A5}"/>
                      </a:ext>
                    </a:extLst>
                  </p:cNvPr>
                  <p:cNvSpPr/>
                  <p:nvPr/>
                </p:nvSpPr>
                <p:spPr>
                  <a:xfrm rot="357466">
                    <a:off x="6135005" y="2462026"/>
                    <a:ext cx="97810" cy="73542"/>
                  </a:xfrm>
                  <a:prstGeom prst="parallelogram">
                    <a:avLst>
                      <a:gd name="adj" fmla="val 30822"/>
                    </a:avLst>
                  </a:prstGeom>
                  <a:solidFill>
                    <a:srgbClr val="FFEEAE"/>
                  </a:solidFill>
                  <a:ln w="3175">
                    <a:solidFill>
                      <a:schemeClr val="tx1"/>
                    </a:solidFill>
                  </a:ln>
                  <a:effectLst>
                    <a:innerShdw blurRad="38100" dist="25400" dir="3780000">
                      <a:srgbClr val="592413">
                        <a:alpha val="24000"/>
                      </a:srgb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grpSp>
          <p:cxnSp>
            <p:nvCxnSpPr>
              <p:cNvPr id="1344" name="Straight Connector 1343">
                <a:extLst>
                  <a:ext uri="{FF2B5EF4-FFF2-40B4-BE49-F238E27FC236}">
                    <a16:creationId xmlns:a16="http://schemas.microsoft.com/office/drawing/2014/main" id="{85B4F5E8-FE1A-B4E5-69C5-192C0FCCD03F}"/>
                  </a:ext>
                </a:extLst>
              </p:cNvPr>
              <p:cNvCxnSpPr>
                <a:cxnSpLocks/>
              </p:cNvCxnSpPr>
              <p:nvPr/>
            </p:nvCxnSpPr>
            <p:spPr>
              <a:xfrm>
                <a:off x="962025" y="295275"/>
                <a:ext cx="2549525"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345" name="Straight Connector 1344">
                <a:extLst>
                  <a:ext uri="{FF2B5EF4-FFF2-40B4-BE49-F238E27FC236}">
                    <a16:creationId xmlns:a16="http://schemas.microsoft.com/office/drawing/2014/main" id="{19CDA40F-E179-828E-92E3-4CD4EC244421}"/>
                  </a:ext>
                </a:extLst>
              </p:cNvPr>
              <p:cNvCxnSpPr>
                <a:cxnSpLocks/>
              </p:cNvCxnSpPr>
              <p:nvPr/>
            </p:nvCxnSpPr>
            <p:spPr>
              <a:xfrm>
                <a:off x="955675" y="752475"/>
                <a:ext cx="2552700"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346" name="Straight Connector 1345">
                <a:extLst>
                  <a:ext uri="{FF2B5EF4-FFF2-40B4-BE49-F238E27FC236}">
                    <a16:creationId xmlns:a16="http://schemas.microsoft.com/office/drawing/2014/main" id="{1A8D893D-5FC7-8539-67CC-5E8A4C4CD0D2}"/>
                  </a:ext>
                </a:extLst>
              </p:cNvPr>
              <p:cNvCxnSpPr>
                <a:cxnSpLocks/>
              </p:cNvCxnSpPr>
              <p:nvPr/>
            </p:nvCxnSpPr>
            <p:spPr>
              <a:xfrm>
                <a:off x="952500" y="1216025"/>
                <a:ext cx="2555875"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347" name="Straight Connector 1346">
                <a:extLst>
                  <a:ext uri="{FF2B5EF4-FFF2-40B4-BE49-F238E27FC236}">
                    <a16:creationId xmlns:a16="http://schemas.microsoft.com/office/drawing/2014/main" id="{451E5E5A-43E8-1548-44E5-41201345E9AF}"/>
                  </a:ext>
                </a:extLst>
              </p:cNvPr>
              <p:cNvCxnSpPr>
                <a:cxnSpLocks/>
              </p:cNvCxnSpPr>
              <p:nvPr/>
            </p:nvCxnSpPr>
            <p:spPr>
              <a:xfrm flipV="1">
                <a:off x="1654175" y="69850"/>
                <a:ext cx="0" cy="1609725"/>
              </a:xfrm>
              <a:prstGeom prst="line">
                <a:avLst/>
              </a:prstGeom>
              <a:ln w="19050"/>
            </p:spPr>
            <p:style>
              <a:lnRef idx="1">
                <a:schemeClr val="dk1"/>
              </a:lnRef>
              <a:fillRef idx="0">
                <a:schemeClr val="dk1"/>
              </a:fillRef>
              <a:effectRef idx="0">
                <a:schemeClr val="dk1"/>
              </a:effectRef>
              <a:fontRef idx="minor">
                <a:schemeClr val="tx1"/>
              </a:fontRef>
            </p:style>
          </p:cxnSp>
          <p:cxnSp>
            <p:nvCxnSpPr>
              <p:cNvPr id="1348" name="Straight Connector 1347">
                <a:extLst>
                  <a:ext uri="{FF2B5EF4-FFF2-40B4-BE49-F238E27FC236}">
                    <a16:creationId xmlns:a16="http://schemas.microsoft.com/office/drawing/2014/main" id="{46EBFFAA-2C87-C28C-EFE1-B59EAD36A503}"/>
                  </a:ext>
                </a:extLst>
              </p:cNvPr>
              <p:cNvCxnSpPr>
                <a:cxnSpLocks/>
              </p:cNvCxnSpPr>
              <p:nvPr/>
            </p:nvCxnSpPr>
            <p:spPr>
              <a:xfrm flipV="1">
                <a:off x="2117725" y="73025"/>
                <a:ext cx="0" cy="1609725"/>
              </a:xfrm>
              <a:prstGeom prst="line">
                <a:avLst/>
              </a:prstGeom>
              <a:ln w="19050"/>
            </p:spPr>
            <p:style>
              <a:lnRef idx="1">
                <a:schemeClr val="dk1"/>
              </a:lnRef>
              <a:fillRef idx="0">
                <a:schemeClr val="dk1"/>
              </a:fillRef>
              <a:effectRef idx="0">
                <a:schemeClr val="dk1"/>
              </a:effectRef>
              <a:fontRef idx="minor">
                <a:schemeClr val="tx1"/>
              </a:fontRef>
            </p:style>
          </p:cxnSp>
          <p:cxnSp>
            <p:nvCxnSpPr>
              <p:cNvPr id="1349" name="Straight Connector 1348">
                <a:extLst>
                  <a:ext uri="{FF2B5EF4-FFF2-40B4-BE49-F238E27FC236}">
                    <a16:creationId xmlns:a16="http://schemas.microsoft.com/office/drawing/2014/main" id="{1B860F1A-127F-C8FD-EC88-30C16DAB3797}"/>
                  </a:ext>
                </a:extLst>
              </p:cNvPr>
              <p:cNvCxnSpPr>
                <a:cxnSpLocks/>
              </p:cNvCxnSpPr>
              <p:nvPr/>
            </p:nvCxnSpPr>
            <p:spPr>
              <a:xfrm flipV="1">
                <a:off x="2578100" y="60325"/>
                <a:ext cx="0" cy="1619250"/>
              </a:xfrm>
              <a:prstGeom prst="line">
                <a:avLst/>
              </a:prstGeom>
              <a:ln w="19050"/>
            </p:spPr>
            <p:style>
              <a:lnRef idx="1">
                <a:schemeClr val="dk1"/>
              </a:lnRef>
              <a:fillRef idx="0">
                <a:schemeClr val="dk1"/>
              </a:fillRef>
              <a:effectRef idx="0">
                <a:schemeClr val="dk1"/>
              </a:effectRef>
              <a:fontRef idx="minor">
                <a:schemeClr val="tx1"/>
              </a:fontRef>
            </p:style>
          </p:cxnSp>
          <p:cxnSp>
            <p:nvCxnSpPr>
              <p:cNvPr id="1350" name="Straight Connector 1349">
                <a:extLst>
                  <a:ext uri="{FF2B5EF4-FFF2-40B4-BE49-F238E27FC236}">
                    <a16:creationId xmlns:a16="http://schemas.microsoft.com/office/drawing/2014/main" id="{45481EEA-D3D8-E374-1ED9-ADFD9E3C7A70}"/>
                  </a:ext>
                </a:extLst>
              </p:cNvPr>
              <p:cNvCxnSpPr>
                <a:cxnSpLocks/>
              </p:cNvCxnSpPr>
              <p:nvPr/>
            </p:nvCxnSpPr>
            <p:spPr>
              <a:xfrm flipV="1">
                <a:off x="3041650" y="66675"/>
                <a:ext cx="0" cy="1619250"/>
              </a:xfrm>
              <a:prstGeom prst="line">
                <a:avLst/>
              </a:prstGeom>
              <a:ln w="19050"/>
            </p:spPr>
            <p:style>
              <a:lnRef idx="1">
                <a:schemeClr val="dk1"/>
              </a:lnRef>
              <a:fillRef idx="0">
                <a:schemeClr val="dk1"/>
              </a:fillRef>
              <a:effectRef idx="0">
                <a:schemeClr val="dk1"/>
              </a:effectRef>
              <a:fontRef idx="minor">
                <a:schemeClr val="tx1"/>
              </a:fontRef>
            </p:style>
          </p:cxnSp>
          <p:cxnSp>
            <p:nvCxnSpPr>
              <p:cNvPr id="1351" name="Straight Connector 1350">
                <a:extLst>
                  <a:ext uri="{FF2B5EF4-FFF2-40B4-BE49-F238E27FC236}">
                    <a16:creationId xmlns:a16="http://schemas.microsoft.com/office/drawing/2014/main" id="{7D0A5181-E3DD-707F-42EB-B97DCEAC46ED}"/>
                  </a:ext>
                </a:extLst>
              </p:cNvPr>
              <p:cNvCxnSpPr>
                <a:cxnSpLocks/>
              </p:cNvCxnSpPr>
              <p:nvPr/>
            </p:nvCxnSpPr>
            <p:spPr>
              <a:xfrm>
                <a:off x="952500" y="1679575"/>
                <a:ext cx="2559050"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352" name="Straight Connector 1351">
                <a:extLst>
                  <a:ext uri="{FF2B5EF4-FFF2-40B4-BE49-F238E27FC236}">
                    <a16:creationId xmlns:a16="http://schemas.microsoft.com/office/drawing/2014/main" id="{73BFF6EA-AC46-3310-1EE6-79AD8CA9264D}"/>
                  </a:ext>
                </a:extLst>
              </p:cNvPr>
              <p:cNvCxnSpPr>
                <a:cxnSpLocks/>
              </p:cNvCxnSpPr>
              <p:nvPr/>
            </p:nvCxnSpPr>
            <p:spPr>
              <a:xfrm>
                <a:off x="955675" y="50800"/>
                <a:ext cx="2555875"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353" name="Straight Connector 1352">
                <a:extLst>
                  <a:ext uri="{FF2B5EF4-FFF2-40B4-BE49-F238E27FC236}">
                    <a16:creationId xmlns:a16="http://schemas.microsoft.com/office/drawing/2014/main" id="{A7A650BA-664F-2074-7EB1-CBFA61AFDB6D}"/>
                  </a:ext>
                </a:extLst>
              </p:cNvPr>
              <p:cNvCxnSpPr>
                <a:cxnSpLocks/>
              </p:cNvCxnSpPr>
              <p:nvPr/>
            </p:nvCxnSpPr>
            <p:spPr>
              <a:xfrm flipV="1">
                <a:off x="1184275" y="57150"/>
                <a:ext cx="0" cy="1609725"/>
              </a:xfrm>
              <a:prstGeom prst="line">
                <a:avLst/>
              </a:prstGeom>
              <a:ln w="19050"/>
            </p:spPr>
            <p:style>
              <a:lnRef idx="1">
                <a:schemeClr val="dk1"/>
              </a:lnRef>
              <a:fillRef idx="0">
                <a:schemeClr val="dk1"/>
              </a:fillRef>
              <a:effectRef idx="0">
                <a:schemeClr val="dk1"/>
              </a:effectRef>
              <a:fontRef idx="minor">
                <a:schemeClr val="tx1"/>
              </a:fontRef>
            </p:style>
          </p:cxnSp>
          <p:cxnSp>
            <p:nvCxnSpPr>
              <p:cNvPr id="1354" name="Straight Connector 1353">
                <a:extLst>
                  <a:ext uri="{FF2B5EF4-FFF2-40B4-BE49-F238E27FC236}">
                    <a16:creationId xmlns:a16="http://schemas.microsoft.com/office/drawing/2014/main" id="{94616FE0-4EE1-B403-8E55-6EEA8857306A}"/>
                  </a:ext>
                </a:extLst>
              </p:cNvPr>
              <p:cNvCxnSpPr>
                <a:cxnSpLocks/>
              </p:cNvCxnSpPr>
              <p:nvPr/>
            </p:nvCxnSpPr>
            <p:spPr>
              <a:xfrm flipV="1">
                <a:off x="955675" y="41275"/>
                <a:ext cx="0" cy="1647825"/>
              </a:xfrm>
              <a:prstGeom prst="line">
                <a:avLst/>
              </a:prstGeom>
              <a:ln w="19050"/>
            </p:spPr>
            <p:style>
              <a:lnRef idx="1">
                <a:schemeClr val="dk1"/>
              </a:lnRef>
              <a:fillRef idx="0">
                <a:schemeClr val="dk1"/>
              </a:fillRef>
              <a:effectRef idx="0">
                <a:schemeClr val="dk1"/>
              </a:effectRef>
              <a:fontRef idx="minor">
                <a:schemeClr val="tx1"/>
              </a:fontRef>
            </p:style>
          </p:cxnSp>
          <p:cxnSp>
            <p:nvCxnSpPr>
              <p:cNvPr id="1355" name="Straight Connector 1354">
                <a:extLst>
                  <a:ext uri="{FF2B5EF4-FFF2-40B4-BE49-F238E27FC236}">
                    <a16:creationId xmlns:a16="http://schemas.microsoft.com/office/drawing/2014/main" id="{3E305E36-C663-338B-8958-88E9A7197897}"/>
                  </a:ext>
                </a:extLst>
              </p:cNvPr>
              <p:cNvCxnSpPr>
                <a:cxnSpLocks/>
              </p:cNvCxnSpPr>
              <p:nvPr/>
            </p:nvCxnSpPr>
            <p:spPr>
              <a:xfrm flipV="1">
                <a:off x="3511550" y="41275"/>
                <a:ext cx="0" cy="1647825"/>
              </a:xfrm>
              <a:prstGeom prst="line">
                <a:avLst/>
              </a:prstGeom>
              <a:ln w="19050"/>
            </p:spPr>
            <p:style>
              <a:lnRef idx="1">
                <a:schemeClr val="dk1"/>
              </a:lnRef>
              <a:fillRef idx="0">
                <a:schemeClr val="dk1"/>
              </a:fillRef>
              <a:effectRef idx="0">
                <a:schemeClr val="dk1"/>
              </a:effectRef>
              <a:fontRef idx="minor">
                <a:schemeClr val="tx1"/>
              </a:fontRef>
            </p:style>
          </p:cxnSp>
        </p:grpSp>
        <p:sp>
          <p:nvSpPr>
            <p:cNvPr id="1340" name="TextBox 1339">
              <a:extLst>
                <a:ext uri="{FF2B5EF4-FFF2-40B4-BE49-F238E27FC236}">
                  <a16:creationId xmlns:a16="http://schemas.microsoft.com/office/drawing/2014/main" id="{6F0CA069-03FC-CBB3-24A9-2F94C802970E}"/>
                </a:ext>
              </a:extLst>
            </p:cNvPr>
            <p:cNvSpPr txBox="1"/>
            <p:nvPr/>
          </p:nvSpPr>
          <p:spPr>
            <a:xfrm>
              <a:off x="3150523" y="1312676"/>
              <a:ext cx="1137491" cy="307777"/>
            </a:xfrm>
            <a:prstGeom prst="rect">
              <a:avLst/>
            </a:prstGeom>
            <a:noFill/>
            <a:ln>
              <a:noFill/>
            </a:ln>
          </p:spPr>
          <p:txBody>
            <a:bodyPr wrap="none" rtlCol="0">
              <a:spAutoFit/>
            </a:bodyPr>
            <a:lstStyle/>
            <a:p>
              <a:r>
                <a:rPr lang="en-US" sz="1400" dirty="0"/>
                <a:t>crystal plate</a:t>
              </a:r>
              <a:endParaRPr lang="en-CH" sz="1400" dirty="0"/>
            </a:p>
          </p:txBody>
        </p:sp>
        <p:cxnSp>
          <p:nvCxnSpPr>
            <p:cNvPr id="1716" name="Straight Connector 1715">
              <a:extLst>
                <a:ext uri="{FF2B5EF4-FFF2-40B4-BE49-F238E27FC236}">
                  <a16:creationId xmlns:a16="http://schemas.microsoft.com/office/drawing/2014/main" id="{D898A6AD-4763-EADE-ADE4-C5F0B4A69728}"/>
                </a:ext>
              </a:extLst>
            </p:cNvPr>
            <p:cNvCxnSpPr>
              <a:cxnSpLocks/>
              <a:endCxn id="1340" idx="1"/>
            </p:cNvCxnSpPr>
            <p:nvPr/>
          </p:nvCxnSpPr>
          <p:spPr>
            <a:xfrm>
              <a:off x="2772983" y="1293898"/>
              <a:ext cx="377540" cy="172667"/>
            </a:xfrm>
            <a:prstGeom prst="line">
              <a:avLst/>
            </a:prstGeom>
            <a:ln/>
          </p:spPr>
          <p:style>
            <a:lnRef idx="1">
              <a:schemeClr val="dk1"/>
            </a:lnRef>
            <a:fillRef idx="0">
              <a:schemeClr val="dk1"/>
            </a:fillRef>
            <a:effectRef idx="0">
              <a:schemeClr val="dk1"/>
            </a:effectRef>
            <a:fontRef idx="minor">
              <a:schemeClr val="tx1"/>
            </a:fontRef>
          </p:style>
        </p:cxnSp>
      </p:grpSp>
      <p:sp>
        <p:nvSpPr>
          <p:cNvPr id="1726" name="Freeform 1725">
            <a:extLst>
              <a:ext uri="{FF2B5EF4-FFF2-40B4-BE49-F238E27FC236}">
                <a16:creationId xmlns:a16="http://schemas.microsoft.com/office/drawing/2014/main" id="{C3F2D34D-2B35-F136-1CD2-5384CDCB2C70}"/>
              </a:ext>
            </a:extLst>
          </p:cNvPr>
          <p:cNvSpPr/>
          <p:nvPr/>
        </p:nvSpPr>
        <p:spPr>
          <a:xfrm>
            <a:off x="10908693" y="6214546"/>
            <a:ext cx="1082891" cy="396325"/>
          </a:xfrm>
          <a:custGeom>
            <a:avLst/>
            <a:gdLst>
              <a:gd name="connsiteX0" fmla="*/ 0 w 1082891"/>
              <a:gd name="connsiteY0" fmla="*/ 0 h 409433"/>
              <a:gd name="connsiteX1" fmla="*/ 1014651 w 1082891"/>
              <a:gd name="connsiteY1" fmla="*/ 0 h 409433"/>
              <a:gd name="connsiteX2" fmla="*/ 1082891 w 1082891"/>
              <a:gd name="connsiteY2" fmla="*/ 68240 h 409433"/>
              <a:gd name="connsiteX3" fmla="*/ 1082891 w 1082891"/>
              <a:gd name="connsiteY3" fmla="*/ 341193 h 409433"/>
              <a:gd name="connsiteX4" fmla="*/ 1014651 w 1082891"/>
              <a:gd name="connsiteY4" fmla="*/ 409433 h 409433"/>
              <a:gd name="connsiteX5" fmla="*/ 0 w 1082891"/>
              <a:gd name="connsiteY5" fmla="*/ 409433 h 40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2891" h="409433">
                <a:moveTo>
                  <a:pt x="0" y="0"/>
                </a:moveTo>
                <a:lnTo>
                  <a:pt x="1014651" y="0"/>
                </a:lnTo>
                <a:cubicBezTo>
                  <a:pt x="1052339" y="0"/>
                  <a:pt x="1082891" y="30552"/>
                  <a:pt x="1082891" y="68240"/>
                </a:cubicBezTo>
                <a:lnTo>
                  <a:pt x="1082891" y="341193"/>
                </a:lnTo>
                <a:cubicBezTo>
                  <a:pt x="1082891" y="378881"/>
                  <a:pt x="1052339" y="409433"/>
                  <a:pt x="1014651" y="409433"/>
                </a:cubicBezTo>
                <a:lnTo>
                  <a:pt x="0" y="409433"/>
                </a:lnTo>
                <a:close/>
              </a:path>
            </a:pathLst>
          </a:cu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00" dirty="0">
              <a:solidFill>
                <a:schemeClr val="tx1"/>
              </a:solidFill>
            </a:endParaRPr>
          </a:p>
        </p:txBody>
      </p:sp>
      <p:sp>
        <p:nvSpPr>
          <p:cNvPr id="1728" name="TextBox 1727">
            <a:extLst>
              <a:ext uri="{FF2B5EF4-FFF2-40B4-BE49-F238E27FC236}">
                <a16:creationId xmlns:a16="http://schemas.microsoft.com/office/drawing/2014/main" id="{45563B61-F190-3CAB-4313-45FB150C7D2E}"/>
              </a:ext>
            </a:extLst>
          </p:cNvPr>
          <p:cNvSpPr txBox="1"/>
          <p:nvPr/>
        </p:nvSpPr>
        <p:spPr>
          <a:xfrm>
            <a:off x="10085163" y="6243412"/>
            <a:ext cx="1664094" cy="338554"/>
          </a:xfrm>
          <a:prstGeom prst="rect">
            <a:avLst/>
          </a:prstGeom>
          <a:noFill/>
        </p:spPr>
        <p:txBody>
          <a:bodyPr wrap="square">
            <a:spAutoFit/>
          </a:bodyPr>
          <a:lstStyle/>
          <a:p>
            <a:pPr algn="ctr"/>
            <a:r>
              <a:rPr lang="en-US" sz="1600" dirty="0">
                <a:solidFill>
                  <a:schemeClr val="tx1"/>
                </a:solidFill>
              </a:rPr>
              <a:t>fishing results</a:t>
            </a:r>
          </a:p>
        </p:txBody>
      </p:sp>
      <p:sp>
        <p:nvSpPr>
          <p:cNvPr id="1729" name="Rounded Rectangle 1728">
            <a:extLst>
              <a:ext uri="{FF2B5EF4-FFF2-40B4-BE49-F238E27FC236}">
                <a16:creationId xmlns:a16="http://schemas.microsoft.com/office/drawing/2014/main" id="{24F973E8-64C0-0944-EA65-6EE15FDA88CF}"/>
              </a:ext>
            </a:extLst>
          </p:cNvPr>
          <p:cNvSpPr/>
          <p:nvPr/>
        </p:nvSpPr>
        <p:spPr>
          <a:xfrm>
            <a:off x="9831584" y="6209794"/>
            <a:ext cx="2160000" cy="409433"/>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endParaRPr>
          </a:p>
        </p:txBody>
      </p:sp>
      <p:pic>
        <p:nvPicPr>
          <p:cNvPr id="1580" name="Picture 1579" descr="A scroll of paper with black lines&#10;&#10;Description automatically generated">
            <a:extLst>
              <a:ext uri="{FF2B5EF4-FFF2-40B4-BE49-F238E27FC236}">
                <a16:creationId xmlns:a16="http://schemas.microsoft.com/office/drawing/2014/main" id="{92EB5144-8769-C609-EF87-92A8B022CF3A}"/>
              </a:ext>
            </a:extLst>
          </p:cNvPr>
          <p:cNvPicPr>
            <a:picLocks noChangeAspect="1"/>
          </p:cNvPicPr>
          <p:nvPr/>
        </p:nvPicPr>
        <p:blipFill>
          <a:blip r:embed="rId11"/>
          <a:stretch>
            <a:fillRect/>
          </a:stretch>
        </p:blipFill>
        <p:spPr>
          <a:xfrm>
            <a:off x="4387476" y="7915889"/>
            <a:ext cx="502972" cy="648081"/>
          </a:xfrm>
          <a:prstGeom prst="rect">
            <a:avLst/>
          </a:prstGeom>
        </p:spPr>
      </p:pic>
      <p:sp>
        <p:nvSpPr>
          <p:cNvPr id="5" name="Title 5">
            <a:extLst>
              <a:ext uri="{FF2B5EF4-FFF2-40B4-BE49-F238E27FC236}">
                <a16:creationId xmlns:a16="http://schemas.microsoft.com/office/drawing/2014/main" id="{BF9E6B45-04A6-E42B-1BD8-CD2C71EC8A0B}"/>
              </a:ext>
            </a:extLst>
          </p:cNvPr>
          <p:cNvSpPr>
            <a:spLocks noGrp="1"/>
          </p:cNvSpPr>
          <p:nvPr>
            <p:ph type="title"/>
          </p:nvPr>
        </p:nvSpPr>
        <p:spPr>
          <a:xfrm>
            <a:off x="0" y="0"/>
            <a:ext cx="12192000" cy="810444"/>
          </a:xfrm>
        </p:spPr>
        <p:txBody>
          <a:bodyPr/>
          <a:lstStyle/>
          <a:p>
            <a:pPr algn="ctr"/>
            <a:r>
              <a:rPr lang="en-CH" dirty="0"/>
              <a:t>The FFCS Software</a:t>
            </a:r>
          </a:p>
        </p:txBody>
      </p:sp>
      <p:pic>
        <p:nvPicPr>
          <p:cNvPr id="7" name="Google Shape;122;g22e97cfed2a_1_89">
            <a:extLst>
              <a:ext uri="{FF2B5EF4-FFF2-40B4-BE49-F238E27FC236}">
                <a16:creationId xmlns:a16="http://schemas.microsoft.com/office/drawing/2014/main" id="{D9D53247-B7FF-CE09-EF7D-31BA24630789}"/>
              </a:ext>
            </a:extLst>
          </p:cNvPr>
          <p:cNvPicPr preferRelativeResize="0"/>
          <p:nvPr/>
        </p:nvPicPr>
        <p:blipFill rotWithShape="1">
          <a:blip r:embed="rId12">
            <a:alphaModFix/>
          </a:blip>
          <a:srcRect/>
          <a:stretch/>
        </p:blipFill>
        <p:spPr>
          <a:xfrm>
            <a:off x="0" y="80331"/>
            <a:ext cx="1404453" cy="1404453"/>
          </a:xfrm>
          <a:prstGeom prst="rect">
            <a:avLst/>
          </a:prstGeom>
          <a:noFill/>
          <a:ln>
            <a:noFill/>
          </a:ln>
        </p:spPr>
      </p:pic>
    </p:spTree>
    <p:extLst>
      <p:ext uri="{BB962C8B-B14F-4D97-AF65-F5344CB8AC3E}">
        <p14:creationId xmlns:p14="http://schemas.microsoft.com/office/powerpoint/2010/main" val="13128376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Freeform 78">
            <a:extLst>
              <a:ext uri="{FF2B5EF4-FFF2-40B4-BE49-F238E27FC236}">
                <a16:creationId xmlns:a16="http://schemas.microsoft.com/office/drawing/2014/main" id="{BFDE124F-3498-91FE-67FF-75E7D199173C}"/>
              </a:ext>
            </a:extLst>
          </p:cNvPr>
          <p:cNvSpPr/>
          <p:nvPr/>
        </p:nvSpPr>
        <p:spPr bwMode="auto">
          <a:xfrm>
            <a:off x="1395304" y="5551072"/>
            <a:ext cx="3264363" cy="1152128"/>
          </a:xfrm>
          <a:custGeom>
            <a:avLst/>
            <a:gdLst>
              <a:gd name="connsiteX0" fmla="*/ 0 w 2448272"/>
              <a:gd name="connsiteY0" fmla="*/ 0 h 864096"/>
              <a:gd name="connsiteX1" fmla="*/ 140517 w 2448272"/>
              <a:gd name="connsiteY1" fmla="*/ 0 h 864096"/>
              <a:gd name="connsiteX2" fmla="*/ 140517 w 2448272"/>
              <a:gd name="connsiteY2" fmla="*/ 250398 h 864096"/>
              <a:gd name="connsiteX3" fmla="*/ 395274 w 2448272"/>
              <a:gd name="connsiteY3" fmla="*/ 399034 h 864096"/>
              <a:gd name="connsiteX4" fmla="*/ 650032 w 2448272"/>
              <a:gd name="connsiteY4" fmla="*/ 250398 h 864096"/>
              <a:gd name="connsiteX5" fmla="*/ 650032 w 2448272"/>
              <a:gd name="connsiteY5" fmla="*/ 0 h 864096"/>
              <a:gd name="connsiteX6" fmla="*/ 792088 w 2448272"/>
              <a:gd name="connsiteY6" fmla="*/ 0 h 864096"/>
              <a:gd name="connsiteX7" fmla="*/ 792088 w 2448272"/>
              <a:gd name="connsiteY7" fmla="*/ 446895 h 864096"/>
              <a:gd name="connsiteX8" fmla="*/ 1152128 w 2448272"/>
              <a:gd name="connsiteY8" fmla="*/ 446895 h 864096"/>
              <a:gd name="connsiteX9" fmla="*/ 1152128 w 2448272"/>
              <a:gd name="connsiteY9" fmla="*/ 0 h 864096"/>
              <a:gd name="connsiteX10" fmla="*/ 1371776 w 2448272"/>
              <a:gd name="connsiteY10" fmla="*/ 0 h 864096"/>
              <a:gd name="connsiteX11" fmla="*/ 1364785 w 2448272"/>
              <a:gd name="connsiteY11" fmla="*/ 71776 h 864096"/>
              <a:gd name="connsiteX12" fmla="*/ 1545758 w 2448272"/>
              <a:gd name="connsiteY12" fmla="*/ 446895 h 864096"/>
              <a:gd name="connsiteX13" fmla="*/ 1726731 w 2448272"/>
              <a:gd name="connsiteY13" fmla="*/ 71776 h 864096"/>
              <a:gd name="connsiteX14" fmla="*/ 1719740 w 2448272"/>
              <a:gd name="connsiteY14" fmla="*/ 0 h 864096"/>
              <a:gd name="connsiteX15" fmla="*/ 1967682 w 2448272"/>
              <a:gd name="connsiteY15" fmla="*/ 0 h 864096"/>
              <a:gd name="connsiteX16" fmla="*/ 1851169 w 2448272"/>
              <a:gd name="connsiteY16" fmla="*/ 84770 h 864096"/>
              <a:gd name="connsiteX17" fmla="*/ 1945377 w 2448272"/>
              <a:gd name="connsiteY17" fmla="*/ 375117 h 864096"/>
              <a:gd name="connsiteX18" fmla="*/ 2250242 w 2448272"/>
              <a:gd name="connsiteY18" fmla="*/ 375117 h 864096"/>
              <a:gd name="connsiteX19" fmla="*/ 2344450 w 2448272"/>
              <a:gd name="connsiteY19" fmla="*/ 84770 h 864096"/>
              <a:gd name="connsiteX20" fmla="*/ 2227937 w 2448272"/>
              <a:gd name="connsiteY20" fmla="*/ 0 h 864096"/>
              <a:gd name="connsiteX21" fmla="*/ 2448272 w 2448272"/>
              <a:gd name="connsiteY21" fmla="*/ 0 h 864096"/>
              <a:gd name="connsiteX22" fmla="*/ 2448272 w 2448272"/>
              <a:gd name="connsiteY22" fmla="*/ 864096 h 864096"/>
              <a:gd name="connsiteX23" fmla="*/ 0 w 2448272"/>
              <a:gd name="connsiteY23" fmla="*/ 864096 h 864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448272" h="864096">
                <a:moveTo>
                  <a:pt x="0" y="0"/>
                </a:moveTo>
                <a:lnTo>
                  <a:pt x="140517" y="0"/>
                </a:lnTo>
                <a:lnTo>
                  <a:pt x="140517" y="250398"/>
                </a:lnTo>
                <a:lnTo>
                  <a:pt x="395274" y="399034"/>
                </a:lnTo>
                <a:lnTo>
                  <a:pt x="650032" y="250398"/>
                </a:lnTo>
                <a:lnTo>
                  <a:pt x="650032" y="0"/>
                </a:lnTo>
                <a:lnTo>
                  <a:pt x="792088" y="0"/>
                </a:lnTo>
                <a:lnTo>
                  <a:pt x="792088" y="446895"/>
                </a:lnTo>
                <a:lnTo>
                  <a:pt x="1152128" y="446895"/>
                </a:lnTo>
                <a:lnTo>
                  <a:pt x="1152128" y="0"/>
                </a:lnTo>
                <a:lnTo>
                  <a:pt x="1371776" y="0"/>
                </a:lnTo>
                <a:lnTo>
                  <a:pt x="1364785" y="71776"/>
                </a:lnTo>
                <a:cubicBezTo>
                  <a:pt x="1364785" y="278949"/>
                  <a:pt x="1445809" y="446895"/>
                  <a:pt x="1545758" y="446895"/>
                </a:cubicBezTo>
                <a:cubicBezTo>
                  <a:pt x="1645707" y="446895"/>
                  <a:pt x="1726731" y="278949"/>
                  <a:pt x="1726731" y="71776"/>
                </a:cubicBezTo>
                <a:lnTo>
                  <a:pt x="1719740" y="0"/>
                </a:lnTo>
                <a:lnTo>
                  <a:pt x="1967682" y="0"/>
                </a:lnTo>
                <a:lnTo>
                  <a:pt x="1851169" y="84770"/>
                </a:lnTo>
                <a:lnTo>
                  <a:pt x="1945377" y="375117"/>
                </a:lnTo>
                <a:lnTo>
                  <a:pt x="2250242" y="375117"/>
                </a:lnTo>
                <a:lnTo>
                  <a:pt x="2344450" y="84770"/>
                </a:lnTo>
                <a:lnTo>
                  <a:pt x="2227937" y="0"/>
                </a:lnTo>
                <a:lnTo>
                  <a:pt x="2448272" y="0"/>
                </a:lnTo>
                <a:lnTo>
                  <a:pt x="2448272" y="864096"/>
                </a:lnTo>
                <a:lnTo>
                  <a:pt x="0" y="864096"/>
                </a:lnTo>
                <a:close/>
              </a:path>
            </a:pathLst>
          </a:custGeom>
          <a:solidFill>
            <a:srgbClr val="686868"/>
          </a:solidFill>
          <a:ln w="9525" cap="flat" cmpd="sng" algn="ctr">
            <a:solidFill>
              <a:schemeClr val="tx1"/>
            </a:solidFill>
            <a:prstDash val="solid"/>
            <a:round/>
            <a:headEnd type="none" w="med" len="med"/>
            <a:tailEnd type="none" w="med" len="med"/>
          </a:ln>
          <a:effectLst>
            <a:innerShdw blurRad="88900" dist="76200" dir="5400000">
              <a:prstClr val="black">
                <a:alpha val="20000"/>
              </a:prstClr>
            </a:innerShdw>
          </a:effectLst>
        </p:spPr>
        <p:txBody>
          <a:bodyPr vert="horz" wrap="square" lIns="121920" tIns="60960" rIns="121920" bIns="60960" numCol="1" rtlCol="0" anchor="t" anchorCtr="0" compatLnSpc="1">
            <a:prstTxWarp prst="textNoShape">
              <a:avLst/>
            </a:prstTxWarp>
            <a:noAutofit/>
          </a:bodyPr>
          <a:lstStyle/>
          <a:p>
            <a:pPr defTabSz="1219170" eaLnBrk="0" fontAlgn="base" hangingPunct="0">
              <a:spcBef>
                <a:spcPct val="0"/>
              </a:spcBef>
              <a:spcAft>
                <a:spcPct val="0"/>
              </a:spcAft>
            </a:pPr>
            <a:endParaRPr lang="en-CH" sz="3200" dirty="0">
              <a:latin typeface="Times" charset="0"/>
            </a:endParaRPr>
          </a:p>
        </p:txBody>
      </p:sp>
      <p:grpSp>
        <p:nvGrpSpPr>
          <p:cNvPr id="102" name="Group 101">
            <a:extLst>
              <a:ext uri="{FF2B5EF4-FFF2-40B4-BE49-F238E27FC236}">
                <a16:creationId xmlns:a16="http://schemas.microsoft.com/office/drawing/2014/main" id="{08F4F63A-337D-B859-D0AE-604D561B6064}"/>
              </a:ext>
            </a:extLst>
          </p:cNvPr>
          <p:cNvGrpSpPr/>
          <p:nvPr/>
        </p:nvGrpSpPr>
        <p:grpSpPr>
          <a:xfrm>
            <a:off x="8755124" y="3140969"/>
            <a:ext cx="2956075" cy="3291543"/>
            <a:chOff x="6791220" y="1197163"/>
            <a:chExt cx="2217056" cy="2468657"/>
          </a:xfrm>
        </p:grpSpPr>
        <p:sp>
          <p:nvSpPr>
            <p:cNvPr id="25" name="Freeform 24">
              <a:extLst>
                <a:ext uri="{FF2B5EF4-FFF2-40B4-BE49-F238E27FC236}">
                  <a16:creationId xmlns:a16="http://schemas.microsoft.com/office/drawing/2014/main" id="{A3BAECC2-F4C8-9CE8-CCFF-DFA2845EDDC0}"/>
                </a:ext>
              </a:extLst>
            </p:cNvPr>
            <p:cNvSpPr/>
            <p:nvPr/>
          </p:nvSpPr>
          <p:spPr bwMode="auto">
            <a:xfrm>
              <a:off x="7871340" y="2709331"/>
              <a:ext cx="1136936" cy="550259"/>
            </a:xfrm>
            <a:custGeom>
              <a:avLst/>
              <a:gdLst>
                <a:gd name="connsiteX0" fmla="*/ 719660 w 2380508"/>
                <a:gd name="connsiteY0" fmla="*/ 0 h 1152129"/>
                <a:gd name="connsiteX1" fmla="*/ 1076354 w 2380508"/>
                <a:gd name="connsiteY1" fmla="*/ 0 h 1152129"/>
                <a:gd name="connsiteX2" fmla="*/ 1076354 w 2380508"/>
                <a:gd name="connsiteY2" fmla="*/ 496466 h 1152129"/>
                <a:gd name="connsiteX3" fmla="*/ 1094048 w 2380508"/>
                <a:gd name="connsiteY3" fmla="*/ 481986 h 1152129"/>
                <a:gd name="connsiteX4" fmla="*/ 1677223 w 2380508"/>
                <a:gd name="connsiteY4" fmla="*/ 344259 h 1152129"/>
                <a:gd name="connsiteX5" fmla="*/ 2380508 w 2380508"/>
                <a:gd name="connsiteY5" fmla="*/ 656642 h 1152129"/>
                <a:gd name="connsiteX6" fmla="*/ 1677223 w 2380508"/>
                <a:gd name="connsiteY6" fmla="*/ 969025 h 1152129"/>
                <a:gd name="connsiteX7" fmla="*/ 1094048 w 2380508"/>
                <a:gd name="connsiteY7" fmla="*/ 831298 h 1152129"/>
                <a:gd name="connsiteX8" fmla="*/ 1076354 w 2380508"/>
                <a:gd name="connsiteY8" fmla="*/ 816818 h 1152129"/>
                <a:gd name="connsiteX9" fmla="*/ 1076354 w 2380508"/>
                <a:gd name="connsiteY9" fmla="*/ 1152129 h 1152129"/>
                <a:gd name="connsiteX10" fmla="*/ 719660 w 2380508"/>
                <a:gd name="connsiteY10" fmla="*/ 1152129 h 1152129"/>
                <a:gd name="connsiteX11" fmla="*/ 719660 w 2380508"/>
                <a:gd name="connsiteY11" fmla="*/ 772561 h 1152129"/>
                <a:gd name="connsiteX12" fmla="*/ 589746 w 2380508"/>
                <a:gd name="connsiteY12" fmla="*/ 1032390 h 1152129"/>
                <a:gd name="connsiteX13" fmla="*/ 162018 w 2380508"/>
                <a:gd name="connsiteY13" fmla="*/ 1032390 h 1152129"/>
                <a:gd name="connsiteX14" fmla="*/ 0 w 2380508"/>
                <a:gd name="connsiteY14" fmla="*/ 708354 h 1152129"/>
                <a:gd name="connsiteX15" fmla="*/ 162018 w 2380508"/>
                <a:gd name="connsiteY15" fmla="*/ 384318 h 1152129"/>
                <a:gd name="connsiteX16" fmla="*/ 589746 w 2380508"/>
                <a:gd name="connsiteY16" fmla="*/ 384318 h 1152129"/>
                <a:gd name="connsiteX17" fmla="*/ 719660 w 2380508"/>
                <a:gd name="connsiteY17" fmla="*/ 644147 h 115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0508" h="1152129">
                  <a:moveTo>
                    <a:pt x="719660" y="0"/>
                  </a:moveTo>
                  <a:lnTo>
                    <a:pt x="1076354" y="0"/>
                  </a:lnTo>
                  <a:lnTo>
                    <a:pt x="1076354" y="496466"/>
                  </a:lnTo>
                  <a:lnTo>
                    <a:pt x="1094048" y="481986"/>
                  </a:lnTo>
                  <a:cubicBezTo>
                    <a:pt x="1220433" y="398891"/>
                    <a:pt x="1434464" y="344259"/>
                    <a:pt x="1677223" y="344259"/>
                  </a:cubicBezTo>
                  <a:cubicBezTo>
                    <a:pt x="2065637" y="344259"/>
                    <a:pt x="2380508" y="484118"/>
                    <a:pt x="2380508" y="656642"/>
                  </a:cubicBezTo>
                  <a:cubicBezTo>
                    <a:pt x="2380508" y="829166"/>
                    <a:pt x="2065637" y="969025"/>
                    <a:pt x="1677223" y="969025"/>
                  </a:cubicBezTo>
                  <a:cubicBezTo>
                    <a:pt x="1434464" y="969025"/>
                    <a:pt x="1220433" y="914393"/>
                    <a:pt x="1094048" y="831298"/>
                  </a:cubicBezTo>
                  <a:lnTo>
                    <a:pt x="1076354" y="816818"/>
                  </a:lnTo>
                  <a:lnTo>
                    <a:pt x="1076354" y="1152129"/>
                  </a:lnTo>
                  <a:lnTo>
                    <a:pt x="719660" y="1152129"/>
                  </a:lnTo>
                  <a:lnTo>
                    <a:pt x="719660" y="772561"/>
                  </a:lnTo>
                  <a:lnTo>
                    <a:pt x="589746" y="1032390"/>
                  </a:lnTo>
                  <a:lnTo>
                    <a:pt x="162018" y="1032390"/>
                  </a:lnTo>
                  <a:lnTo>
                    <a:pt x="0" y="708354"/>
                  </a:lnTo>
                  <a:lnTo>
                    <a:pt x="162018" y="384318"/>
                  </a:lnTo>
                  <a:lnTo>
                    <a:pt x="589746" y="384318"/>
                  </a:lnTo>
                  <a:lnTo>
                    <a:pt x="719660" y="644147"/>
                  </a:lnTo>
                  <a:close/>
                </a:path>
              </a:pathLst>
            </a:custGeom>
            <a:solidFill>
              <a:schemeClr val="bg1">
                <a:lumMod val="85000"/>
              </a:schemeClr>
            </a:solidFill>
            <a:ln w="9525" cap="flat" cmpd="sng" algn="ctr">
              <a:solidFill>
                <a:schemeClr val="tx1"/>
              </a:solidFill>
              <a:prstDash val="solid"/>
              <a:round/>
              <a:headEnd type="none" w="med" len="med"/>
              <a:tailEnd type="none" w="med" len="med"/>
            </a:ln>
            <a:effectLst>
              <a:innerShdw blurRad="88900" dist="63500" dir="5400000">
                <a:prstClr val="black">
                  <a:alpha val="28858"/>
                </a:prstClr>
              </a:innerShdw>
            </a:effectLst>
          </p:spPr>
          <p:txBody>
            <a:bodyPr vert="horz" wrap="square" lIns="121920" tIns="60960" rIns="121920" bIns="60960" numCol="1" rtlCol="0" anchor="t" anchorCtr="0" compatLnSpc="1">
              <a:prstTxWarp prst="textNoShape">
                <a:avLst/>
              </a:prstTxWarp>
              <a:noAutofit/>
            </a:bodyPr>
            <a:lstStyle/>
            <a:p>
              <a:pPr defTabSz="1219170" eaLnBrk="0" fontAlgn="base" hangingPunct="0">
                <a:spcBef>
                  <a:spcPct val="0"/>
                </a:spcBef>
                <a:spcAft>
                  <a:spcPct val="0"/>
                </a:spcAft>
              </a:pPr>
              <a:endParaRPr lang="en-CH" sz="3200">
                <a:latin typeface="Times" charset="0"/>
              </a:endParaRPr>
            </a:p>
          </p:txBody>
        </p:sp>
        <p:sp>
          <p:nvSpPr>
            <p:cNvPr id="39" name="Freeform 38">
              <a:extLst>
                <a:ext uri="{FF2B5EF4-FFF2-40B4-BE49-F238E27FC236}">
                  <a16:creationId xmlns:a16="http://schemas.microsoft.com/office/drawing/2014/main" id="{9DD33B07-B7F2-DE7D-3231-A1962A54D670}"/>
                </a:ext>
              </a:extLst>
            </p:cNvPr>
            <p:cNvSpPr/>
            <p:nvPr/>
          </p:nvSpPr>
          <p:spPr bwMode="auto">
            <a:xfrm rot="10800000">
              <a:off x="6935236" y="1197163"/>
              <a:ext cx="847040" cy="807897"/>
            </a:xfrm>
            <a:custGeom>
              <a:avLst/>
              <a:gdLst>
                <a:gd name="connsiteX0" fmla="*/ 1557861 w 1719879"/>
                <a:gd name="connsiteY0" fmla="*/ 808737 h 1640402"/>
                <a:gd name="connsiteX1" fmla="*/ 1130133 w 1719879"/>
                <a:gd name="connsiteY1" fmla="*/ 808737 h 1640402"/>
                <a:gd name="connsiteX2" fmla="*/ 968115 w 1719879"/>
                <a:gd name="connsiteY2" fmla="*/ 484701 h 1640402"/>
                <a:gd name="connsiteX3" fmla="*/ 1130133 w 1719879"/>
                <a:gd name="connsiteY3" fmla="*/ 160665 h 1640402"/>
                <a:gd name="connsiteX4" fmla="*/ 1557861 w 1719879"/>
                <a:gd name="connsiteY4" fmla="*/ 160665 h 1640402"/>
                <a:gd name="connsiteX5" fmla="*/ 1719879 w 1719879"/>
                <a:gd name="connsiteY5" fmla="*/ 484701 h 1640402"/>
                <a:gd name="connsiteX6" fmla="*/ 972616 w 1719879"/>
                <a:gd name="connsiteY6" fmla="*/ 1640402 h 1640402"/>
                <a:gd name="connsiteX7" fmla="*/ 0 w 1719879"/>
                <a:gd name="connsiteY7" fmla="*/ 1640402 h 1640402"/>
                <a:gd name="connsiteX8" fmla="*/ 464475 w 1719879"/>
                <a:gd name="connsiteY8" fmla="*/ 880204 h 1640402"/>
                <a:gd name="connsiteX9" fmla="*/ 87911 w 1719879"/>
                <a:gd name="connsiteY9" fmla="*/ 880204 h 1640402"/>
                <a:gd name="connsiteX10" fmla="*/ 87911 w 1719879"/>
                <a:gd name="connsiteY10" fmla="*/ 0 h 1640402"/>
                <a:gd name="connsiteX11" fmla="*/ 968115 w 1719879"/>
                <a:gd name="connsiteY11" fmla="*/ 0 h 1640402"/>
                <a:gd name="connsiteX12" fmla="*/ 968115 w 1719879"/>
                <a:gd name="connsiteY12" fmla="*/ 484701 h 1640402"/>
                <a:gd name="connsiteX13" fmla="*/ 968115 w 1719879"/>
                <a:gd name="connsiteY13" fmla="*/ 880204 h 1640402"/>
                <a:gd name="connsiteX14" fmla="*/ 508141 w 1719879"/>
                <a:gd name="connsiteY14" fmla="*/ 880204 h 164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19879" h="1640402">
                  <a:moveTo>
                    <a:pt x="1557861" y="808737"/>
                  </a:moveTo>
                  <a:lnTo>
                    <a:pt x="1130133" y="808737"/>
                  </a:lnTo>
                  <a:lnTo>
                    <a:pt x="968115" y="484701"/>
                  </a:lnTo>
                  <a:lnTo>
                    <a:pt x="1130133" y="160665"/>
                  </a:lnTo>
                  <a:lnTo>
                    <a:pt x="1557861" y="160665"/>
                  </a:lnTo>
                  <a:lnTo>
                    <a:pt x="1719879" y="484701"/>
                  </a:lnTo>
                  <a:close/>
                  <a:moveTo>
                    <a:pt x="972616" y="1640402"/>
                  </a:moveTo>
                  <a:lnTo>
                    <a:pt x="0" y="1640402"/>
                  </a:lnTo>
                  <a:lnTo>
                    <a:pt x="464475" y="880204"/>
                  </a:lnTo>
                  <a:lnTo>
                    <a:pt x="87911" y="880204"/>
                  </a:lnTo>
                  <a:lnTo>
                    <a:pt x="87911" y="0"/>
                  </a:lnTo>
                  <a:lnTo>
                    <a:pt x="968115" y="0"/>
                  </a:lnTo>
                  <a:lnTo>
                    <a:pt x="968115" y="484701"/>
                  </a:lnTo>
                  <a:lnTo>
                    <a:pt x="968115" y="880204"/>
                  </a:lnTo>
                  <a:lnTo>
                    <a:pt x="508141" y="880204"/>
                  </a:lnTo>
                  <a:close/>
                </a:path>
              </a:pathLst>
            </a:custGeom>
            <a:solidFill>
              <a:schemeClr val="bg1">
                <a:lumMod val="85000"/>
              </a:schemeClr>
            </a:solidFill>
            <a:ln w="9525" cap="flat" cmpd="sng" algn="ctr">
              <a:solidFill>
                <a:schemeClr val="tx1"/>
              </a:solidFill>
              <a:prstDash val="solid"/>
              <a:round/>
              <a:headEnd type="none" w="med" len="med"/>
              <a:tailEnd type="none" w="med" len="med"/>
            </a:ln>
            <a:effectLst>
              <a:innerShdw blurRad="88900" dist="63500" dir="16200000">
                <a:prstClr val="black">
                  <a:alpha val="28858"/>
                </a:prstClr>
              </a:innerShdw>
            </a:effectLst>
          </p:spPr>
          <p:txBody>
            <a:bodyPr vert="horz" wrap="square" lIns="121920" tIns="60960" rIns="121920" bIns="60960" numCol="1" rtlCol="0" anchor="t" anchorCtr="0" compatLnSpc="1">
              <a:prstTxWarp prst="textNoShape">
                <a:avLst/>
              </a:prstTxWarp>
              <a:noAutofit/>
            </a:bodyPr>
            <a:lstStyle/>
            <a:p>
              <a:pPr defTabSz="1219170" eaLnBrk="0" fontAlgn="base" hangingPunct="0">
                <a:spcBef>
                  <a:spcPct val="0"/>
                </a:spcBef>
                <a:spcAft>
                  <a:spcPct val="0"/>
                </a:spcAft>
              </a:pPr>
              <a:endParaRPr lang="en-CH" sz="3200">
                <a:latin typeface="Times" charset="0"/>
              </a:endParaRPr>
            </a:p>
          </p:txBody>
        </p:sp>
        <p:sp>
          <p:nvSpPr>
            <p:cNvPr id="52" name="Freeform 51">
              <a:extLst>
                <a:ext uri="{FF2B5EF4-FFF2-40B4-BE49-F238E27FC236}">
                  <a16:creationId xmlns:a16="http://schemas.microsoft.com/office/drawing/2014/main" id="{3AA6F72C-4531-2CDA-E245-F4B2F1A9B693}"/>
                </a:ext>
              </a:extLst>
            </p:cNvPr>
            <p:cNvSpPr/>
            <p:nvPr/>
          </p:nvSpPr>
          <p:spPr bwMode="auto">
            <a:xfrm rot="1714147">
              <a:off x="7772942" y="1261644"/>
              <a:ext cx="835090" cy="692736"/>
            </a:xfrm>
            <a:custGeom>
              <a:avLst/>
              <a:gdLst>
                <a:gd name="connsiteX0" fmla="*/ 0 w 1695615"/>
                <a:gd name="connsiteY0" fmla="*/ 881633 h 1406571"/>
                <a:gd name="connsiteX1" fmla="*/ 0 w 1695615"/>
                <a:gd name="connsiteY1" fmla="*/ 524938 h 1406571"/>
                <a:gd name="connsiteX2" fmla="*/ 587458 w 1695615"/>
                <a:gd name="connsiteY2" fmla="*/ 524938 h 1406571"/>
                <a:gd name="connsiteX3" fmla="*/ 600612 w 1695615"/>
                <a:gd name="connsiteY3" fmla="*/ 429535 h 1406571"/>
                <a:gd name="connsiteX4" fmla="*/ 888446 w 1695615"/>
                <a:gd name="connsiteY4" fmla="*/ 0 h 1406571"/>
                <a:gd name="connsiteX5" fmla="*/ 1176281 w 1695615"/>
                <a:gd name="connsiteY5" fmla="*/ 429535 h 1406571"/>
                <a:gd name="connsiteX6" fmla="*/ 1189602 w 1695615"/>
                <a:gd name="connsiteY6" fmla="*/ 526149 h 1406571"/>
                <a:gd name="connsiteX7" fmla="*/ 1695615 w 1695615"/>
                <a:gd name="connsiteY7" fmla="*/ 216977 h 1406571"/>
                <a:gd name="connsiteX8" fmla="*/ 1695615 w 1695615"/>
                <a:gd name="connsiteY8" fmla="*/ 1189594 h 1406571"/>
                <a:gd name="connsiteX9" fmla="*/ 1189602 w 1695615"/>
                <a:gd name="connsiteY9" fmla="*/ 880423 h 1406571"/>
                <a:gd name="connsiteX10" fmla="*/ 1176281 w 1695615"/>
                <a:gd name="connsiteY10" fmla="*/ 977036 h 1406571"/>
                <a:gd name="connsiteX11" fmla="*/ 888446 w 1695615"/>
                <a:gd name="connsiteY11" fmla="*/ 1406571 h 1406571"/>
                <a:gd name="connsiteX12" fmla="*/ 600612 w 1695615"/>
                <a:gd name="connsiteY12" fmla="*/ 977036 h 1406571"/>
                <a:gd name="connsiteX13" fmla="*/ 587458 w 1695615"/>
                <a:gd name="connsiteY13" fmla="*/ 881633 h 1406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5615" h="1406571">
                  <a:moveTo>
                    <a:pt x="0" y="881633"/>
                  </a:moveTo>
                  <a:lnTo>
                    <a:pt x="0" y="524938"/>
                  </a:lnTo>
                  <a:lnTo>
                    <a:pt x="587458" y="524938"/>
                  </a:lnTo>
                  <a:lnTo>
                    <a:pt x="600612" y="429535"/>
                  </a:lnTo>
                  <a:cubicBezTo>
                    <a:pt x="648035" y="177115"/>
                    <a:pt x="759053" y="0"/>
                    <a:pt x="888446" y="0"/>
                  </a:cubicBezTo>
                  <a:cubicBezTo>
                    <a:pt x="1017839" y="0"/>
                    <a:pt x="1128858" y="177115"/>
                    <a:pt x="1176281" y="429535"/>
                  </a:cubicBezTo>
                  <a:lnTo>
                    <a:pt x="1189602" y="526149"/>
                  </a:lnTo>
                  <a:lnTo>
                    <a:pt x="1695615" y="216977"/>
                  </a:lnTo>
                  <a:lnTo>
                    <a:pt x="1695615" y="1189594"/>
                  </a:lnTo>
                  <a:lnTo>
                    <a:pt x="1189602" y="880423"/>
                  </a:lnTo>
                  <a:lnTo>
                    <a:pt x="1176281" y="977036"/>
                  </a:lnTo>
                  <a:cubicBezTo>
                    <a:pt x="1128858" y="1229456"/>
                    <a:pt x="1017839" y="1406571"/>
                    <a:pt x="888446" y="1406571"/>
                  </a:cubicBezTo>
                  <a:cubicBezTo>
                    <a:pt x="759053" y="1406571"/>
                    <a:pt x="648035" y="1229456"/>
                    <a:pt x="600612" y="977036"/>
                  </a:cubicBezTo>
                  <a:lnTo>
                    <a:pt x="587458" y="881633"/>
                  </a:lnTo>
                  <a:close/>
                </a:path>
              </a:pathLst>
            </a:custGeom>
            <a:solidFill>
              <a:schemeClr val="bg1">
                <a:lumMod val="85000"/>
              </a:schemeClr>
            </a:solidFill>
            <a:ln w="9525" cap="flat" cmpd="sng" algn="ctr">
              <a:solidFill>
                <a:schemeClr val="tx1"/>
              </a:solidFill>
              <a:prstDash val="solid"/>
              <a:round/>
              <a:headEnd type="none" w="med" len="med"/>
              <a:tailEnd type="none" w="med" len="med"/>
            </a:ln>
            <a:effectLst>
              <a:innerShdw blurRad="88900" dist="63500" dir="5400000">
                <a:prstClr val="black">
                  <a:alpha val="28858"/>
                </a:prstClr>
              </a:innerShdw>
            </a:effectLst>
          </p:spPr>
          <p:txBody>
            <a:bodyPr vert="horz" wrap="square" lIns="121920" tIns="60960" rIns="121920" bIns="60960" numCol="1" rtlCol="0" anchor="t" anchorCtr="0" compatLnSpc="1">
              <a:prstTxWarp prst="textNoShape">
                <a:avLst/>
              </a:prstTxWarp>
              <a:noAutofit/>
            </a:bodyPr>
            <a:lstStyle/>
            <a:p>
              <a:pPr defTabSz="1219170" eaLnBrk="0" fontAlgn="base" hangingPunct="0">
                <a:spcBef>
                  <a:spcPct val="0"/>
                </a:spcBef>
                <a:spcAft>
                  <a:spcPct val="0"/>
                </a:spcAft>
              </a:pPr>
              <a:endParaRPr lang="en-CH" sz="3200">
                <a:latin typeface="Times" charset="0"/>
              </a:endParaRPr>
            </a:p>
          </p:txBody>
        </p:sp>
        <p:sp>
          <p:nvSpPr>
            <p:cNvPr id="56" name="Freeform 55">
              <a:extLst>
                <a:ext uri="{FF2B5EF4-FFF2-40B4-BE49-F238E27FC236}">
                  <a16:creationId xmlns:a16="http://schemas.microsoft.com/office/drawing/2014/main" id="{50016508-58AC-8A83-1112-E9AFC7883093}"/>
                </a:ext>
              </a:extLst>
            </p:cNvPr>
            <p:cNvSpPr/>
            <p:nvPr/>
          </p:nvSpPr>
          <p:spPr bwMode="auto">
            <a:xfrm rot="16200000">
              <a:off x="7164154" y="1976357"/>
              <a:ext cx="433500" cy="1179368"/>
            </a:xfrm>
            <a:custGeom>
              <a:avLst/>
              <a:gdLst>
                <a:gd name="connsiteX0" fmla="*/ 440103 w 880204"/>
                <a:gd name="connsiteY0" fmla="*/ 0 h 2394658"/>
                <a:gd name="connsiteX1" fmla="*/ 880203 w 880204"/>
                <a:gd name="connsiteY1" fmla="*/ 320197 h 2394658"/>
                <a:gd name="connsiteX2" fmla="*/ 729678 w 880204"/>
                <a:gd name="connsiteY2" fmla="*/ 784112 h 2394658"/>
                <a:gd name="connsiteX3" fmla="*/ 880204 w 880204"/>
                <a:gd name="connsiteY3" fmla="*/ 784112 h 2394658"/>
                <a:gd name="connsiteX4" fmla="*/ 880204 w 880204"/>
                <a:gd name="connsiteY4" fmla="*/ 1664316 h 2394658"/>
                <a:gd name="connsiteX5" fmla="*/ 588470 w 880204"/>
                <a:gd name="connsiteY5" fmla="*/ 1664316 h 2394658"/>
                <a:gd name="connsiteX6" fmla="*/ 880203 w 880204"/>
                <a:gd name="connsiteY6" fmla="*/ 1876568 h 2394658"/>
                <a:gd name="connsiteX7" fmla="*/ 712100 w 880204"/>
                <a:gd name="connsiteY7" fmla="*/ 2394658 h 2394658"/>
                <a:gd name="connsiteX8" fmla="*/ 168105 w 880204"/>
                <a:gd name="connsiteY8" fmla="*/ 2394658 h 2394658"/>
                <a:gd name="connsiteX9" fmla="*/ 2 w 880204"/>
                <a:gd name="connsiteY9" fmla="*/ 1876568 h 2394658"/>
                <a:gd name="connsiteX10" fmla="*/ 291736 w 880204"/>
                <a:gd name="connsiteY10" fmla="*/ 1664316 h 2394658"/>
                <a:gd name="connsiteX11" fmla="*/ 0 w 880204"/>
                <a:gd name="connsiteY11" fmla="*/ 1664316 h 2394658"/>
                <a:gd name="connsiteX12" fmla="*/ 0 w 880204"/>
                <a:gd name="connsiteY12" fmla="*/ 784112 h 2394658"/>
                <a:gd name="connsiteX13" fmla="*/ 150527 w 880204"/>
                <a:gd name="connsiteY13" fmla="*/ 784112 h 2394658"/>
                <a:gd name="connsiteX14" fmla="*/ 2 w 880204"/>
                <a:gd name="connsiteY14" fmla="*/ 320197 h 2394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80204" h="2394658">
                  <a:moveTo>
                    <a:pt x="440103" y="0"/>
                  </a:moveTo>
                  <a:lnTo>
                    <a:pt x="880203" y="320197"/>
                  </a:lnTo>
                  <a:lnTo>
                    <a:pt x="729678" y="784112"/>
                  </a:lnTo>
                  <a:lnTo>
                    <a:pt x="880204" y="784112"/>
                  </a:lnTo>
                  <a:lnTo>
                    <a:pt x="880204" y="1664316"/>
                  </a:lnTo>
                  <a:lnTo>
                    <a:pt x="588470" y="1664316"/>
                  </a:lnTo>
                  <a:lnTo>
                    <a:pt x="880203" y="1876568"/>
                  </a:lnTo>
                  <a:lnTo>
                    <a:pt x="712100" y="2394658"/>
                  </a:lnTo>
                  <a:lnTo>
                    <a:pt x="168105" y="2394658"/>
                  </a:lnTo>
                  <a:lnTo>
                    <a:pt x="2" y="1876568"/>
                  </a:lnTo>
                  <a:lnTo>
                    <a:pt x="291736" y="1664316"/>
                  </a:lnTo>
                  <a:lnTo>
                    <a:pt x="0" y="1664316"/>
                  </a:lnTo>
                  <a:lnTo>
                    <a:pt x="0" y="784112"/>
                  </a:lnTo>
                  <a:lnTo>
                    <a:pt x="150527" y="784112"/>
                  </a:lnTo>
                  <a:lnTo>
                    <a:pt x="2" y="320197"/>
                  </a:lnTo>
                  <a:close/>
                </a:path>
              </a:pathLst>
            </a:custGeom>
            <a:solidFill>
              <a:schemeClr val="bg1">
                <a:lumMod val="85000"/>
              </a:schemeClr>
            </a:solidFill>
            <a:ln w="9525" cap="flat" cmpd="sng" algn="ctr">
              <a:solidFill>
                <a:schemeClr val="tx1"/>
              </a:solidFill>
              <a:prstDash val="solid"/>
              <a:round/>
              <a:headEnd type="none" w="med" len="med"/>
              <a:tailEnd type="none" w="med" len="med"/>
            </a:ln>
            <a:effectLst>
              <a:innerShdw blurRad="88900" dist="63500" dir="5400000">
                <a:prstClr val="black">
                  <a:alpha val="28858"/>
                </a:prstClr>
              </a:innerShdw>
            </a:effectLst>
          </p:spPr>
          <p:txBody>
            <a:bodyPr vert="horz" wrap="square" lIns="121920" tIns="60960" rIns="121920" bIns="60960" numCol="1" rtlCol="0" anchor="t" anchorCtr="0" compatLnSpc="1">
              <a:prstTxWarp prst="textNoShape">
                <a:avLst/>
              </a:prstTxWarp>
              <a:noAutofit/>
            </a:bodyPr>
            <a:lstStyle/>
            <a:p>
              <a:pPr defTabSz="1219170" eaLnBrk="0" fontAlgn="base" hangingPunct="0">
                <a:spcBef>
                  <a:spcPct val="0"/>
                </a:spcBef>
                <a:spcAft>
                  <a:spcPct val="0"/>
                </a:spcAft>
              </a:pPr>
              <a:endParaRPr lang="en-CH" sz="3200">
                <a:latin typeface="Times" charset="0"/>
              </a:endParaRPr>
            </a:p>
          </p:txBody>
        </p:sp>
        <p:sp>
          <p:nvSpPr>
            <p:cNvPr id="71" name="Freeform 70">
              <a:extLst>
                <a:ext uri="{FF2B5EF4-FFF2-40B4-BE49-F238E27FC236}">
                  <a16:creationId xmlns:a16="http://schemas.microsoft.com/office/drawing/2014/main" id="{FF23C4DC-A20D-4FDC-995B-8E69F9B29D35}"/>
                </a:ext>
              </a:extLst>
            </p:cNvPr>
            <p:cNvSpPr/>
            <p:nvPr/>
          </p:nvSpPr>
          <p:spPr bwMode="auto">
            <a:xfrm>
              <a:off x="7223268" y="2637323"/>
              <a:ext cx="783143" cy="879161"/>
            </a:xfrm>
            <a:custGeom>
              <a:avLst/>
              <a:gdLst>
                <a:gd name="connsiteX0" fmla="*/ 518978 w 1590139"/>
                <a:gd name="connsiteY0" fmla="*/ 0 h 1785098"/>
                <a:gd name="connsiteX1" fmla="*/ 1098565 w 1590139"/>
                <a:gd name="connsiteY1" fmla="*/ 0 h 1785098"/>
                <a:gd name="connsiteX2" fmla="*/ 798068 w 1590139"/>
                <a:gd name="connsiteY2" fmla="*/ 818167 h 1785098"/>
                <a:gd name="connsiteX3" fmla="*/ 880204 w 1590139"/>
                <a:gd name="connsiteY3" fmla="*/ 818167 h 1785098"/>
                <a:gd name="connsiteX4" fmla="*/ 880204 w 1590139"/>
                <a:gd name="connsiteY4" fmla="*/ 1246246 h 1785098"/>
                <a:gd name="connsiteX5" fmla="*/ 1590139 w 1590139"/>
                <a:gd name="connsiteY5" fmla="*/ 812482 h 1785098"/>
                <a:gd name="connsiteX6" fmla="*/ 1590139 w 1590139"/>
                <a:gd name="connsiteY6" fmla="*/ 1785098 h 1785098"/>
                <a:gd name="connsiteX7" fmla="*/ 880204 w 1590139"/>
                <a:gd name="connsiteY7" fmla="*/ 1351333 h 1785098"/>
                <a:gd name="connsiteX8" fmla="*/ 880204 w 1590139"/>
                <a:gd name="connsiteY8" fmla="*/ 1698371 h 1785098"/>
                <a:gd name="connsiteX9" fmla="*/ 0 w 1590139"/>
                <a:gd name="connsiteY9" fmla="*/ 1698371 h 1785098"/>
                <a:gd name="connsiteX10" fmla="*/ 0 w 1590139"/>
                <a:gd name="connsiteY10" fmla="*/ 818167 h 1785098"/>
                <a:gd name="connsiteX11" fmla="*/ 218481 w 1590139"/>
                <a:gd name="connsiteY11" fmla="*/ 818167 h 1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90139" h="1785098">
                  <a:moveTo>
                    <a:pt x="518978" y="0"/>
                  </a:moveTo>
                  <a:lnTo>
                    <a:pt x="1098565" y="0"/>
                  </a:lnTo>
                  <a:lnTo>
                    <a:pt x="798068" y="818167"/>
                  </a:lnTo>
                  <a:lnTo>
                    <a:pt x="880204" y="818167"/>
                  </a:lnTo>
                  <a:lnTo>
                    <a:pt x="880204" y="1246246"/>
                  </a:lnTo>
                  <a:lnTo>
                    <a:pt x="1590139" y="812482"/>
                  </a:lnTo>
                  <a:lnTo>
                    <a:pt x="1590139" y="1785098"/>
                  </a:lnTo>
                  <a:lnTo>
                    <a:pt x="880204" y="1351333"/>
                  </a:lnTo>
                  <a:lnTo>
                    <a:pt x="880204" y="1698371"/>
                  </a:lnTo>
                  <a:lnTo>
                    <a:pt x="0" y="1698371"/>
                  </a:lnTo>
                  <a:lnTo>
                    <a:pt x="0" y="818167"/>
                  </a:lnTo>
                  <a:lnTo>
                    <a:pt x="218481" y="818167"/>
                  </a:lnTo>
                  <a:close/>
                </a:path>
              </a:pathLst>
            </a:custGeom>
            <a:solidFill>
              <a:schemeClr val="bg1">
                <a:lumMod val="85000"/>
              </a:schemeClr>
            </a:solidFill>
            <a:ln w="9525" cap="flat" cmpd="sng" algn="ctr">
              <a:solidFill>
                <a:schemeClr val="tx1"/>
              </a:solidFill>
              <a:prstDash val="solid"/>
              <a:round/>
              <a:headEnd type="none" w="med" len="med"/>
              <a:tailEnd type="none" w="med" len="med"/>
            </a:ln>
            <a:effectLst>
              <a:innerShdw blurRad="88900" dist="63500" dir="5400000">
                <a:prstClr val="black">
                  <a:alpha val="28858"/>
                </a:prstClr>
              </a:innerShdw>
            </a:effectLst>
          </p:spPr>
          <p:txBody>
            <a:bodyPr vert="horz" wrap="square" lIns="121920" tIns="60960" rIns="121920" bIns="60960" numCol="1" rtlCol="0" anchor="t" anchorCtr="0" compatLnSpc="1">
              <a:prstTxWarp prst="textNoShape">
                <a:avLst/>
              </a:prstTxWarp>
              <a:noAutofit/>
            </a:bodyPr>
            <a:lstStyle/>
            <a:p>
              <a:pPr defTabSz="1219170" eaLnBrk="0" fontAlgn="base" hangingPunct="0">
                <a:spcBef>
                  <a:spcPct val="0"/>
                </a:spcBef>
                <a:spcAft>
                  <a:spcPct val="0"/>
                </a:spcAft>
              </a:pPr>
              <a:endParaRPr lang="en-CH" sz="3200">
                <a:latin typeface="Times" charset="0"/>
              </a:endParaRPr>
            </a:p>
          </p:txBody>
        </p:sp>
        <p:sp>
          <p:nvSpPr>
            <p:cNvPr id="87" name="Freeform 86">
              <a:extLst>
                <a:ext uri="{FF2B5EF4-FFF2-40B4-BE49-F238E27FC236}">
                  <a16:creationId xmlns:a16="http://schemas.microsoft.com/office/drawing/2014/main" id="{F39CC40D-0333-D1B7-4955-A1BDCE88E17C}"/>
                </a:ext>
              </a:extLst>
            </p:cNvPr>
            <p:cNvSpPr/>
            <p:nvPr/>
          </p:nvSpPr>
          <p:spPr bwMode="auto">
            <a:xfrm>
              <a:off x="6862632" y="2028339"/>
              <a:ext cx="1035948" cy="331885"/>
            </a:xfrm>
            <a:custGeom>
              <a:avLst/>
              <a:gdLst>
                <a:gd name="connsiteX0" fmla="*/ 162018 w 2103447"/>
                <a:gd name="connsiteY0" fmla="*/ 0 h 673878"/>
                <a:gd name="connsiteX1" fmla="*/ 589746 w 2103447"/>
                <a:gd name="connsiteY1" fmla="*/ 0 h 673878"/>
                <a:gd name="connsiteX2" fmla="*/ 707408 w 2103447"/>
                <a:gd name="connsiteY2" fmla="*/ 235325 h 673878"/>
                <a:gd name="connsiteX3" fmla="*/ 818619 w 2103447"/>
                <a:gd name="connsiteY3" fmla="*/ 12903 h 673878"/>
                <a:gd name="connsiteX4" fmla="*/ 1246347 w 2103447"/>
                <a:gd name="connsiteY4" fmla="*/ 12903 h 673878"/>
                <a:gd name="connsiteX5" fmla="*/ 1383250 w 2103447"/>
                <a:gd name="connsiteY5" fmla="*/ 286709 h 673878"/>
                <a:gd name="connsiteX6" fmla="*/ 1513701 w 2103447"/>
                <a:gd name="connsiteY6" fmla="*/ 25806 h 673878"/>
                <a:gd name="connsiteX7" fmla="*/ 1941429 w 2103447"/>
                <a:gd name="connsiteY7" fmla="*/ 25806 h 673878"/>
                <a:gd name="connsiteX8" fmla="*/ 2103447 w 2103447"/>
                <a:gd name="connsiteY8" fmla="*/ 349842 h 673878"/>
                <a:gd name="connsiteX9" fmla="*/ 1941429 w 2103447"/>
                <a:gd name="connsiteY9" fmla="*/ 673878 h 673878"/>
                <a:gd name="connsiteX10" fmla="*/ 1513701 w 2103447"/>
                <a:gd name="connsiteY10" fmla="*/ 673878 h 673878"/>
                <a:gd name="connsiteX11" fmla="*/ 1376798 w 2103447"/>
                <a:gd name="connsiteY11" fmla="*/ 400073 h 673878"/>
                <a:gd name="connsiteX12" fmla="*/ 1246347 w 2103447"/>
                <a:gd name="connsiteY12" fmla="*/ 660975 h 673878"/>
                <a:gd name="connsiteX13" fmla="*/ 818619 w 2103447"/>
                <a:gd name="connsiteY13" fmla="*/ 660975 h 673878"/>
                <a:gd name="connsiteX14" fmla="*/ 700957 w 2103447"/>
                <a:gd name="connsiteY14" fmla="*/ 425651 h 673878"/>
                <a:gd name="connsiteX15" fmla="*/ 589746 w 2103447"/>
                <a:gd name="connsiteY15" fmla="*/ 648072 h 673878"/>
                <a:gd name="connsiteX16" fmla="*/ 162018 w 2103447"/>
                <a:gd name="connsiteY16" fmla="*/ 648072 h 673878"/>
                <a:gd name="connsiteX17" fmla="*/ 0 w 2103447"/>
                <a:gd name="connsiteY17" fmla="*/ 324036 h 673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3447" h="673878">
                  <a:moveTo>
                    <a:pt x="162018" y="0"/>
                  </a:moveTo>
                  <a:lnTo>
                    <a:pt x="589746" y="0"/>
                  </a:lnTo>
                  <a:lnTo>
                    <a:pt x="707408" y="235325"/>
                  </a:lnTo>
                  <a:lnTo>
                    <a:pt x="818619" y="12903"/>
                  </a:lnTo>
                  <a:lnTo>
                    <a:pt x="1246347" y="12903"/>
                  </a:lnTo>
                  <a:lnTo>
                    <a:pt x="1383250" y="286709"/>
                  </a:lnTo>
                  <a:lnTo>
                    <a:pt x="1513701" y="25806"/>
                  </a:lnTo>
                  <a:lnTo>
                    <a:pt x="1941429" y="25806"/>
                  </a:lnTo>
                  <a:lnTo>
                    <a:pt x="2103447" y="349842"/>
                  </a:lnTo>
                  <a:lnTo>
                    <a:pt x="1941429" y="673878"/>
                  </a:lnTo>
                  <a:lnTo>
                    <a:pt x="1513701" y="673878"/>
                  </a:lnTo>
                  <a:lnTo>
                    <a:pt x="1376798" y="400073"/>
                  </a:lnTo>
                  <a:lnTo>
                    <a:pt x="1246347" y="660975"/>
                  </a:lnTo>
                  <a:lnTo>
                    <a:pt x="818619" y="660975"/>
                  </a:lnTo>
                  <a:lnTo>
                    <a:pt x="700957" y="425651"/>
                  </a:lnTo>
                  <a:lnTo>
                    <a:pt x="589746" y="648072"/>
                  </a:lnTo>
                  <a:lnTo>
                    <a:pt x="162018" y="648072"/>
                  </a:lnTo>
                  <a:lnTo>
                    <a:pt x="0" y="324036"/>
                  </a:lnTo>
                  <a:close/>
                </a:path>
              </a:pathLst>
            </a:custGeom>
            <a:solidFill>
              <a:schemeClr val="bg1">
                <a:lumMod val="85000"/>
              </a:schemeClr>
            </a:solidFill>
            <a:ln w="9525" cap="flat" cmpd="sng" algn="ctr">
              <a:solidFill>
                <a:schemeClr val="tx1"/>
              </a:solidFill>
              <a:prstDash val="solid"/>
              <a:round/>
              <a:headEnd type="none" w="med" len="med"/>
              <a:tailEnd type="none" w="med" len="med"/>
            </a:ln>
            <a:effectLst>
              <a:innerShdw blurRad="88900" dist="63500" dir="5400000">
                <a:prstClr val="black">
                  <a:alpha val="28858"/>
                </a:prstClr>
              </a:innerShdw>
            </a:effectLst>
          </p:spPr>
          <p:txBody>
            <a:bodyPr vert="horz" wrap="square" lIns="121920" tIns="60960" rIns="121920" bIns="60960" numCol="1" rtlCol="0" anchor="t" anchorCtr="0" compatLnSpc="1">
              <a:prstTxWarp prst="textNoShape">
                <a:avLst/>
              </a:prstTxWarp>
              <a:noAutofit/>
            </a:bodyPr>
            <a:lstStyle/>
            <a:p>
              <a:pPr defTabSz="1219170" eaLnBrk="0" fontAlgn="base" hangingPunct="0">
                <a:spcBef>
                  <a:spcPct val="0"/>
                </a:spcBef>
                <a:spcAft>
                  <a:spcPct val="0"/>
                </a:spcAft>
              </a:pPr>
              <a:endParaRPr lang="en-CH" sz="3200">
                <a:latin typeface="Times" charset="0"/>
              </a:endParaRPr>
            </a:p>
          </p:txBody>
        </p:sp>
        <p:sp>
          <p:nvSpPr>
            <p:cNvPr id="101" name="Freeform 100">
              <a:extLst>
                <a:ext uri="{FF2B5EF4-FFF2-40B4-BE49-F238E27FC236}">
                  <a16:creationId xmlns:a16="http://schemas.microsoft.com/office/drawing/2014/main" id="{95A8F320-7B19-6D2B-B6A6-72924AFF0258}"/>
                </a:ext>
              </a:extLst>
            </p:cNvPr>
            <p:cNvSpPr/>
            <p:nvPr/>
          </p:nvSpPr>
          <p:spPr bwMode="auto">
            <a:xfrm>
              <a:off x="7943348" y="2421299"/>
              <a:ext cx="1016489" cy="413804"/>
            </a:xfrm>
            <a:custGeom>
              <a:avLst/>
              <a:gdLst>
                <a:gd name="connsiteX0" fmla="*/ 440101 w 2063938"/>
                <a:gd name="connsiteY0" fmla="*/ 0 h 840211"/>
                <a:gd name="connsiteX1" fmla="*/ 866320 w 2063938"/>
                <a:gd name="connsiteY1" fmla="*/ 310098 h 840211"/>
                <a:gd name="connsiteX2" fmla="*/ 1029907 w 2063938"/>
                <a:gd name="connsiteY2" fmla="*/ 42358 h 840211"/>
                <a:gd name="connsiteX3" fmla="*/ 1315429 w 2063938"/>
                <a:gd name="connsiteY3" fmla="*/ 509666 h 840211"/>
                <a:gd name="connsiteX4" fmla="*/ 1474192 w 2063938"/>
                <a:gd name="connsiteY4" fmla="*/ 192139 h 840211"/>
                <a:gd name="connsiteX5" fmla="*/ 1901920 w 2063938"/>
                <a:gd name="connsiteY5" fmla="*/ 192139 h 840211"/>
                <a:gd name="connsiteX6" fmla="*/ 2063938 w 2063938"/>
                <a:gd name="connsiteY6" fmla="*/ 516175 h 840211"/>
                <a:gd name="connsiteX7" fmla="*/ 1901920 w 2063938"/>
                <a:gd name="connsiteY7" fmla="*/ 840211 h 840211"/>
                <a:gd name="connsiteX8" fmla="*/ 1474192 w 2063938"/>
                <a:gd name="connsiteY8" fmla="*/ 840211 h 840211"/>
                <a:gd name="connsiteX9" fmla="*/ 1473231 w 2063938"/>
                <a:gd name="connsiteY9" fmla="*/ 838289 h 840211"/>
                <a:gd name="connsiteX10" fmla="*/ 543599 w 2063938"/>
                <a:gd name="connsiteY10" fmla="*/ 838289 h 840211"/>
                <a:gd name="connsiteX11" fmla="*/ 543601 w 2063938"/>
                <a:gd name="connsiteY11" fmla="*/ 838287 h 840211"/>
                <a:gd name="connsiteX12" fmla="*/ 168103 w 2063938"/>
                <a:gd name="connsiteY12" fmla="*/ 838287 h 840211"/>
                <a:gd name="connsiteX13" fmla="*/ 0 w 2063938"/>
                <a:gd name="connsiteY13" fmla="*/ 320197 h 840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63938" h="840211">
                  <a:moveTo>
                    <a:pt x="440101" y="0"/>
                  </a:moveTo>
                  <a:lnTo>
                    <a:pt x="866320" y="310098"/>
                  </a:lnTo>
                  <a:lnTo>
                    <a:pt x="1029907" y="42358"/>
                  </a:lnTo>
                  <a:lnTo>
                    <a:pt x="1315429" y="509666"/>
                  </a:lnTo>
                  <a:lnTo>
                    <a:pt x="1474192" y="192139"/>
                  </a:lnTo>
                  <a:lnTo>
                    <a:pt x="1901920" y="192139"/>
                  </a:lnTo>
                  <a:lnTo>
                    <a:pt x="2063938" y="516175"/>
                  </a:lnTo>
                  <a:lnTo>
                    <a:pt x="1901920" y="840211"/>
                  </a:lnTo>
                  <a:lnTo>
                    <a:pt x="1474192" y="840211"/>
                  </a:lnTo>
                  <a:lnTo>
                    <a:pt x="1473231" y="838289"/>
                  </a:lnTo>
                  <a:lnTo>
                    <a:pt x="543599" y="838289"/>
                  </a:lnTo>
                  <a:lnTo>
                    <a:pt x="543601" y="838287"/>
                  </a:lnTo>
                  <a:lnTo>
                    <a:pt x="168103" y="838287"/>
                  </a:lnTo>
                  <a:lnTo>
                    <a:pt x="0" y="320197"/>
                  </a:lnTo>
                  <a:close/>
                </a:path>
              </a:pathLst>
            </a:custGeom>
            <a:solidFill>
              <a:schemeClr val="bg1">
                <a:lumMod val="85000"/>
              </a:schemeClr>
            </a:solidFill>
            <a:ln w="9525" cap="flat" cmpd="sng" algn="ctr">
              <a:solidFill>
                <a:schemeClr val="tx1"/>
              </a:solidFill>
              <a:prstDash val="solid"/>
              <a:round/>
              <a:headEnd type="none" w="med" len="med"/>
              <a:tailEnd type="none" w="med" len="med"/>
            </a:ln>
            <a:effectLst>
              <a:innerShdw blurRad="88900" dist="63500" dir="5400000">
                <a:prstClr val="black">
                  <a:alpha val="28858"/>
                </a:prstClr>
              </a:innerShdw>
            </a:effectLst>
          </p:spPr>
          <p:txBody>
            <a:bodyPr vert="horz" wrap="square" lIns="121920" tIns="60960" rIns="121920" bIns="60960" numCol="1" rtlCol="0" anchor="t" anchorCtr="0" compatLnSpc="1">
              <a:prstTxWarp prst="textNoShape">
                <a:avLst/>
              </a:prstTxWarp>
              <a:noAutofit/>
            </a:bodyPr>
            <a:lstStyle/>
            <a:p>
              <a:pPr defTabSz="1219170" eaLnBrk="0" fontAlgn="base" hangingPunct="0">
                <a:spcBef>
                  <a:spcPct val="0"/>
                </a:spcBef>
                <a:spcAft>
                  <a:spcPct val="0"/>
                </a:spcAft>
              </a:pPr>
              <a:endParaRPr lang="en-CH" sz="3200">
                <a:latin typeface="Times" charset="0"/>
              </a:endParaRPr>
            </a:p>
          </p:txBody>
        </p:sp>
        <p:sp>
          <p:nvSpPr>
            <p:cNvPr id="91" name="Freeform 90">
              <a:extLst>
                <a:ext uri="{FF2B5EF4-FFF2-40B4-BE49-F238E27FC236}">
                  <a16:creationId xmlns:a16="http://schemas.microsoft.com/office/drawing/2014/main" id="{907D2195-0D81-1D31-1D2D-E12C0C10FB16}"/>
                </a:ext>
              </a:extLst>
            </p:cNvPr>
            <p:cNvSpPr/>
            <p:nvPr/>
          </p:nvSpPr>
          <p:spPr bwMode="auto">
            <a:xfrm>
              <a:off x="7799332" y="1989251"/>
              <a:ext cx="1120491" cy="431949"/>
            </a:xfrm>
            <a:custGeom>
              <a:avLst/>
              <a:gdLst>
                <a:gd name="connsiteX0" fmla="*/ 440101 w 2275110"/>
                <a:gd name="connsiteY0" fmla="*/ 0 h 877055"/>
                <a:gd name="connsiteX1" fmla="*/ 830729 w 2275110"/>
                <a:gd name="connsiteY1" fmla="*/ 284204 h 877055"/>
                <a:gd name="connsiteX2" fmla="*/ 1168073 w 2275110"/>
                <a:gd name="connsiteY2" fmla="*/ 38768 h 877055"/>
                <a:gd name="connsiteX3" fmla="*/ 1547380 w 2275110"/>
                <a:gd name="connsiteY3" fmla="*/ 314735 h 877055"/>
                <a:gd name="connsiteX4" fmla="*/ 1685364 w 2275110"/>
                <a:gd name="connsiteY4" fmla="*/ 38768 h 877055"/>
                <a:gd name="connsiteX5" fmla="*/ 2113092 w 2275110"/>
                <a:gd name="connsiteY5" fmla="*/ 38768 h 877055"/>
                <a:gd name="connsiteX6" fmla="*/ 2275110 w 2275110"/>
                <a:gd name="connsiteY6" fmla="*/ 362804 h 877055"/>
                <a:gd name="connsiteX7" fmla="*/ 2113092 w 2275110"/>
                <a:gd name="connsiteY7" fmla="*/ 686840 h 877055"/>
                <a:gd name="connsiteX8" fmla="*/ 1685364 w 2275110"/>
                <a:gd name="connsiteY8" fmla="*/ 686840 h 877055"/>
                <a:gd name="connsiteX9" fmla="*/ 1574034 w 2275110"/>
                <a:gd name="connsiteY9" fmla="*/ 464180 h 877055"/>
                <a:gd name="connsiteX10" fmla="*/ 1440070 w 2275110"/>
                <a:gd name="connsiteY10" fmla="*/ 877055 h 877055"/>
                <a:gd name="connsiteX11" fmla="*/ 896075 w 2275110"/>
                <a:gd name="connsiteY11" fmla="*/ 877055 h 877055"/>
                <a:gd name="connsiteX12" fmla="*/ 797797 w 2275110"/>
                <a:gd name="connsiteY12" fmla="*/ 574164 h 877055"/>
                <a:gd name="connsiteX13" fmla="*/ 712098 w 2275110"/>
                <a:gd name="connsiteY13" fmla="*/ 838287 h 877055"/>
                <a:gd name="connsiteX14" fmla="*/ 168103 w 2275110"/>
                <a:gd name="connsiteY14" fmla="*/ 838287 h 877055"/>
                <a:gd name="connsiteX15" fmla="*/ 0 w 2275110"/>
                <a:gd name="connsiteY15" fmla="*/ 320197 h 877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5110" h="877055">
                  <a:moveTo>
                    <a:pt x="440101" y="0"/>
                  </a:moveTo>
                  <a:lnTo>
                    <a:pt x="830729" y="284204"/>
                  </a:lnTo>
                  <a:lnTo>
                    <a:pt x="1168073" y="38768"/>
                  </a:lnTo>
                  <a:lnTo>
                    <a:pt x="1547380" y="314735"/>
                  </a:lnTo>
                  <a:lnTo>
                    <a:pt x="1685364" y="38768"/>
                  </a:lnTo>
                  <a:lnTo>
                    <a:pt x="2113092" y="38768"/>
                  </a:lnTo>
                  <a:lnTo>
                    <a:pt x="2275110" y="362804"/>
                  </a:lnTo>
                  <a:lnTo>
                    <a:pt x="2113092" y="686840"/>
                  </a:lnTo>
                  <a:lnTo>
                    <a:pt x="1685364" y="686840"/>
                  </a:lnTo>
                  <a:lnTo>
                    <a:pt x="1574034" y="464180"/>
                  </a:lnTo>
                  <a:lnTo>
                    <a:pt x="1440070" y="877055"/>
                  </a:lnTo>
                  <a:lnTo>
                    <a:pt x="896075" y="877055"/>
                  </a:lnTo>
                  <a:lnTo>
                    <a:pt x="797797" y="574164"/>
                  </a:lnTo>
                  <a:lnTo>
                    <a:pt x="712098" y="838287"/>
                  </a:lnTo>
                  <a:lnTo>
                    <a:pt x="168103" y="838287"/>
                  </a:lnTo>
                  <a:lnTo>
                    <a:pt x="0" y="320197"/>
                  </a:lnTo>
                  <a:close/>
                </a:path>
              </a:pathLst>
            </a:custGeom>
            <a:solidFill>
              <a:schemeClr val="bg1">
                <a:lumMod val="85000"/>
              </a:schemeClr>
            </a:solidFill>
            <a:ln w="9525" cap="flat" cmpd="sng" algn="ctr">
              <a:solidFill>
                <a:schemeClr val="tx1"/>
              </a:solidFill>
              <a:prstDash val="solid"/>
              <a:round/>
              <a:headEnd type="none" w="med" len="med"/>
              <a:tailEnd type="none" w="med" len="med"/>
            </a:ln>
            <a:effectLst>
              <a:innerShdw blurRad="88900" dist="63500" dir="5400000">
                <a:prstClr val="black">
                  <a:alpha val="28858"/>
                </a:prstClr>
              </a:innerShdw>
            </a:effectLst>
          </p:spPr>
          <p:txBody>
            <a:bodyPr vert="horz" wrap="square" lIns="121920" tIns="60960" rIns="121920" bIns="60960" numCol="1" rtlCol="0" anchor="t" anchorCtr="0" compatLnSpc="1">
              <a:prstTxWarp prst="textNoShape">
                <a:avLst/>
              </a:prstTxWarp>
              <a:noAutofit/>
            </a:bodyPr>
            <a:lstStyle/>
            <a:p>
              <a:pPr defTabSz="1219170" eaLnBrk="0" fontAlgn="base" hangingPunct="0">
                <a:spcBef>
                  <a:spcPct val="0"/>
                </a:spcBef>
                <a:spcAft>
                  <a:spcPct val="0"/>
                </a:spcAft>
              </a:pPr>
              <a:endParaRPr lang="en-CH" sz="3200">
                <a:latin typeface="Times" charset="0"/>
              </a:endParaRPr>
            </a:p>
          </p:txBody>
        </p:sp>
        <p:sp>
          <p:nvSpPr>
            <p:cNvPr id="96" name="Freeform 95">
              <a:extLst>
                <a:ext uri="{FF2B5EF4-FFF2-40B4-BE49-F238E27FC236}">
                  <a16:creationId xmlns:a16="http://schemas.microsoft.com/office/drawing/2014/main" id="{4968DA7C-AD3E-193D-8381-AEDA1A675B6E}"/>
                </a:ext>
              </a:extLst>
            </p:cNvPr>
            <p:cNvSpPr/>
            <p:nvPr/>
          </p:nvSpPr>
          <p:spPr bwMode="auto">
            <a:xfrm>
              <a:off x="7871340" y="3358123"/>
              <a:ext cx="1052796" cy="307697"/>
            </a:xfrm>
            <a:custGeom>
              <a:avLst/>
              <a:gdLst>
                <a:gd name="connsiteX0" fmla="*/ 320847 w 2137657"/>
                <a:gd name="connsiteY0" fmla="*/ 0 h 624766"/>
                <a:gd name="connsiteX1" fmla="*/ 547720 w 2137657"/>
                <a:gd name="connsiteY1" fmla="*/ 91495 h 624766"/>
                <a:gd name="connsiteX2" fmla="*/ 583771 w 2137657"/>
                <a:gd name="connsiteY2" fmla="*/ 134036 h 624766"/>
                <a:gd name="connsiteX3" fmla="*/ 852494 w 2137657"/>
                <a:gd name="connsiteY3" fmla="*/ 134036 h 624766"/>
                <a:gd name="connsiteX4" fmla="*/ 888545 w 2137657"/>
                <a:gd name="connsiteY4" fmla="*/ 91495 h 624766"/>
                <a:gd name="connsiteX5" fmla="*/ 1115418 w 2137657"/>
                <a:gd name="connsiteY5" fmla="*/ 0 h 624766"/>
                <a:gd name="connsiteX6" fmla="*/ 1342291 w 2137657"/>
                <a:gd name="connsiteY6" fmla="*/ 91495 h 624766"/>
                <a:gd name="connsiteX7" fmla="*/ 1378342 w 2137657"/>
                <a:gd name="connsiteY7" fmla="*/ 134036 h 624766"/>
                <a:gd name="connsiteX8" fmla="*/ 1553886 w 2137657"/>
                <a:gd name="connsiteY8" fmla="*/ 134036 h 624766"/>
                <a:gd name="connsiteX9" fmla="*/ 1589937 w 2137657"/>
                <a:gd name="connsiteY9" fmla="*/ 91495 h 624766"/>
                <a:gd name="connsiteX10" fmla="*/ 1816810 w 2137657"/>
                <a:gd name="connsiteY10" fmla="*/ 0 h 624766"/>
                <a:gd name="connsiteX11" fmla="*/ 2137657 w 2137657"/>
                <a:gd name="connsiteY11" fmla="*/ 312383 h 624766"/>
                <a:gd name="connsiteX12" fmla="*/ 1816810 w 2137657"/>
                <a:gd name="connsiteY12" fmla="*/ 624766 h 624766"/>
                <a:gd name="connsiteX13" fmla="*/ 1589937 w 2137657"/>
                <a:gd name="connsiteY13" fmla="*/ 533271 h 624766"/>
                <a:gd name="connsiteX14" fmla="*/ 1553886 w 2137657"/>
                <a:gd name="connsiteY14" fmla="*/ 490729 h 624766"/>
                <a:gd name="connsiteX15" fmla="*/ 1378342 w 2137657"/>
                <a:gd name="connsiteY15" fmla="*/ 490729 h 624766"/>
                <a:gd name="connsiteX16" fmla="*/ 1342291 w 2137657"/>
                <a:gd name="connsiteY16" fmla="*/ 533271 h 624766"/>
                <a:gd name="connsiteX17" fmla="*/ 1115418 w 2137657"/>
                <a:gd name="connsiteY17" fmla="*/ 624766 h 624766"/>
                <a:gd name="connsiteX18" fmla="*/ 888545 w 2137657"/>
                <a:gd name="connsiteY18" fmla="*/ 533271 h 624766"/>
                <a:gd name="connsiteX19" fmla="*/ 852494 w 2137657"/>
                <a:gd name="connsiteY19" fmla="*/ 490729 h 624766"/>
                <a:gd name="connsiteX20" fmla="*/ 583772 w 2137657"/>
                <a:gd name="connsiteY20" fmla="*/ 490729 h 624766"/>
                <a:gd name="connsiteX21" fmla="*/ 547720 w 2137657"/>
                <a:gd name="connsiteY21" fmla="*/ 533271 h 624766"/>
                <a:gd name="connsiteX22" fmla="*/ 320847 w 2137657"/>
                <a:gd name="connsiteY22" fmla="*/ 624766 h 624766"/>
                <a:gd name="connsiteX23" fmla="*/ 0 w 2137657"/>
                <a:gd name="connsiteY23" fmla="*/ 312383 h 624766"/>
                <a:gd name="connsiteX24" fmla="*/ 320847 w 2137657"/>
                <a:gd name="connsiteY24" fmla="*/ 0 h 6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137657" h="624766">
                  <a:moveTo>
                    <a:pt x="320847" y="0"/>
                  </a:moveTo>
                  <a:cubicBezTo>
                    <a:pt x="409447" y="0"/>
                    <a:pt x="489658" y="34965"/>
                    <a:pt x="547720" y="91495"/>
                  </a:cubicBezTo>
                  <a:lnTo>
                    <a:pt x="583771" y="134036"/>
                  </a:lnTo>
                  <a:lnTo>
                    <a:pt x="852494" y="134036"/>
                  </a:lnTo>
                  <a:lnTo>
                    <a:pt x="888545" y="91495"/>
                  </a:lnTo>
                  <a:cubicBezTo>
                    <a:pt x="946607" y="34965"/>
                    <a:pt x="1026819" y="0"/>
                    <a:pt x="1115418" y="0"/>
                  </a:cubicBezTo>
                  <a:cubicBezTo>
                    <a:pt x="1204018" y="0"/>
                    <a:pt x="1284229" y="34965"/>
                    <a:pt x="1342291" y="91495"/>
                  </a:cubicBezTo>
                  <a:lnTo>
                    <a:pt x="1378342" y="134036"/>
                  </a:lnTo>
                  <a:lnTo>
                    <a:pt x="1553886" y="134036"/>
                  </a:lnTo>
                  <a:lnTo>
                    <a:pt x="1589937" y="91495"/>
                  </a:lnTo>
                  <a:cubicBezTo>
                    <a:pt x="1647999" y="34965"/>
                    <a:pt x="1728210" y="0"/>
                    <a:pt x="1816810" y="0"/>
                  </a:cubicBezTo>
                  <a:cubicBezTo>
                    <a:pt x="1994009" y="0"/>
                    <a:pt x="2137657" y="139859"/>
                    <a:pt x="2137657" y="312383"/>
                  </a:cubicBezTo>
                  <a:cubicBezTo>
                    <a:pt x="2137657" y="484907"/>
                    <a:pt x="1994009" y="624766"/>
                    <a:pt x="1816810" y="624766"/>
                  </a:cubicBezTo>
                  <a:cubicBezTo>
                    <a:pt x="1728210" y="624766"/>
                    <a:pt x="1647999" y="589801"/>
                    <a:pt x="1589937" y="533271"/>
                  </a:cubicBezTo>
                  <a:lnTo>
                    <a:pt x="1553886" y="490729"/>
                  </a:lnTo>
                  <a:lnTo>
                    <a:pt x="1378342" y="490729"/>
                  </a:lnTo>
                  <a:lnTo>
                    <a:pt x="1342291" y="533271"/>
                  </a:lnTo>
                  <a:cubicBezTo>
                    <a:pt x="1284229" y="589801"/>
                    <a:pt x="1204018" y="624766"/>
                    <a:pt x="1115418" y="624766"/>
                  </a:cubicBezTo>
                  <a:cubicBezTo>
                    <a:pt x="1026819" y="624766"/>
                    <a:pt x="946607" y="589801"/>
                    <a:pt x="888545" y="533271"/>
                  </a:cubicBezTo>
                  <a:lnTo>
                    <a:pt x="852494" y="490729"/>
                  </a:lnTo>
                  <a:lnTo>
                    <a:pt x="583772" y="490729"/>
                  </a:lnTo>
                  <a:lnTo>
                    <a:pt x="547720" y="533271"/>
                  </a:lnTo>
                  <a:cubicBezTo>
                    <a:pt x="489658" y="589801"/>
                    <a:pt x="409447" y="624766"/>
                    <a:pt x="320847" y="624766"/>
                  </a:cubicBezTo>
                  <a:cubicBezTo>
                    <a:pt x="143648" y="624766"/>
                    <a:pt x="0" y="484907"/>
                    <a:pt x="0" y="312383"/>
                  </a:cubicBezTo>
                  <a:cubicBezTo>
                    <a:pt x="0" y="139859"/>
                    <a:pt x="143648" y="0"/>
                    <a:pt x="320847" y="0"/>
                  </a:cubicBezTo>
                  <a:close/>
                </a:path>
              </a:pathLst>
            </a:custGeom>
            <a:solidFill>
              <a:schemeClr val="bg1">
                <a:lumMod val="85000"/>
              </a:schemeClr>
            </a:solidFill>
            <a:ln w="9525" cap="flat" cmpd="sng" algn="ctr">
              <a:solidFill>
                <a:schemeClr val="tx1"/>
              </a:solidFill>
              <a:prstDash val="solid"/>
              <a:round/>
              <a:headEnd type="none" w="med" len="med"/>
              <a:tailEnd type="none" w="med" len="med"/>
            </a:ln>
            <a:effectLst>
              <a:innerShdw blurRad="88900" dist="63500" dir="5400000">
                <a:prstClr val="black">
                  <a:alpha val="28858"/>
                </a:prstClr>
              </a:innerShdw>
            </a:effectLst>
          </p:spPr>
          <p:txBody>
            <a:bodyPr vert="horz" wrap="square" lIns="121920" tIns="60960" rIns="121920" bIns="60960" numCol="1" rtlCol="0" anchor="t" anchorCtr="0" compatLnSpc="1">
              <a:prstTxWarp prst="textNoShape">
                <a:avLst/>
              </a:prstTxWarp>
              <a:noAutofit/>
            </a:bodyPr>
            <a:lstStyle/>
            <a:p>
              <a:pPr defTabSz="1219170" eaLnBrk="0" fontAlgn="base" hangingPunct="0">
                <a:spcBef>
                  <a:spcPct val="0"/>
                </a:spcBef>
                <a:spcAft>
                  <a:spcPct val="0"/>
                </a:spcAft>
              </a:pPr>
              <a:endParaRPr lang="en-CH" sz="3200">
                <a:latin typeface="Times" charset="0"/>
              </a:endParaRPr>
            </a:p>
          </p:txBody>
        </p:sp>
      </p:grpSp>
      <p:sp>
        <p:nvSpPr>
          <p:cNvPr id="2" name="Content Placeholder 1">
            <a:extLst>
              <a:ext uri="{FF2B5EF4-FFF2-40B4-BE49-F238E27FC236}">
                <a16:creationId xmlns:a16="http://schemas.microsoft.com/office/drawing/2014/main" id="{7DEDA7BB-92F3-834A-A782-A6331C64C027}"/>
              </a:ext>
            </a:extLst>
          </p:cNvPr>
          <p:cNvSpPr>
            <a:spLocks noGrp="1"/>
          </p:cNvSpPr>
          <p:nvPr>
            <p:ph sz="quarter" idx="13"/>
          </p:nvPr>
        </p:nvSpPr>
        <p:spPr>
          <a:xfrm>
            <a:off x="420732" y="949040"/>
            <a:ext cx="11230494" cy="2112235"/>
          </a:xfrm>
        </p:spPr>
        <p:txBody>
          <a:bodyPr/>
          <a:lstStyle/>
          <a:p>
            <a:pPr>
              <a:lnSpc>
                <a:spcPct val="100000"/>
              </a:lnSpc>
            </a:pPr>
            <a:r>
              <a:rPr lang="en-US" sz="2000" dirty="0"/>
              <a:t>simpler compounds cover a larger share of chemical space per molecule</a:t>
            </a:r>
          </a:p>
          <a:p>
            <a:pPr marL="0" indent="0">
              <a:lnSpc>
                <a:spcPct val="100000"/>
              </a:lnSpc>
              <a:buNone/>
            </a:pPr>
            <a:r>
              <a:rPr lang="en-US" sz="2000" dirty="0">
                <a:sym typeface="Wingdings" pitchFamily="2" charset="2"/>
              </a:rPr>
              <a:t>	  more promiscuous binders, higher hit rates, </a:t>
            </a:r>
            <a:r>
              <a:rPr lang="en-US" sz="2000" dirty="0" err="1">
                <a:sym typeface="Wingdings" pitchFamily="2" charset="2"/>
              </a:rPr>
              <a:t>druggability</a:t>
            </a:r>
            <a:r>
              <a:rPr lang="en-US" sz="2000" dirty="0">
                <a:sym typeface="Wingdings" pitchFamily="2" charset="2"/>
              </a:rPr>
              <a:t> mapping of target-protein surface</a:t>
            </a:r>
          </a:p>
          <a:p>
            <a:pPr marL="0" indent="0">
              <a:lnSpc>
                <a:spcPct val="100000"/>
              </a:lnSpc>
              <a:buNone/>
            </a:pPr>
            <a:endParaRPr lang="en-US" sz="2000" dirty="0"/>
          </a:p>
          <a:p>
            <a:pPr>
              <a:lnSpc>
                <a:spcPct val="100000"/>
              </a:lnSpc>
            </a:pPr>
            <a:r>
              <a:rPr lang="en-US" sz="2000" dirty="0"/>
              <a:t>low overall affinity: grow/merge/link to increase potency towards lead compound</a:t>
            </a:r>
          </a:p>
          <a:p>
            <a:pPr marL="0" indent="0">
              <a:lnSpc>
                <a:spcPct val="100000"/>
              </a:lnSpc>
              <a:buNone/>
            </a:pPr>
            <a:r>
              <a:rPr lang="en-US" sz="2000" dirty="0"/>
              <a:t> </a:t>
            </a:r>
            <a:r>
              <a:rPr lang="en-US" sz="2000" dirty="0">
                <a:sym typeface="Wingdings" pitchFamily="2" charset="2"/>
              </a:rPr>
              <a:t>	strong individual interactions discovered to overcome rigid body entropy barrier</a:t>
            </a:r>
            <a:endParaRPr lang="en-US" sz="2000" dirty="0"/>
          </a:p>
          <a:p>
            <a:pPr marL="0" indent="0">
              <a:lnSpc>
                <a:spcPct val="100000"/>
              </a:lnSpc>
              <a:buNone/>
            </a:pPr>
            <a:endParaRPr lang="en-US" sz="2000" dirty="0"/>
          </a:p>
          <a:p>
            <a:pPr marL="0" indent="0">
              <a:lnSpc>
                <a:spcPct val="100000"/>
              </a:lnSpc>
              <a:buNone/>
            </a:pPr>
            <a:endParaRPr lang="en-US" sz="2000" dirty="0"/>
          </a:p>
          <a:p>
            <a:pPr>
              <a:lnSpc>
                <a:spcPct val="100000"/>
              </a:lnSpc>
            </a:pPr>
            <a:endParaRPr lang="en-US" sz="2000" dirty="0"/>
          </a:p>
          <a:p>
            <a:pPr>
              <a:lnSpc>
                <a:spcPct val="100000"/>
              </a:lnSpc>
            </a:pPr>
            <a:endParaRPr lang="en-US" sz="2000" dirty="0"/>
          </a:p>
          <a:p>
            <a:pPr>
              <a:lnSpc>
                <a:spcPct val="100000"/>
              </a:lnSpc>
            </a:pPr>
            <a:endParaRPr lang="en-US" sz="2000" dirty="0"/>
          </a:p>
          <a:p>
            <a:pPr>
              <a:lnSpc>
                <a:spcPct val="100000"/>
              </a:lnSpc>
            </a:pPr>
            <a:endParaRPr lang="en-CH" sz="2000" dirty="0"/>
          </a:p>
        </p:txBody>
      </p:sp>
      <p:sp>
        <p:nvSpPr>
          <p:cNvPr id="3" name="Title 2">
            <a:extLst>
              <a:ext uri="{FF2B5EF4-FFF2-40B4-BE49-F238E27FC236}">
                <a16:creationId xmlns:a16="http://schemas.microsoft.com/office/drawing/2014/main" id="{EED956A4-ACDD-EF41-856F-A89658CE00EE}"/>
              </a:ext>
            </a:extLst>
          </p:cNvPr>
          <p:cNvSpPr>
            <a:spLocks noGrp="1"/>
          </p:cNvSpPr>
          <p:nvPr>
            <p:ph type="title"/>
          </p:nvPr>
        </p:nvSpPr>
        <p:spPr>
          <a:xfrm>
            <a:off x="1751984" y="293803"/>
            <a:ext cx="8944033" cy="508500"/>
          </a:xfrm>
        </p:spPr>
        <p:txBody>
          <a:bodyPr/>
          <a:lstStyle/>
          <a:p>
            <a:r>
              <a:rPr lang="de-CH" dirty="0"/>
              <a:t>Principles </a:t>
            </a:r>
            <a:r>
              <a:rPr lang="en-GB" dirty="0"/>
              <a:t>of</a:t>
            </a:r>
            <a:r>
              <a:rPr lang="de-CH" dirty="0"/>
              <a:t> </a:t>
            </a:r>
            <a:r>
              <a:rPr lang="en-CH" dirty="0"/>
              <a:t>Fragment Based Drug Discovery</a:t>
            </a:r>
          </a:p>
        </p:txBody>
      </p:sp>
      <p:sp>
        <p:nvSpPr>
          <p:cNvPr id="4" name="Slide Number Placeholder 3">
            <a:extLst>
              <a:ext uri="{FF2B5EF4-FFF2-40B4-BE49-F238E27FC236}">
                <a16:creationId xmlns:a16="http://schemas.microsoft.com/office/drawing/2014/main" id="{AB39DECD-B6C1-354F-82FD-66C8C358D9FE}"/>
              </a:ext>
            </a:extLst>
          </p:cNvPr>
          <p:cNvSpPr>
            <a:spLocks noGrp="1"/>
          </p:cNvSpPr>
          <p:nvPr>
            <p:ph type="sldNum" sz="quarter" idx="16"/>
          </p:nvPr>
        </p:nvSpPr>
        <p:spPr>
          <a:xfrm>
            <a:off x="10941750" y="6661149"/>
            <a:ext cx="627140" cy="160819"/>
          </a:xfrm>
        </p:spPr>
        <p:txBody>
          <a:bodyPr/>
          <a:lstStyle/>
          <a:p>
            <a:pPr algn="r">
              <a:defRPr/>
            </a:pPr>
            <a:r>
              <a:rPr lang="de-DE"/>
              <a:t>Page </a:t>
            </a:r>
            <a:fld id="{EBC07571-3134-BB4B-B83F-1A9FE18D34F3}" type="slidenum">
              <a:rPr lang="de-DE" smtClean="0"/>
              <a:pPr algn="r">
                <a:defRPr/>
              </a:pPr>
              <a:t>26</a:t>
            </a:fld>
            <a:endParaRPr lang="de-DE"/>
          </a:p>
        </p:txBody>
      </p:sp>
      <p:sp>
        <p:nvSpPr>
          <p:cNvPr id="80" name="Hexagon 79">
            <a:extLst>
              <a:ext uri="{FF2B5EF4-FFF2-40B4-BE49-F238E27FC236}">
                <a16:creationId xmlns:a16="http://schemas.microsoft.com/office/drawing/2014/main" id="{09CA1C9D-F621-4B24-B86D-14A3F8D6F43D}"/>
              </a:ext>
            </a:extLst>
          </p:cNvPr>
          <p:cNvSpPr/>
          <p:nvPr/>
        </p:nvSpPr>
        <p:spPr bwMode="auto">
          <a:xfrm rot="5400000">
            <a:off x="5395282" y="4969986"/>
            <a:ext cx="788049" cy="679353"/>
          </a:xfrm>
          <a:prstGeom prst="hexagon">
            <a:avLst>
              <a:gd name="adj" fmla="val 29172"/>
              <a:gd name="vf" fmla="val 115470"/>
            </a:avLst>
          </a:prstGeom>
          <a:solidFill>
            <a:schemeClr val="accent2">
              <a:lumMod val="75000"/>
            </a:schemeClr>
          </a:solidFill>
          <a:ln w="9525" cap="flat" cmpd="sng" algn="ctr">
            <a:solidFill>
              <a:schemeClr val="tx1"/>
            </a:solidFill>
            <a:prstDash val="solid"/>
            <a:round/>
            <a:headEnd type="none" w="med" len="med"/>
            <a:tailEnd type="none" w="med" len="med"/>
          </a:ln>
          <a:effectLst>
            <a:innerShdw blurRad="88900" dist="63500" dir="5400000">
              <a:prstClr val="black">
                <a:alpha val="38000"/>
              </a:prstClr>
            </a:innerShdw>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CH" sz="3200">
              <a:latin typeface="Times" charset="0"/>
            </a:endParaRPr>
          </a:p>
        </p:txBody>
      </p:sp>
      <p:sp>
        <p:nvSpPr>
          <p:cNvPr id="81" name="Rectangle 80">
            <a:extLst>
              <a:ext uri="{FF2B5EF4-FFF2-40B4-BE49-F238E27FC236}">
                <a16:creationId xmlns:a16="http://schemas.microsoft.com/office/drawing/2014/main" id="{8478895E-6C43-D93E-A02D-D5C1303C389D}"/>
              </a:ext>
            </a:extLst>
          </p:cNvPr>
          <p:cNvSpPr/>
          <p:nvPr/>
        </p:nvSpPr>
        <p:spPr bwMode="auto">
          <a:xfrm>
            <a:off x="6808430" y="4809503"/>
            <a:ext cx="480053" cy="1000316"/>
          </a:xfrm>
          <a:prstGeom prst="rect">
            <a:avLst/>
          </a:prstGeom>
          <a:solidFill>
            <a:schemeClr val="accent3"/>
          </a:solidFill>
          <a:ln w="9525" cap="flat" cmpd="sng" algn="ctr">
            <a:solidFill>
              <a:schemeClr val="tx1"/>
            </a:solidFill>
            <a:prstDash val="solid"/>
            <a:round/>
            <a:headEnd type="none" w="med" len="med"/>
            <a:tailEnd type="none" w="med" len="med"/>
          </a:ln>
          <a:effectLst>
            <a:innerShdw blurRad="88900" dist="63500" dir="5400000">
              <a:prstClr val="black">
                <a:alpha val="38000"/>
              </a:prstClr>
            </a:innerShdw>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CH" sz="3200">
              <a:latin typeface="Times" charset="0"/>
            </a:endParaRPr>
          </a:p>
        </p:txBody>
      </p:sp>
      <p:sp>
        <p:nvSpPr>
          <p:cNvPr id="82" name="Oval 81">
            <a:extLst>
              <a:ext uri="{FF2B5EF4-FFF2-40B4-BE49-F238E27FC236}">
                <a16:creationId xmlns:a16="http://schemas.microsoft.com/office/drawing/2014/main" id="{1D1241BE-3208-0495-25EA-C54D87958645}"/>
              </a:ext>
            </a:extLst>
          </p:cNvPr>
          <p:cNvSpPr/>
          <p:nvPr/>
        </p:nvSpPr>
        <p:spPr bwMode="auto">
          <a:xfrm>
            <a:off x="7598760" y="5732765"/>
            <a:ext cx="482595" cy="1000316"/>
          </a:xfrm>
          <a:prstGeom prst="ellipse">
            <a:avLst/>
          </a:prstGeom>
          <a:solidFill>
            <a:schemeClr val="accent5">
              <a:lumMod val="75000"/>
            </a:schemeClr>
          </a:solidFill>
          <a:ln w="9525" cap="flat" cmpd="sng" algn="ctr">
            <a:solidFill>
              <a:schemeClr val="tx1"/>
            </a:solidFill>
            <a:prstDash val="solid"/>
            <a:round/>
            <a:headEnd type="none" w="med" len="med"/>
            <a:tailEnd type="none" w="med" len="med"/>
          </a:ln>
          <a:effectLst>
            <a:innerShdw blurRad="88900" dist="63500" dir="5400000">
              <a:prstClr val="black">
                <a:alpha val="38000"/>
              </a:prstClr>
            </a:innerShdw>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CH" sz="3200">
              <a:latin typeface="Times" charset="0"/>
            </a:endParaRPr>
          </a:p>
        </p:txBody>
      </p:sp>
      <p:sp>
        <p:nvSpPr>
          <p:cNvPr id="83" name="Regular Pentagon 82">
            <a:extLst>
              <a:ext uri="{FF2B5EF4-FFF2-40B4-BE49-F238E27FC236}">
                <a16:creationId xmlns:a16="http://schemas.microsoft.com/office/drawing/2014/main" id="{C13F46AD-A262-0700-0087-0A41034B50AD}"/>
              </a:ext>
            </a:extLst>
          </p:cNvPr>
          <p:cNvSpPr/>
          <p:nvPr/>
        </p:nvSpPr>
        <p:spPr bwMode="auto">
          <a:xfrm>
            <a:off x="5695911" y="6127137"/>
            <a:ext cx="657711" cy="626391"/>
          </a:xfrm>
          <a:prstGeom prst="pentagon">
            <a:avLst/>
          </a:prstGeom>
          <a:solidFill>
            <a:schemeClr val="accent6">
              <a:lumMod val="75000"/>
            </a:schemeClr>
          </a:solidFill>
          <a:ln w="9525" cap="flat" cmpd="sng" algn="ctr">
            <a:solidFill>
              <a:schemeClr val="tx1"/>
            </a:solidFill>
            <a:prstDash val="solid"/>
            <a:round/>
            <a:headEnd type="none" w="med" len="med"/>
            <a:tailEnd type="none" w="med" len="med"/>
          </a:ln>
          <a:effectLst>
            <a:innerShdw blurRad="88900" dist="63500" dir="5400000">
              <a:prstClr val="black">
                <a:alpha val="38000"/>
              </a:prstClr>
            </a:innerShdw>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CH" sz="3200">
              <a:latin typeface="Times" charset="0"/>
            </a:endParaRPr>
          </a:p>
        </p:txBody>
      </p:sp>
      <p:sp>
        <p:nvSpPr>
          <p:cNvPr id="84" name="Triangle 83">
            <a:extLst>
              <a:ext uri="{FF2B5EF4-FFF2-40B4-BE49-F238E27FC236}">
                <a16:creationId xmlns:a16="http://schemas.microsoft.com/office/drawing/2014/main" id="{53536922-85BD-A360-5C28-7FFC90163980}"/>
              </a:ext>
            </a:extLst>
          </p:cNvPr>
          <p:cNvSpPr/>
          <p:nvPr/>
        </p:nvSpPr>
        <p:spPr bwMode="auto">
          <a:xfrm>
            <a:off x="6584913" y="5917637"/>
            <a:ext cx="698067" cy="743513"/>
          </a:xfrm>
          <a:prstGeom prst="triangle">
            <a:avLst/>
          </a:prstGeom>
          <a:solidFill>
            <a:schemeClr val="accent4"/>
          </a:solidFill>
          <a:ln w="9525" cap="flat" cmpd="sng" algn="ctr">
            <a:solidFill>
              <a:schemeClr val="tx1"/>
            </a:solidFill>
            <a:prstDash val="solid"/>
            <a:round/>
            <a:headEnd type="none" w="med" len="med"/>
            <a:tailEnd type="none" w="med" len="med"/>
          </a:ln>
          <a:effectLst>
            <a:innerShdw blurRad="88900" dist="63500" dir="5400000">
              <a:prstClr val="black">
                <a:alpha val="38000"/>
              </a:prstClr>
            </a:innerShdw>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CH" sz="3200">
              <a:latin typeface="Times" charset="0"/>
            </a:endParaRPr>
          </a:p>
        </p:txBody>
      </p:sp>
      <p:sp>
        <p:nvSpPr>
          <p:cNvPr id="85" name="Parallelogram 84">
            <a:extLst>
              <a:ext uri="{FF2B5EF4-FFF2-40B4-BE49-F238E27FC236}">
                <a16:creationId xmlns:a16="http://schemas.microsoft.com/office/drawing/2014/main" id="{8C279CD1-078D-F3B2-FAB3-D038B3C20F32}"/>
              </a:ext>
            </a:extLst>
          </p:cNvPr>
          <p:cNvSpPr/>
          <p:nvPr/>
        </p:nvSpPr>
        <p:spPr bwMode="auto">
          <a:xfrm>
            <a:off x="7500382" y="4921571"/>
            <a:ext cx="679353" cy="641703"/>
          </a:xfrm>
          <a:prstGeom prst="parallelogram">
            <a:avLst>
              <a:gd name="adj" fmla="val 36728"/>
            </a:avLst>
          </a:prstGeom>
          <a:solidFill>
            <a:schemeClr val="accent1">
              <a:lumMod val="60000"/>
              <a:lumOff val="40000"/>
            </a:schemeClr>
          </a:solidFill>
          <a:ln w="9525" cap="flat" cmpd="sng" algn="ctr">
            <a:solidFill>
              <a:schemeClr val="tx1"/>
            </a:solidFill>
            <a:prstDash val="solid"/>
            <a:round/>
            <a:headEnd type="none" w="med" len="med"/>
            <a:tailEnd type="none" w="med" len="med"/>
          </a:ln>
          <a:effectLst>
            <a:innerShdw blurRad="88900" dist="63500" dir="5400000">
              <a:prstClr val="black">
                <a:alpha val="38000"/>
              </a:prstClr>
            </a:innerShdw>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CH" sz="3200">
              <a:latin typeface="Times" charset="0"/>
            </a:endParaRPr>
          </a:p>
        </p:txBody>
      </p:sp>
      <p:sp>
        <p:nvSpPr>
          <p:cNvPr id="10" name="Freeform 9">
            <a:extLst>
              <a:ext uri="{FF2B5EF4-FFF2-40B4-BE49-F238E27FC236}">
                <a16:creationId xmlns:a16="http://schemas.microsoft.com/office/drawing/2014/main" id="{C638BB2E-2B2D-040D-E570-13F9770D204E}"/>
              </a:ext>
            </a:extLst>
          </p:cNvPr>
          <p:cNvSpPr/>
          <p:nvPr/>
        </p:nvSpPr>
        <p:spPr bwMode="auto">
          <a:xfrm rot="5400000">
            <a:off x="2836887" y="3240001"/>
            <a:ext cx="1541899" cy="4417329"/>
          </a:xfrm>
          <a:custGeom>
            <a:avLst/>
            <a:gdLst>
              <a:gd name="connsiteX0" fmla="*/ 155540 w 1156424"/>
              <a:gd name="connsiteY0" fmla="*/ 439021 h 3312997"/>
              <a:gd name="connsiteX1" fmla="*/ 541395 w 1156424"/>
              <a:gd name="connsiteY1" fmla="*/ 707649 h 3312997"/>
              <a:gd name="connsiteX2" fmla="*/ 539650 w 1156424"/>
              <a:gd name="connsiteY2" fmla="*/ 720709 h 3312997"/>
              <a:gd name="connsiteX3" fmla="*/ 546808 w 1156424"/>
              <a:gd name="connsiteY3" fmla="*/ 720709 h 3312997"/>
              <a:gd name="connsiteX4" fmla="*/ 548191 w 1156424"/>
              <a:gd name="connsiteY4" fmla="*/ 708002 h 3312997"/>
              <a:gd name="connsiteX5" fmla="*/ 994530 w 1156424"/>
              <a:gd name="connsiteY5" fmla="*/ 479950 h 3312997"/>
              <a:gd name="connsiteX6" fmla="*/ 611645 w 1156424"/>
              <a:gd name="connsiteY6" fmla="*/ 156303 h 3312997"/>
              <a:gd name="connsiteX7" fmla="*/ 163320 w 1156424"/>
              <a:gd name="connsiteY7" fmla="*/ 379205 h 3312997"/>
              <a:gd name="connsiteX8" fmla="*/ 155540 w 1156424"/>
              <a:gd name="connsiteY8" fmla="*/ 439021 h 3312997"/>
              <a:gd name="connsiteX9" fmla="*/ 514 w 1156424"/>
              <a:gd name="connsiteY9" fmla="*/ 450899 h 3312997"/>
              <a:gd name="connsiteX10" fmla="*/ 8336 w 1156424"/>
              <a:gd name="connsiteY10" fmla="*/ 359458 h 3312997"/>
              <a:gd name="connsiteX11" fmla="*/ 630375 w 1156424"/>
              <a:gd name="connsiteY11" fmla="*/ 1783 h 3312997"/>
              <a:gd name="connsiteX12" fmla="*/ 1149601 w 1156424"/>
              <a:gd name="connsiteY12" fmla="*/ 497786 h 3312997"/>
              <a:gd name="connsiteX13" fmla="*/ 748982 w 1156424"/>
              <a:gd name="connsiteY13" fmla="*/ 844928 h 3312997"/>
              <a:gd name="connsiteX14" fmla="*/ 655157 w 1156424"/>
              <a:gd name="connsiteY14" fmla="*/ 859553 h 3312997"/>
              <a:gd name="connsiteX15" fmla="*/ 655157 w 1156424"/>
              <a:gd name="connsiteY15" fmla="*/ 1087989 h 3312997"/>
              <a:gd name="connsiteX16" fmla="*/ 742058 w 1156424"/>
              <a:gd name="connsiteY16" fmla="*/ 968547 h 3312997"/>
              <a:gd name="connsiteX17" fmla="*/ 1032405 w 1156424"/>
              <a:gd name="connsiteY17" fmla="*/ 1062755 h 3312997"/>
              <a:gd name="connsiteX18" fmla="*/ 1032405 w 1156424"/>
              <a:gd name="connsiteY18" fmla="*/ 1367620 h 3312997"/>
              <a:gd name="connsiteX19" fmla="*/ 742058 w 1156424"/>
              <a:gd name="connsiteY19" fmla="*/ 1461828 h 3312997"/>
              <a:gd name="connsiteX20" fmla="*/ 655157 w 1156424"/>
              <a:gd name="connsiteY20" fmla="*/ 1342386 h 3312997"/>
              <a:gd name="connsiteX21" fmla="*/ 655157 w 1156424"/>
              <a:gd name="connsiteY21" fmla="*/ 1593465 h 3312997"/>
              <a:gd name="connsiteX22" fmla="*/ 729064 w 1156424"/>
              <a:gd name="connsiteY22" fmla="*/ 1586266 h 3312997"/>
              <a:gd name="connsiteX23" fmla="*/ 1104183 w 1156424"/>
              <a:gd name="connsiteY23" fmla="*/ 1767239 h 3312997"/>
              <a:gd name="connsiteX24" fmla="*/ 729064 w 1156424"/>
              <a:gd name="connsiteY24" fmla="*/ 1948212 h 3312997"/>
              <a:gd name="connsiteX25" fmla="*/ 655157 w 1156424"/>
              <a:gd name="connsiteY25" fmla="*/ 1941013 h 3312997"/>
              <a:gd name="connsiteX26" fmla="*/ 655157 w 1156424"/>
              <a:gd name="connsiteY26" fmla="*/ 2160869 h 3312997"/>
              <a:gd name="connsiteX27" fmla="*/ 1104183 w 1156424"/>
              <a:gd name="connsiteY27" fmla="*/ 2160869 h 3312997"/>
              <a:gd name="connsiteX28" fmla="*/ 1104183 w 1156424"/>
              <a:gd name="connsiteY28" fmla="*/ 2520909 h 3312997"/>
              <a:gd name="connsiteX29" fmla="*/ 655157 w 1156424"/>
              <a:gd name="connsiteY29" fmla="*/ 2520909 h 3312997"/>
              <a:gd name="connsiteX30" fmla="*/ 655157 w 1156424"/>
              <a:gd name="connsiteY30" fmla="*/ 2662965 h 3312997"/>
              <a:gd name="connsiteX31" fmla="*/ 907686 w 1156424"/>
              <a:gd name="connsiteY31" fmla="*/ 2662965 h 3312997"/>
              <a:gd name="connsiteX32" fmla="*/ 1056322 w 1156424"/>
              <a:gd name="connsiteY32" fmla="*/ 2917723 h 3312997"/>
              <a:gd name="connsiteX33" fmla="*/ 907686 w 1156424"/>
              <a:gd name="connsiteY33" fmla="*/ 3172480 h 3312997"/>
              <a:gd name="connsiteX34" fmla="*/ 655157 w 1156424"/>
              <a:gd name="connsiteY34" fmla="*/ 3172480 h 3312997"/>
              <a:gd name="connsiteX35" fmla="*/ 655157 w 1156424"/>
              <a:gd name="connsiteY35" fmla="*/ 3312997 h 3312997"/>
              <a:gd name="connsiteX36" fmla="*/ 461733 w 1156424"/>
              <a:gd name="connsiteY36" fmla="*/ 3312997 h 3312997"/>
              <a:gd name="connsiteX37" fmla="*/ 461733 w 1156424"/>
              <a:gd name="connsiteY37" fmla="*/ 852824 h 3312997"/>
              <a:gd name="connsiteX38" fmla="*/ 400725 w 1156424"/>
              <a:gd name="connsiteY38" fmla="*/ 843366 h 3312997"/>
              <a:gd name="connsiteX39" fmla="*/ 514 w 1156424"/>
              <a:gd name="connsiteY39" fmla="*/ 450899 h 3312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56424" h="3312997">
                <a:moveTo>
                  <a:pt x="155540" y="439021"/>
                </a:moveTo>
                <a:cubicBezTo>
                  <a:pt x="160517" y="576495"/>
                  <a:pt x="322622" y="695128"/>
                  <a:pt x="541395" y="707649"/>
                </a:cubicBezTo>
                <a:lnTo>
                  <a:pt x="539650" y="720709"/>
                </a:lnTo>
                <a:lnTo>
                  <a:pt x="546808" y="720709"/>
                </a:lnTo>
                <a:lnTo>
                  <a:pt x="548191" y="708002"/>
                </a:lnTo>
                <a:cubicBezTo>
                  <a:pt x="764285" y="718075"/>
                  <a:pt x="957032" y="619592"/>
                  <a:pt x="994530" y="479950"/>
                </a:cubicBezTo>
                <a:cubicBezTo>
                  <a:pt x="1037672" y="319287"/>
                  <a:pt x="860117" y="169203"/>
                  <a:pt x="611645" y="156303"/>
                </a:cubicBezTo>
                <a:cubicBezTo>
                  <a:pt x="397335" y="145177"/>
                  <a:pt x="204403" y="241100"/>
                  <a:pt x="163320" y="379205"/>
                </a:cubicBezTo>
                <a:cubicBezTo>
                  <a:pt x="157325" y="399359"/>
                  <a:pt x="154829" y="419382"/>
                  <a:pt x="155540" y="439021"/>
                </a:cubicBezTo>
                <a:close/>
                <a:moveTo>
                  <a:pt x="514" y="450899"/>
                </a:moveTo>
                <a:cubicBezTo>
                  <a:pt x="-1184" y="420916"/>
                  <a:pt x="1297" y="390312"/>
                  <a:pt x="8336" y="359458"/>
                </a:cubicBezTo>
                <a:cubicBezTo>
                  <a:pt x="59039" y="137195"/>
                  <a:pt x="329913" y="-18558"/>
                  <a:pt x="630375" y="1783"/>
                </a:cubicBezTo>
                <a:cubicBezTo>
                  <a:pt x="962466" y="24265"/>
                  <a:pt x="1200320" y="251481"/>
                  <a:pt x="1149601" y="497786"/>
                </a:cubicBezTo>
                <a:cubicBezTo>
                  <a:pt x="1115007" y="665781"/>
                  <a:pt x="954556" y="797379"/>
                  <a:pt x="748982" y="844928"/>
                </a:cubicBezTo>
                <a:lnTo>
                  <a:pt x="655157" y="859553"/>
                </a:lnTo>
                <a:lnTo>
                  <a:pt x="655157" y="1087989"/>
                </a:lnTo>
                <a:lnTo>
                  <a:pt x="742058" y="968547"/>
                </a:lnTo>
                <a:lnTo>
                  <a:pt x="1032405" y="1062755"/>
                </a:lnTo>
                <a:lnTo>
                  <a:pt x="1032405" y="1367620"/>
                </a:lnTo>
                <a:lnTo>
                  <a:pt x="742058" y="1461828"/>
                </a:lnTo>
                <a:lnTo>
                  <a:pt x="655157" y="1342386"/>
                </a:lnTo>
                <a:lnTo>
                  <a:pt x="655157" y="1593465"/>
                </a:lnTo>
                <a:lnTo>
                  <a:pt x="729064" y="1586266"/>
                </a:lnTo>
                <a:cubicBezTo>
                  <a:pt x="936237" y="1586266"/>
                  <a:pt x="1104183" y="1667290"/>
                  <a:pt x="1104183" y="1767239"/>
                </a:cubicBezTo>
                <a:cubicBezTo>
                  <a:pt x="1104183" y="1867188"/>
                  <a:pt x="936237" y="1948212"/>
                  <a:pt x="729064" y="1948212"/>
                </a:cubicBezTo>
                <a:lnTo>
                  <a:pt x="655157" y="1941013"/>
                </a:lnTo>
                <a:lnTo>
                  <a:pt x="655157" y="2160869"/>
                </a:lnTo>
                <a:lnTo>
                  <a:pt x="1104183" y="2160869"/>
                </a:lnTo>
                <a:lnTo>
                  <a:pt x="1104183" y="2520909"/>
                </a:lnTo>
                <a:lnTo>
                  <a:pt x="655157" y="2520909"/>
                </a:lnTo>
                <a:lnTo>
                  <a:pt x="655157" y="2662965"/>
                </a:lnTo>
                <a:lnTo>
                  <a:pt x="907686" y="2662965"/>
                </a:lnTo>
                <a:lnTo>
                  <a:pt x="1056322" y="2917723"/>
                </a:lnTo>
                <a:lnTo>
                  <a:pt x="907686" y="3172480"/>
                </a:lnTo>
                <a:lnTo>
                  <a:pt x="655157" y="3172480"/>
                </a:lnTo>
                <a:lnTo>
                  <a:pt x="655157" y="3312997"/>
                </a:lnTo>
                <a:lnTo>
                  <a:pt x="461733" y="3312997"/>
                </a:lnTo>
                <a:lnTo>
                  <a:pt x="461733" y="852824"/>
                </a:lnTo>
                <a:lnTo>
                  <a:pt x="400725" y="843366"/>
                </a:lnTo>
                <a:cubicBezTo>
                  <a:pt x="171334" y="788319"/>
                  <a:pt x="10700" y="630794"/>
                  <a:pt x="514" y="450899"/>
                </a:cubicBezTo>
                <a:close/>
              </a:path>
            </a:pathLst>
          </a:custGeom>
          <a:solidFill>
            <a:srgbClr val="FBC802"/>
          </a:solidFill>
          <a:ln w="9525" cap="flat" cmpd="sng" algn="ctr">
            <a:solidFill>
              <a:schemeClr val="tx1"/>
            </a:solidFill>
            <a:prstDash val="solid"/>
            <a:round/>
            <a:headEnd type="none" w="med" len="med"/>
            <a:tailEnd type="none" w="med" len="med"/>
          </a:ln>
          <a:effectLst>
            <a:innerShdw blurRad="88900" dist="73579" dir="16200000">
              <a:prstClr val="black">
                <a:alpha val="25000"/>
              </a:prstClr>
            </a:innerShdw>
          </a:effectLst>
        </p:spPr>
        <p:txBody>
          <a:bodyPr vert="horz" wrap="square" lIns="121920" tIns="60960" rIns="121920" bIns="60960" numCol="1" rtlCol="0" anchor="t" anchorCtr="0" compatLnSpc="1">
            <a:prstTxWarp prst="textNoShape">
              <a:avLst/>
            </a:prstTxWarp>
            <a:noAutofit/>
          </a:bodyPr>
          <a:lstStyle/>
          <a:p>
            <a:pPr defTabSz="1219170" eaLnBrk="0" fontAlgn="base" hangingPunct="0">
              <a:spcBef>
                <a:spcPct val="0"/>
              </a:spcBef>
              <a:spcAft>
                <a:spcPct val="0"/>
              </a:spcAft>
            </a:pPr>
            <a:endParaRPr lang="en-CH" sz="3200" dirty="0">
              <a:latin typeface="Times" charset="0"/>
            </a:endParaRPr>
          </a:p>
        </p:txBody>
      </p:sp>
      <p:sp>
        <p:nvSpPr>
          <p:cNvPr id="13" name="Freeform 12">
            <a:extLst>
              <a:ext uri="{FF2B5EF4-FFF2-40B4-BE49-F238E27FC236}">
                <a16:creationId xmlns:a16="http://schemas.microsoft.com/office/drawing/2014/main" id="{8DA739AF-B4FA-7772-4802-DBBA2AD7592A}"/>
              </a:ext>
            </a:extLst>
          </p:cNvPr>
          <p:cNvSpPr/>
          <p:nvPr/>
        </p:nvSpPr>
        <p:spPr bwMode="auto">
          <a:xfrm>
            <a:off x="5039045" y="4677716"/>
            <a:ext cx="4417329" cy="1541899"/>
          </a:xfrm>
          <a:custGeom>
            <a:avLst/>
            <a:gdLst>
              <a:gd name="connsiteX0" fmla="*/ 2873976 w 3312997"/>
              <a:gd name="connsiteY0" fmla="*/ 155540 h 1156424"/>
              <a:gd name="connsiteX1" fmla="*/ 2605348 w 3312997"/>
              <a:gd name="connsiteY1" fmla="*/ 541395 h 1156424"/>
              <a:gd name="connsiteX2" fmla="*/ 2592288 w 3312997"/>
              <a:gd name="connsiteY2" fmla="*/ 539650 h 1156424"/>
              <a:gd name="connsiteX3" fmla="*/ 2592288 w 3312997"/>
              <a:gd name="connsiteY3" fmla="*/ 546808 h 1156424"/>
              <a:gd name="connsiteX4" fmla="*/ 2604995 w 3312997"/>
              <a:gd name="connsiteY4" fmla="*/ 548191 h 1156424"/>
              <a:gd name="connsiteX5" fmla="*/ 2833047 w 3312997"/>
              <a:gd name="connsiteY5" fmla="*/ 994530 h 1156424"/>
              <a:gd name="connsiteX6" fmla="*/ 3156694 w 3312997"/>
              <a:gd name="connsiteY6" fmla="*/ 611645 h 1156424"/>
              <a:gd name="connsiteX7" fmla="*/ 2933792 w 3312997"/>
              <a:gd name="connsiteY7" fmla="*/ 163320 h 1156424"/>
              <a:gd name="connsiteX8" fmla="*/ 2873976 w 3312997"/>
              <a:gd name="connsiteY8" fmla="*/ 155540 h 1156424"/>
              <a:gd name="connsiteX9" fmla="*/ 2862098 w 3312997"/>
              <a:gd name="connsiteY9" fmla="*/ 514 h 1156424"/>
              <a:gd name="connsiteX10" fmla="*/ 2953539 w 3312997"/>
              <a:gd name="connsiteY10" fmla="*/ 8336 h 1156424"/>
              <a:gd name="connsiteX11" fmla="*/ 3311214 w 3312997"/>
              <a:gd name="connsiteY11" fmla="*/ 630375 h 1156424"/>
              <a:gd name="connsiteX12" fmla="*/ 2815211 w 3312997"/>
              <a:gd name="connsiteY12" fmla="*/ 1149601 h 1156424"/>
              <a:gd name="connsiteX13" fmla="*/ 2468069 w 3312997"/>
              <a:gd name="connsiteY13" fmla="*/ 748982 h 1156424"/>
              <a:gd name="connsiteX14" fmla="*/ 2453444 w 3312997"/>
              <a:gd name="connsiteY14" fmla="*/ 655157 h 1156424"/>
              <a:gd name="connsiteX15" fmla="*/ 0 w 3312997"/>
              <a:gd name="connsiteY15" fmla="*/ 655157 h 1156424"/>
              <a:gd name="connsiteX16" fmla="*/ 0 w 3312997"/>
              <a:gd name="connsiteY16" fmla="*/ 461733 h 1156424"/>
              <a:gd name="connsiteX17" fmla="*/ 2460173 w 3312997"/>
              <a:gd name="connsiteY17" fmla="*/ 461733 h 1156424"/>
              <a:gd name="connsiteX18" fmla="*/ 2469631 w 3312997"/>
              <a:gd name="connsiteY18" fmla="*/ 400725 h 1156424"/>
              <a:gd name="connsiteX19" fmla="*/ 2862098 w 3312997"/>
              <a:gd name="connsiteY19" fmla="*/ 514 h 1156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12997" h="1156424">
                <a:moveTo>
                  <a:pt x="2873976" y="155540"/>
                </a:moveTo>
                <a:cubicBezTo>
                  <a:pt x="2736502" y="160517"/>
                  <a:pt x="2617869" y="322622"/>
                  <a:pt x="2605348" y="541395"/>
                </a:cubicBezTo>
                <a:lnTo>
                  <a:pt x="2592288" y="539650"/>
                </a:lnTo>
                <a:lnTo>
                  <a:pt x="2592288" y="546808"/>
                </a:lnTo>
                <a:lnTo>
                  <a:pt x="2604995" y="548191"/>
                </a:lnTo>
                <a:cubicBezTo>
                  <a:pt x="2594922" y="764285"/>
                  <a:pt x="2693405" y="957032"/>
                  <a:pt x="2833047" y="994530"/>
                </a:cubicBezTo>
                <a:cubicBezTo>
                  <a:pt x="2993710" y="1037672"/>
                  <a:pt x="3143794" y="860117"/>
                  <a:pt x="3156694" y="611645"/>
                </a:cubicBezTo>
                <a:cubicBezTo>
                  <a:pt x="3167820" y="397335"/>
                  <a:pt x="3071897" y="204403"/>
                  <a:pt x="2933792" y="163320"/>
                </a:cubicBezTo>
                <a:cubicBezTo>
                  <a:pt x="2913638" y="157325"/>
                  <a:pt x="2893615" y="154829"/>
                  <a:pt x="2873976" y="155540"/>
                </a:cubicBezTo>
                <a:close/>
                <a:moveTo>
                  <a:pt x="2862098" y="514"/>
                </a:moveTo>
                <a:cubicBezTo>
                  <a:pt x="2892081" y="-1184"/>
                  <a:pt x="2922685" y="1297"/>
                  <a:pt x="2953539" y="8336"/>
                </a:cubicBezTo>
                <a:cubicBezTo>
                  <a:pt x="3175802" y="59039"/>
                  <a:pt x="3331555" y="329913"/>
                  <a:pt x="3311214" y="630375"/>
                </a:cubicBezTo>
                <a:cubicBezTo>
                  <a:pt x="3288732" y="962466"/>
                  <a:pt x="3061516" y="1200320"/>
                  <a:pt x="2815211" y="1149601"/>
                </a:cubicBezTo>
                <a:cubicBezTo>
                  <a:pt x="2647216" y="1115007"/>
                  <a:pt x="2515618" y="954556"/>
                  <a:pt x="2468069" y="748982"/>
                </a:cubicBezTo>
                <a:lnTo>
                  <a:pt x="2453444" y="655157"/>
                </a:lnTo>
                <a:lnTo>
                  <a:pt x="0" y="655157"/>
                </a:lnTo>
                <a:lnTo>
                  <a:pt x="0" y="461733"/>
                </a:lnTo>
                <a:lnTo>
                  <a:pt x="2460173" y="461733"/>
                </a:lnTo>
                <a:lnTo>
                  <a:pt x="2469631" y="400725"/>
                </a:lnTo>
                <a:cubicBezTo>
                  <a:pt x="2524678" y="171334"/>
                  <a:pt x="2682203" y="10700"/>
                  <a:pt x="2862098" y="514"/>
                </a:cubicBezTo>
                <a:close/>
              </a:path>
            </a:pathLst>
          </a:custGeom>
          <a:solidFill>
            <a:srgbClr val="FBC802"/>
          </a:solidFill>
          <a:ln w="9525" cap="flat" cmpd="sng" algn="ctr">
            <a:solidFill>
              <a:schemeClr val="tx1"/>
            </a:solidFill>
            <a:prstDash val="solid"/>
            <a:round/>
            <a:headEnd type="none" w="med" len="med"/>
            <a:tailEnd type="none" w="med" len="med"/>
          </a:ln>
          <a:effectLst>
            <a:innerShdw blurRad="88900" dist="63500">
              <a:prstClr val="black">
                <a:alpha val="24689"/>
              </a:prstClr>
            </a:innerShdw>
          </a:effectLst>
        </p:spPr>
        <p:txBody>
          <a:bodyPr vert="horz" wrap="square" lIns="121920" tIns="60960" rIns="121920" bIns="60960" numCol="1" rtlCol="0" anchor="t" anchorCtr="0" compatLnSpc="1">
            <a:prstTxWarp prst="textNoShape">
              <a:avLst/>
            </a:prstTxWarp>
            <a:noAutofit/>
          </a:bodyPr>
          <a:lstStyle/>
          <a:p>
            <a:pPr defTabSz="1219170" eaLnBrk="0" fontAlgn="base" hangingPunct="0">
              <a:spcBef>
                <a:spcPct val="0"/>
              </a:spcBef>
              <a:spcAft>
                <a:spcPct val="0"/>
              </a:spcAft>
            </a:pPr>
            <a:endParaRPr lang="en-CH" sz="3200">
              <a:latin typeface="Times" charset="0"/>
            </a:endParaRPr>
          </a:p>
        </p:txBody>
      </p:sp>
      <p:sp>
        <p:nvSpPr>
          <p:cNvPr id="6" name="TextBox 5">
            <a:extLst>
              <a:ext uri="{FF2B5EF4-FFF2-40B4-BE49-F238E27FC236}">
                <a16:creationId xmlns:a16="http://schemas.microsoft.com/office/drawing/2014/main" id="{0D45483A-CAFF-62EE-E0E8-9B521E1286E0}"/>
              </a:ext>
            </a:extLst>
          </p:cNvPr>
          <p:cNvSpPr txBox="1"/>
          <p:nvPr/>
        </p:nvSpPr>
        <p:spPr>
          <a:xfrm>
            <a:off x="353649" y="2714344"/>
            <a:ext cx="8823601" cy="2000548"/>
          </a:xfrm>
          <a:prstGeom prst="rect">
            <a:avLst/>
          </a:prstGeom>
          <a:noFill/>
        </p:spPr>
        <p:txBody>
          <a:bodyPr wrap="square">
            <a:spAutoFit/>
          </a:bodyPr>
          <a:lstStyle/>
          <a:p>
            <a:pPr>
              <a:spcBef>
                <a:spcPts val="480"/>
              </a:spcBef>
            </a:pPr>
            <a:r>
              <a:rPr lang="en-US" sz="2400" b="1" dirty="0"/>
              <a:t>Crystal based fragment screening: </a:t>
            </a:r>
            <a:r>
              <a:rPr lang="en-US" sz="2400" b="1" u="sng" dirty="0"/>
              <a:t>high information content </a:t>
            </a:r>
          </a:p>
          <a:p>
            <a:pPr marL="342900" indent="-342900">
              <a:buSzPct val="99000"/>
              <a:buFont typeface="Arial" panose="020B0604020202020204" pitchFamily="34" charset="0"/>
              <a:buChar char="•"/>
            </a:pPr>
            <a:r>
              <a:rPr lang="en-US" sz="2000" dirty="0"/>
              <a:t>binding poise</a:t>
            </a:r>
          </a:p>
          <a:p>
            <a:pPr marL="342900" indent="-342900">
              <a:buSzPct val="99000"/>
              <a:buFont typeface="Arial" panose="020B0604020202020204" pitchFamily="34" charset="0"/>
              <a:buChar char="•"/>
            </a:pPr>
            <a:r>
              <a:rPr lang="en-US" sz="2000" dirty="0"/>
              <a:t>growth vectors</a:t>
            </a:r>
          </a:p>
          <a:p>
            <a:pPr marL="342900" indent="-342900">
              <a:buSzPct val="99000"/>
              <a:buFont typeface="Arial" panose="020B0604020202020204" pitchFamily="34" charset="0"/>
              <a:buChar char="•"/>
            </a:pPr>
            <a:r>
              <a:rPr lang="en-US" sz="2000" dirty="0"/>
              <a:t>individual interactions</a:t>
            </a:r>
          </a:p>
          <a:p>
            <a:pPr marL="342900" indent="-342900">
              <a:buSzPct val="99000"/>
              <a:buFont typeface="Arial" panose="020B0604020202020204" pitchFamily="34" charset="0"/>
              <a:buChar char="•"/>
            </a:pPr>
            <a:r>
              <a:rPr lang="en-US" sz="2000" dirty="0"/>
              <a:t>binding site</a:t>
            </a:r>
          </a:p>
          <a:p>
            <a:pPr marL="342900" indent="-342900">
              <a:buSzPct val="99000"/>
              <a:buFont typeface="Arial" panose="020B0604020202020204" pitchFamily="34" charset="0"/>
              <a:buChar char="•"/>
            </a:pPr>
            <a:r>
              <a:rPr lang="en-US" sz="2000" dirty="0"/>
              <a:t>reduced false positives</a:t>
            </a:r>
          </a:p>
        </p:txBody>
      </p:sp>
      <p:sp>
        <p:nvSpPr>
          <p:cNvPr id="7" name="TextBox 6">
            <a:extLst>
              <a:ext uri="{FF2B5EF4-FFF2-40B4-BE49-F238E27FC236}">
                <a16:creationId xmlns:a16="http://schemas.microsoft.com/office/drawing/2014/main" id="{F3CFBFB6-1806-1245-40B7-2F57FAC77948}"/>
              </a:ext>
            </a:extLst>
          </p:cNvPr>
          <p:cNvSpPr txBox="1"/>
          <p:nvPr/>
        </p:nvSpPr>
        <p:spPr>
          <a:xfrm>
            <a:off x="2618756" y="6196999"/>
            <a:ext cx="1219200" cy="1219200"/>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CH" sz="2400" dirty="0">
                <a:solidFill>
                  <a:srgbClr val="000000"/>
                </a:solidFill>
                <a:latin typeface="Calibri"/>
              </a:rPr>
              <a:t>target</a:t>
            </a:r>
          </a:p>
        </p:txBody>
      </p:sp>
      <p:sp>
        <p:nvSpPr>
          <p:cNvPr id="5" name="Right Arrow 4">
            <a:extLst>
              <a:ext uri="{FF2B5EF4-FFF2-40B4-BE49-F238E27FC236}">
                <a16:creationId xmlns:a16="http://schemas.microsoft.com/office/drawing/2014/main" id="{361157DD-98EA-F97B-F931-4EB5118B9368}"/>
              </a:ext>
            </a:extLst>
          </p:cNvPr>
          <p:cNvSpPr/>
          <p:nvPr/>
        </p:nvSpPr>
        <p:spPr>
          <a:xfrm>
            <a:off x="993059" y="1307628"/>
            <a:ext cx="530942" cy="196646"/>
          </a:xfrm>
          <a:prstGeom prst="rightArrow">
            <a:avLst>
              <a:gd name="adj1" fmla="val 50000"/>
              <a:gd name="adj2" fmla="val 97059"/>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err="1"/>
          </a:p>
        </p:txBody>
      </p:sp>
      <p:sp>
        <p:nvSpPr>
          <p:cNvPr id="8" name="Right Arrow 7">
            <a:extLst>
              <a:ext uri="{FF2B5EF4-FFF2-40B4-BE49-F238E27FC236}">
                <a16:creationId xmlns:a16="http://schemas.microsoft.com/office/drawing/2014/main" id="{F7CD0F25-404A-CCB6-C04D-4A08796AA725}"/>
              </a:ext>
            </a:extLst>
          </p:cNvPr>
          <p:cNvSpPr/>
          <p:nvPr/>
        </p:nvSpPr>
        <p:spPr>
          <a:xfrm>
            <a:off x="993059" y="2226945"/>
            <a:ext cx="530942" cy="196646"/>
          </a:xfrm>
          <a:prstGeom prst="rightArrow">
            <a:avLst>
              <a:gd name="adj1" fmla="val 50000"/>
              <a:gd name="adj2" fmla="val 97059"/>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err="1"/>
          </a:p>
        </p:txBody>
      </p:sp>
    </p:spTree>
    <p:extLst>
      <p:ext uri="{BB962C8B-B14F-4D97-AF65-F5344CB8AC3E}">
        <p14:creationId xmlns:p14="http://schemas.microsoft.com/office/powerpoint/2010/main" val="282922424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1" end="1"/>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0" presetClass="path" presetSubtype="0" accel="50000" decel="50000" fill="hold" grpId="1" nodeType="clickEffect">
                                  <p:stCondLst>
                                    <p:cond delay="0"/>
                                  </p:stCondLst>
                                  <p:childTnLst>
                                    <p:animMotion origin="layout" path="M 0.00034 -4.07407E-6 L -0.31771 0.05741 " pathEditMode="relative" rAng="0" ptsTypes="AA">
                                      <p:cBhvr>
                                        <p:cTn id="28" dur="1000" fill="hold"/>
                                        <p:tgtEl>
                                          <p:spTgt spid="80"/>
                                        </p:tgtEl>
                                        <p:attrNameLst>
                                          <p:attrName>ppt_x</p:attrName>
                                          <p:attrName>ppt_y</p:attrName>
                                        </p:attrNameLst>
                                      </p:cBhvr>
                                      <p:rCtr x="-15903" y="2870"/>
                                    </p:animMotion>
                                  </p:childTnLst>
                                </p:cTn>
                              </p:par>
                              <p:par>
                                <p:cTn id="29" presetID="0" presetClass="path" presetSubtype="0" accel="50000" decel="50000" fill="hold" grpId="1" nodeType="withEffect">
                                  <p:stCondLst>
                                    <p:cond delay="500"/>
                                  </p:stCondLst>
                                  <p:childTnLst>
                                    <p:animMotion origin="layout" path="M -0.00399 -4.07407E-6 L -0.35782 0.04784 " pathEditMode="relative" rAng="0" ptsTypes="AA">
                                      <p:cBhvr>
                                        <p:cTn id="30" dur="1000" fill="hold"/>
                                        <p:tgtEl>
                                          <p:spTgt spid="81"/>
                                        </p:tgtEl>
                                        <p:attrNameLst>
                                          <p:attrName>ppt_x</p:attrName>
                                          <p:attrName>ppt_y</p:attrName>
                                        </p:attrNameLst>
                                      </p:cBhvr>
                                      <p:rCtr x="-17691" y="2377"/>
                                    </p:animMotion>
                                  </p:childTnLst>
                                </p:cTn>
                              </p:par>
                              <p:par>
                                <p:cTn id="31" presetID="0" presetClass="path" presetSubtype="0" accel="50000" decel="50000" fill="hold" grpId="1" nodeType="withEffect">
                                  <p:stCondLst>
                                    <p:cond delay="1000"/>
                                  </p:stCondLst>
                                  <p:childTnLst>
                                    <p:animMotion origin="layout" path="M -0.004 0.00587 L -0.35973 -0.08549 " pathEditMode="relative" rAng="0" ptsTypes="AA">
                                      <p:cBhvr>
                                        <p:cTn id="32" dur="1000" fill="hold"/>
                                        <p:tgtEl>
                                          <p:spTgt spid="82"/>
                                        </p:tgtEl>
                                        <p:attrNameLst>
                                          <p:attrName>ppt_x</p:attrName>
                                          <p:attrName>ppt_y</p:attrName>
                                        </p:attrNameLst>
                                      </p:cBhvr>
                                      <p:rCtr x="-17795" y="-4568"/>
                                    </p:animMotion>
                                  </p:childTnLst>
                                </p:cTn>
                              </p:par>
                              <p:par>
                                <p:cTn id="33" presetID="0" presetClass="path" presetSubtype="0" accel="50000" decel="50000" fill="hold" grpId="1" nodeType="withEffect">
                                  <p:stCondLst>
                                    <p:cond delay="1500"/>
                                  </p:stCondLst>
                                  <p:childTnLst>
                                    <p:animMotion origin="layout" path="M 0 0 L -0.14966 -0.10216 " pathEditMode="relative" ptsTypes="AA">
                                      <p:cBhvr>
                                        <p:cTn id="34" dur="1000" fill="hold"/>
                                        <p:tgtEl>
                                          <p:spTgt spid="83"/>
                                        </p:tgtEl>
                                        <p:attrNameLst>
                                          <p:attrName>ppt_x</p:attrName>
                                          <p:attrName>ppt_y</p:attrName>
                                        </p:attrNameLst>
                                      </p:cBhvr>
                                    </p:animMotion>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3" end="3"/>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
                                            <p:txEl>
                                              <p:pRg st="4" end="4"/>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par>
                                <p:cTn id="47" presetID="0" presetClass="path" presetSubtype="0" accel="50000" decel="50000" fill="hold" grpId="1" nodeType="withEffect">
                                  <p:stCondLst>
                                    <p:cond delay="0"/>
                                  </p:stCondLst>
                                  <p:childTnLst>
                                    <p:animMotion origin="layout" path="M -4.44444E-6 -4.44444E-6 L -0.2993 -4.44444E-6 " pathEditMode="relative" rAng="0" ptsTypes="AA">
                                      <p:cBhvr>
                                        <p:cTn id="48" dur="1500" fill="hold"/>
                                        <p:tgtEl>
                                          <p:spTgt spid="13"/>
                                        </p:tgtEl>
                                        <p:attrNameLst>
                                          <p:attrName>ppt_x</p:attrName>
                                          <p:attrName>ppt_y</p:attrName>
                                        </p:attrNameLst>
                                      </p:cBhvr>
                                      <p:rCtr x="-14965" y="0"/>
                                    </p:animMotion>
                                  </p:childTnLst>
                                </p:cTn>
                              </p:par>
                            </p:childTnLst>
                          </p:cTn>
                        </p:par>
                        <p:par>
                          <p:cTn id="49" fill="hold">
                            <p:stCondLst>
                              <p:cond delay="1500"/>
                            </p:stCondLst>
                            <p:childTnLst>
                              <p:par>
                                <p:cTn id="50" presetID="10" presetClass="entr" presetSubtype="0" fill="hold" grpId="0" nodeType="after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500"/>
                                        <p:tgtEl>
                                          <p:spTgt spid="10"/>
                                        </p:tgtEl>
                                      </p:cBhvr>
                                    </p:animEffect>
                                  </p:childTnLst>
                                </p:cTn>
                              </p:par>
                              <p:par>
                                <p:cTn id="53" presetID="1" presetClass="exit" presetSubtype="0" fill="hold" grpId="2" nodeType="withEffect">
                                  <p:stCondLst>
                                    <p:cond delay="0"/>
                                  </p:stCondLst>
                                  <p:childTnLst>
                                    <p:set>
                                      <p:cBhvr>
                                        <p:cTn id="54" dur="1" fill="hold">
                                          <p:stCondLst>
                                            <p:cond delay="0"/>
                                          </p:stCondLst>
                                        </p:cTn>
                                        <p:tgtEl>
                                          <p:spTgt spid="81"/>
                                        </p:tgtEl>
                                        <p:attrNameLst>
                                          <p:attrName>style.visibility</p:attrName>
                                        </p:attrNameLst>
                                      </p:cBhvr>
                                      <p:to>
                                        <p:strVal val="hidden"/>
                                      </p:to>
                                    </p:set>
                                  </p:childTnLst>
                                </p:cTn>
                              </p:par>
                              <p:par>
                                <p:cTn id="55" presetID="1" presetClass="exit" presetSubtype="0" fill="hold" grpId="2" nodeType="withEffect">
                                  <p:stCondLst>
                                    <p:cond delay="0"/>
                                  </p:stCondLst>
                                  <p:childTnLst>
                                    <p:set>
                                      <p:cBhvr>
                                        <p:cTn id="56" dur="1" fill="hold">
                                          <p:stCondLst>
                                            <p:cond delay="0"/>
                                          </p:stCondLst>
                                        </p:cTn>
                                        <p:tgtEl>
                                          <p:spTgt spid="82"/>
                                        </p:tgtEl>
                                        <p:attrNameLst>
                                          <p:attrName>style.visibility</p:attrName>
                                        </p:attrNameLst>
                                      </p:cBhvr>
                                      <p:to>
                                        <p:strVal val="hidden"/>
                                      </p:to>
                                    </p:set>
                                  </p:childTnLst>
                                </p:cTn>
                              </p:par>
                              <p:par>
                                <p:cTn id="57" presetID="10" presetClass="exit" presetSubtype="0" fill="hold" grpId="2" nodeType="withEffect">
                                  <p:stCondLst>
                                    <p:cond delay="0"/>
                                  </p:stCondLst>
                                  <p:childTnLst>
                                    <p:animEffect transition="out" filter="fade">
                                      <p:cBhvr>
                                        <p:cTn id="58" dur="500"/>
                                        <p:tgtEl>
                                          <p:spTgt spid="13"/>
                                        </p:tgtEl>
                                      </p:cBhvr>
                                    </p:animEffect>
                                    <p:set>
                                      <p:cBhvr>
                                        <p:cTn id="59" dur="1" fill="hold">
                                          <p:stCondLst>
                                            <p:cond delay="499"/>
                                          </p:stCondLst>
                                        </p:cTn>
                                        <p:tgtEl>
                                          <p:spTgt spid="13"/>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0" grpId="1" animBg="1"/>
      <p:bldP spid="81" grpId="0" animBg="1"/>
      <p:bldP spid="81" grpId="1" animBg="1"/>
      <p:bldP spid="81" grpId="2" animBg="1"/>
      <p:bldP spid="82" grpId="0" animBg="1"/>
      <p:bldP spid="82" grpId="1" animBg="1"/>
      <p:bldP spid="82" grpId="2" animBg="1"/>
      <p:bldP spid="83" grpId="0" animBg="1"/>
      <p:bldP spid="83" grpId="1" animBg="1"/>
      <p:bldP spid="84" grpId="0" animBg="1"/>
      <p:bldP spid="85" grpId="0" animBg="1"/>
      <p:bldP spid="10" grpId="0" animBg="1"/>
      <p:bldP spid="13" grpId="0" animBg="1"/>
      <p:bldP spid="13" grpId="1" animBg="1"/>
      <p:bldP spid="13" grpId="2" animBg="1"/>
      <p:bldP spid="6" grpId="0"/>
      <p:bldP spid="5" grpId="0" animBg="1"/>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7F9363C-C4EC-5F51-39F4-3317052C2C30}"/>
              </a:ext>
            </a:extLst>
          </p:cNvPr>
          <p:cNvSpPr>
            <a:spLocks noGrp="1"/>
          </p:cNvSpPr>
          <p:nvPr>
            <p:ph type="dt" sz="half" idx="10"/>
          </p:nvPr>
        </p:nvSpPr>
        <p:spPr/>
        <p:txBody>
          <a:bodyPr/>
          <a:lstStyle/>
          <a:p>
            <a:fld id="{2AE79E96-FFC2-4A0C-AF60-FB50CB155CB3}" type="datetime1">
              <a:rPr lang="de-CH" noProof="0" smtClean="0"/>
              <a:t>14.11.25</a:t>
            </a:fld>
            <a:endParaRPr lang="en-GB" noProof="0" dirty="0"/>
          </a:p>
        </p:txBody>
      </p:sp>
      <p:sp>
        <p:nvSpPr>
          <p:cNvPr id="4" name="Footer Placeholder 3">
            <a:extLst>
              <a:ext uri="{FF2B5EF4-FFF2-40B4-BE49-F238E27FC236}">
                <a16:creationId xmlns:a16="http://schemas.microsoft.com/office/drawing/2014/main" id="{0EDBF1FF-4E37-7C02-E718-7B57B6F5ED33}"/>
              </a:ext>
            </a:extLst>
          </p:cNvPr>
          <p:cNvSpPr>
            <a:spLocks noGrp="1"/>
          </p:cNvSpPr>
          <p:nvPr>
            <p:ph type="ftr" sz="quarter" idx="11"/>
          </p:nvPr>
        </p:nvSpPr>
        <p:spPr/>
        <p:txBody>
          <a:bodyPr/>
          <a:lstStyle/>
          <a:p>
            <a:r>
              <a:rPr lang="en-GB" noProof="0"/>
              <a:t>PSI Center for Photon Science</a:t>
            </a:r>
            <a:endParaRPr lang="en-GB" noProof="0" dirty="0"/>
          </a:p>
        </p:txBody>
      </p:sp>
      <p:sp>
        <p:nvSpPr>
          <p:cNvPr id="5" name="Slide Number Placeholder 4">
            <a:extLst>
              <a:ext uri="{FF2B5EF4-FFF2-40B4-BE49-F238E27FC236}">
                <a16:creationId xmlns:a16="http://schemas.microsoft.com/office/drawing/2014/main" id="{4737F47F-C667-B63E-47DA-A80E333C3F48}"/>
              </a:ext>
            </a:extLst>
          </p:cNvPr>
          <p:cNvSpPr>
            <a:spLocks noGrp="1"/>
          </p:cNvSpPr>
          <p:nvPr>
            <p:ph type="sldNum" sz="quarter" idx="12"/>
          </p:nvPr>
        </p:nvSpPr>
        <p:spPr/>
        <p:txBody>
          <a:bodyPr/>
          <a:lstStyle/>
          <a:p>
            <a:fld id="{442AD375-037F-43D0-B059-5172DA06796A}" type="slidenum">
              <a:rPr lang="en-GB" noProof="0" smtClean="0"/>
              <a:pPr/>
              <a:t>27</a:t>
            </a:fld>
            <a:endParaRPr lang="en-GB" noProof="0" dirty="0"/>
          </a:p>
        </p:txBody>
      </p:sp>
      <p:sp>
        <p:nvSpPr>
          <p:cNvPr id="6" name="Title 5">
            <a:extLst>
              <a:ext uri="{FF2B5EF4-FFF2-40B4-BE49-F238E27FC236}">
                <a16:creationId xmlns:a16="http://schemas.microsoft.com/office/drawing/2014/main" id="{CE535719-9F68-DF42-7956-81A5CCEA1643}"/>
              </a:ext>
            </a:extLst>
          </p:cNvPr>
          <p:cNvSpPr>
            <a:spLocks noGrp="1"/>
          </p:cNvSpPr>
          <p:nvPr>
            <p:ph type="title"/>
          </p:nvPr>
        </p:nvSpPr>
        <p:spPr>
          <a:xfrm>
            <a:off x="695325" y="278296"/>
            <a:ext cx="9577139" cy="810444"/>
          </a:xfrm>
        </p:spPr>
        <p:txBody>
          <a:bodyPr/>
          <a:lstStyle/>
          <a:p>
            <a:r>
              <a:rPr lang="en-GB" dirty="0"/>
              <a:t>Flavors of </a:t>
            </a:r>
            <a:r>
              <a:rPr lang="en-GB" dirty="0" err="1"/>
              <a:t>ISPyB</a:t>
            </a:r>
            <a:r>
              <a:rPr lang="en-GB" dirty="0"/>
              <a:t>: user sample info transfer to synchrotron database</a:t>
            </a:r>
            <a:endParaRPr lang="en-CH" dirty="0"/>
          </a:p>
        </p:txBody>
      </p:sp>
      <p:pic>
        <p:nvPicPr>
          <p:cNvPr id="8" name="Picture 7">
            <a:extLst>
              <a:ext uri="{FF2B5EF4-FFF2-40B4-BE49-F238E27FC236}">
                <a16:creationId xmlns:a16="http://schemas.microsoft.com/office/drawing/2014/main" id="{3263148F-64A3-C36C-29B6-803CEADA4A98}"/>
              </a:ext>
            </a:extLst>
          </p:cNvPr>
          <p:cNvPicPr>
            <a:picLocks noChangeAspect="1"/>
          </p:cNvPicPr>
          <p:nvPr/>
        </p:nvPicPr>
        <p:blipFill>
          <a:blip r:embed="rId3"/>
          <a:stretch>
            <a:fillRect/>
          </a:stretch>
        </p:blipFill>
        <p:spPr>
          <a:xfrm>
            <a:off x="6410299" y="836611"/>
            <a:ext cx="5781701" cy="2387874"/>
          </a:xfrm>
          <a:prstGeom prst="rect">
            <a:avLst/>
          </a:prstGeom>
        </p:spPr>
      </p:pic>
      <p:pic>
        <p:nvPicPr>
          <p:cNvPr id="12" name="Picture 11">
            <a:extLst>
              <a:ext uri="{FF2B5EF4-FFF2-40B4-BE49-F238E27FC236}">
                <a16:creationId xmlns:a16="http://schemas.microsoft.com/office/drawing/2014/main" id="{CDABCD2E-35F2-D3C6-EB5E-6F4E92CF83BB}"/>
              </a:ext>
            </a:extLst>
          </p:cNvPr>
          <p:cNvPicPr>
            <a:picLocks noChangeAspect="1"/>
          </p:cNvPicPr>
          <p:nvPr/>
        </p:nvPicPr>
        <p:blipFill>
          <a:blip r:embed="rId4"/>
          <a:stretch>
            <a:fillRect/>
          </a:stretch>
        </p:blipFill>
        <p:spPr>
          <a:xfrm>
            <a:off x="6719237" y="3361588"/>
            <a:ext cx="5129510" cy="2918004"/>
          </a:xfrm>
          <a:prstGeom prst="rect">
            <a:avLst/>
          </a:prstGeom>
        </p:spPr>
      </p:pic>
      <p:pic>
        <p:nvPicPr>
          <p:cNvPr id="14" name="Picture 13" descr="A screenshot of a spreadsheet&#10;&#10;AI-generated content may be incorrect.">
            <a:extLst>
              <a:ext uri="{FF2B5EF4-FFF2-40B4-BE49-F238E27FC236}">
                <a16:creationId xmlns:a16="http://schemas.microsoft.com/office/drawing/2014/main" id="{A7A4F2F6-182B-A889-F623-19BC8C3445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5951" y="3411198"/>
            <a:ext cx="5836143" cy="2879285"/>
          </a:xfrm>
          <a:prstGeom prst="rect">
            <a:avLst/>
          </a:prstGeom>
        </p:spPr>
      </p:pic>
      <p:sp>
        <p:nvSpPr>
          <p:cNvPr id="17" name="Content Placeholder 1">
            <a:extLst>
              <a:ext uri="{FF2B5EF4-FFF2-40B4-BE49-F238E27FC236}">
                <a16:creationId xmlns:a16="http://schemas.microsoft.com/office/drawing/2014/main" id="{76B583FD-B3E2-E3A7-4A6F-A33696B06706}"/>
              </a:ext>
            </a:extLst>
          </p:cNvPr>
          <p:cNvSpPr>
            <a:spLocks noGrp="1"/>
          </p:cNvSpPr>
          <p:nvPr>
            <p:ph idx="1"/>
          </p:nvPr>
        </p:nvSpPr>
        <p:spPr>
          <a:xfrm>
            <a:off x="695326" y="1376773"/>
            <a:ext cx="5723812" cy="4644616"/>
          </a:xfrm>
        </p:spPr>
        <p:txBody>
          <a:bodyPr/>
          <a:lstStyle/>
          <a:p>
            <a:pPr marL="342900" indent="-342900">
              <a:buFont typeface="Arial" panose="020B0604020202020204" pitchFamily="34" charset="0"/>
              <a:buChar char="•"/>
            </a:pPr>
            <a:r>
              <a:rPr lang="en-US" dirty="0"/>
              <a:t>Different user portals</a:t>
            </a:r>
          </a:p>
          <a:p>
            <a:pPr marL="342900" indent="-342900">
              <a:buFont typeface="Arial" panose="020B0604020202020204" pitchFamily="34" charset="0"/>
              <a:buChar char="•"/>
            </a:pPr>
            <a:r>
              <a:rPr lang="en-US" dirty="0"/>
              <a:t>Different proposal systems</a:t>
            </a:r>
          </a:p>
          <a:p>
            <a:pPr marL="342900" indent="-342900">
              <a:buFont typeface="Arial" panose="020B0604020202020204" pitchFamily="34" charset="0"/>
              <a:buChar char="•"/>
            </a:pPr>
            <a:r>
              <a:rPr lang="en-US" dirty="0"/>
              <a:t>Different safety requirements</a:t>
            </a:r>
          </a:p>
          <a:p>
            <a:pPr marL="342900" indent="-342900">
              <a:buFont typeface="Arial" panose="020B0604020202020204" pitchFamily="34" charset="0"/>
              <a:buChar char="•"/>
            </a:pPr>
            <a:r>
              <a:rPr lang="en-US" dirty="0"/>
              <a:t>Different input Sample upload methods (spreadsheet and web interface)</a:t>
            </a:r>
          </a:p>
          <a:p>
            <a:pPr marL="342900" indent="-342900">
              <a:buFont typeface="Arial" panose="020B0604020202020204" pitchFamily="34" charset="0"/>
              <a:buChar char="•"/>
            </a:pPr>
            <a:endParaRPr lang="en-US" dirty="0"/>
          </a:p>
          <a:p>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CH" dirty="0"/>
          </a:p>
          <a:p>
            <a:pPr marL="342900" indent="-342900">
              <a:buFont typeface="Arial" panose="020B0604020202020204" pitchFamily="34" charset="0"/>
              <a:buChar char="•"/>
            </a:pPr>
            <a:endParaRPr lang="en-CH" dirty="0"/>
          </a:p>
        </p:txBody>
      </p:sp>
    </p:spTree>
    <p:extLst>
      <p:ext uri="{BB962C8B-B14F-4D97-AF65-F5344CB8AC3E}">
        <p14:creationId xmlns:p14="http://schemas.microsoft.com/office/powerpoint/2010/main" val="42501942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descr="A room with a microscope and a chair&#10;&#10;Description automatically generated with medium confidence">
            <a:extLst>
              <a:ext uri="{FF2B5EF4-FFF2-40B4-BE49-F238E27FC236}">
                <a16:creationId xmlns:a16="http://schemas.microsoft.com/office/drawing/2014/main" id="{0F07C544-350F-8AB8-16C3-3BD0C09AA856}"/>
              </a:ext>
            </a:extLst>
          </p:cNvPr>
          <p:cNvPicPr>
            <a:picLocks noChangeAspect="1"/>
          </p:cNvPicPr>
          <p:nvPr/>
        </p:nvPicPr>
        <p:blipFill rotWithShape="1">
          <a:blip r:embed="rId3">
            <a:extLst>
              <a:ext uri="{28A0092B-C50C-407E-A947-70E740481C1C}">
                <a14:useLocalDpi xmlns:a14="http://schemas.microsoft.com/office/drawing/2010/main" val="0"/>
              </a:ext>
            </a:extLst>
          </a:blip>
          <a:srcRect l="-973" t="1945" r="973" b="21546"/>
          <a:stretch/>
        </p:blipFill>
        <p:spPr>
          <a:xfrm>
            <a:off x="2552706" y="5190869"/>
            <a:ext cx="2753631" cy="1580071"/>
          </a:xfrm>
          <a:prstGeom prst="rect">
            <a:avLst/>
          </a:prstGeom>
        </p:spPr>
      </p:pic>
      <p:sp>
        <p:nvSpPr>
          <p:cNvPr id="2" name="Titel 1">
            <a:extLst>
              <a:ext uri="{FF2B5EF4-FFF2-40B4-BE49-F238E27FC236}">
                <a16:creationId xmlns:a16="http://schemas.microsoft.com/office/drawing/2014/main" id="{BCA44AB9-A39C-43D8-AB91-29E7F989DD54}"/>
              </a:ext>
            </a:extLst>
          </p:cNvPr>
          <p:cNvSpPr>
            <a:spLocks noGrp="1"/>
          </p:cNvSpPr>
          <p:nvPr>
            <p:ph type="title"/>
          </p:nvPr>
        </p:nvSpPr>
        <p:spPr>
          <a:xfrm>
            <a:off x="867603" y="172279"/>
            <a:ext cx="8964613" cy="810444"/>
          </a:xfrm>
        </p:spPr>
        <p:txBody>
          <a:bodyPr/>
          <a:lstStyle/>
          <a:p>
            <a:r>
              <a:rPr lang="en-GB" noProof="0" dirty="0"/>
              <a:t>SLS:  Upgrade electron storage ring</a:t>
            </a:r>
          </a:p>
        </p:txBody>
      </p:sp>
      <p:sp>
        <p:nvSpPr>
          <p:cNvPr id="6" name="Foliennummernplatzhalter 5">
            <a:extLst>
              <a:ext uri="{FF2B5EF4-FFF2-40B4-BE49-F238E27FC236}">
                <a16:creationId xmlns:a16="http://schemas.microsoft.com/office/drawing/2014/main" id="{C6EBFCF1-2587-4BC9-A56B-8BCD854D6FF2}"/>
              </a:ext>
            </a:extLst>
          </p:cNvPr>
          <p:cNvSpPr>
            <a:spLocks noGrp="1"/>
          </p:cNvSpPr>
          <p:nvPr>
            <p:ph type="sldNum" sz="quarter" idx="12"/>
          </p:nvPr>
        </p:nvSpPr>
        <p:spPr/>
        <p:txBody>
          <a:bodyPr/>
          <a:lstStyle/>
          <a:p>
            <a:fld id="{442AD375-037F-43D0-B059-5172DA06796A}" type="slidenum">
              <a:rPr lang="de-CH" smtClean="0"/>
              <a:pPr/>
              <a:t>3</a:t>
            </a:fld>
            <a:endParaRPr lang="de-CH" dirty="0"/>
          </a:p>
        </p:txBody>
      </p:sp>
      <p:pic>
        <p:nvPicPr>
          <p:cNvPr id="23" name="Image" descr="Image">
            <a:extLst>
              <a:ext uri="{FF2B5EF4-FFF2-40B4-BE49-F238E27FC236}">
                <a16:creationId xmlns:a16="http://schemas.microsoft.com/office/drawing/2014/main" id="{C21EBC3B-018C-43F4-72E0-189D9A04B070}"/>
              </a:ext>
            </a:extLst>
          </p:cNvPr>
          <p:cNvPicPr>
            <a:picLocks noChangeAspect="1"/>
          </p:cNvPicPr>
          <p:nvPr/>
        </p:nvPicPr>
        <p:blipFill>
          <a:blip r:embed="rId4"/>
          <a:srcRect l="10643" t="10321" b="12598"/>
          <a:stretch>
            <a:fillRect/>
          </a:stretch>
        </p:blipFill>
        <p:spPr>
          <a:xfrm>
            <a:off x="5951984" y="692696"/>
            <a:ext cx="6010308" cy="3888432"/>
          </a:xfrm>
          <a:prstGeom prst="rect">
            <a:avLst/>
          </a:prstGeom>
          <a:ln w="3175"/>
        </p:spPr>
      </p:pic>
      <p:sp>
        <p:nvSpPr>
          <p:cNvPr id="25" name="TextBox 24">
            <a:extLst>
              <a:ext uri="{FF2B5EF4-FFF2-40B4-BE49-F238E27FC236}">
                <a16:creationId xmlns:a16="http://schemas.microsoft.com/office/drawing/2014/main" id="{68CD7EB9-C13F-8AA2-B484-39AA0442F7AD}"/>
              </a:ext>
            </a:extLst>
          </p:cNvPr>
          <p:cNvSpPr txBox="1"/>
          <p:nvPr/>
        </p:nvSpPr>
        <p:spPr>
          <a:xfrm>
            <a:off x="5591944" y="5733256"/>
            <a:ext cx="4107885" cy="1064230"/>
          </a:xfrm>
          <a:prstGeom prst="rect">
            <a:avLst/>
          </a:prstGeom>
          <a:noFill/>
        </p:spPr>
        <p:txBody>
          <a:bodyPr wrap="none" lIns="0" tIns="0" rIns="0" bIns="0" rtlCol="0">
            <a:noAutofit/>
          </a:bodyPr>
          <a:lstStyle/>
          <a:p>
            <a:pPr marL="285750" indent="-285750">
              <a:lnSpc>
                <a:spcPct val="110000"/>
              </a:lnSpc>
              <a:spcBef>
                <a:spcPts val="0"/>
              </a:spcBef>
              <a:buFont typeface="Arial" panose="020B0604020202020204" pitchFamily="34" charset="0"/>
              <a:buChar char="•"/>
            </a:pPr>
            <a:r>
              <a:rPr lang="en-US" b="1" kern="1000" spc="30" dirty="0">
                <a:cs typeface="Arial" panose="020B0604020202020204" pitchFamily="34" charset="0"/>
              </a:rPr>
              <a:t>PX beamlines under reconstruction until Q2 2025 / Q2 2026</a:t>
            </a:r>
          </a:p>
          <a:p>
            <a:pPr marL="285750" indent="-285750">
              <a:lnSpc>
                <a:spcPct val="110000"/>
              </a:lnSpc>
              <a:spcBef>
                <a:spcPts val="0"/>
              </a:spcBef>
              <a:buFont typeface="Arial" panose="020B0604020202020204" pitchFamily="34" charset="0"/>
              <a:buChar char="•"/>
            </a:pPr>
            <a:r>
              <a:rPr lang="en-US" b="1" kern="1000" spc="30" dirty="0">
                <a:cs typeface="Arial" panose="020B0604020202020204" pitchFamily="34" charset="0"/>
              </a:rPr>
              <a:t>Storage ring upgrade</a:t>
            </a:r>
          </a:p>
          <a:p>
            <a:pPr marL="285750" indent="-285750">
              <a:lnSpc>
                <a:spcPct val="110000"/>
              </a:lnSpc>
              <a:spcBef>
                <a:spcPts val="0"/>
              </a:spcBef>
              <a:buFont typeface="Arial" panose="020B0604020202020204" pitchFamily="34" charset="0"/>
              <a:buChar char="•"/>
            </a:pPr>
            <a:r>
              <a:rPr lang="en-US" b="1" kern="1000" spc="30" dirty="0">
                <a:cs typeface="Arial" panose="020B0604020202020204" pitchFamily="34" charset="0"/>
              </a:rPr>
              <a:t>Crystallization Facility / FFCS runs nevertheless</a:t>
            </a:r>
          </a:p>
        </p:txBody>
      </p:sp>
      <p:sp>
        <p:nvSpPr>
          <p:cNvPr id="26" name="SLS">
            <a:extLst>
              <a:ext uri="{FF2B5EF4-FFF2-40B4-BE49-F238E27FC236}">
                <a16:creationId xmlns:a16="http://schemas.microsoft.com/office/drawing/2014/main" id="{9C5DD085-D28B-F7D6-9D43-32D99C1C88CD}"/>
              </a:ext>
            </a:extLst>
          </p:cNvPr>
          <p:cNvSpPr/>
          <p:nvPr/>
        </p:nvSpPr>
        <p:spPr>
          <a:xfrm>
            <a:off x="10272464" y="1916832"/>
            <a:ext cx="1585361" cy="425555"/>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lvl1pPr marL="57799" marR="57799" defTabSz="1295400">
              <a:defRPr sz="2700" b="1">
                <a:solidFill>
                  <a:srgbClr val="FFFFFF"/>
                </a:solidFill>
                <a:uFill>
                  <a:solidFill>
                    <a:srgbClr val="FFFFFF"/>
                  </a:solidFill>
                </a:uFill>
                <a:latin typeface="Helvetica"/>
                <a:ea typeface="Helvetica"/>
                <a:cs typeface="Helvetica"/>
                <a:sym typeface="Helvetica"/>
              </a:defRPr>
            </a:lvl1pPr>
          </a:lstStyle>
          <a:p>
            <a:r>
              <a:rPr sz="2000" b="0" dirty="0">
                <a:latin typeface="Calibri" charset="0"/>
                <a:ea typeface="Calibri" charset="0"/>
                <a:cs typeface="Calibri" charset="0"/>
              </a:rPr>
              <a:t>S</a:t>
            </a:r>
            <a:r>
              <a:rPr lang="de-CH" sz="2000" b="0" dirty="0" err="1">
                <a:latin typeface="Calibri" charset="0"/>
                <a:ea typeface="Calibri" charset="0"/>
                <a:cs typeface="Calibri" charset="0"/>
              </a:rPr>
              <a:t>wissFEL</a:t>
            </a:r>
            <a:endParaRPr sz="2000" b="0" dirty="0">
              <a:latin typeface="Calibri" charset="0"/>
              <a:ea typeface="Calibri" charset="0"/>
              <a:cs typeface="Calibri" charset="0"/>
            </a:endParaRPr>
          </a:p>
        </p:txBody>
      </p:sp>
      <p:cxnSp>
        <p:nvCxnSpPr>
          <p:cNvPr id="27" name="Straight Arrow Connector 26">
            <a:extLst>
              <a:ext uri="{FF2B5EF4-FFF2-40B4-BE49-F238E27FC236}">
                <a16:creationId xmlns:a16="http://schemas.microsoft.com/office/drawing/2014/main" id="{27F2E397-D201-5B05-47DB-D1F2323F1D27}"/>
              </a:ext>
            </a:extLst>
          </p:cNvPr>
          <p:cNvCxnSpPr>
            <a:cxnSpLocks/>
          </p:cNvCxnSpPr>
          <p:nvPr/>
        </p:nvCxnSpPr>
        <p:spPr bwMode="auto">
          <a:xfrm>
            <a:off x="6083300" y="3683000"/>
            <a:ext cx="4324505" cy="264532"/>
          </a:xfrm>
          <a:prstGeom prst="straightConnector1">
            <a:avLst/>
          </a:prstGeom>
          <a:solidFill>
            <a:schemeClr val="accent1"/>
          </a:solidFill>
          <a:ln w="44450" cap="flat" cmpd="sng" algn="ctr">
            <a:solidFill>
              <a:srgbClr val="C00000"/>
            </a:solidFill>
            <a:prstDash val="solid"/>
            <a:round/>
            <a:headEnd type="none" w="med" len="med"/>
            <a:tailEnd type="triangle"/>
          </a:ln>
          <a:effectLst/>
        </p:spPr>
      </p:cxnSp>
      <p:sp>
        <p:nvSpPr>
          <p:cNvPr id="30" name="TextBox 29">
            <a:extLst>
              <a:ext uri="{FF2B5EF4-FFF2-40B4-BE49-F238E27FC236}">
                <a16:creationId xmlns:a16="http://schemas.microsoft.com/office/drawing/2014/main" id="{147BEC71-7520-8081-7EE6-9B8BB8050F08}"/>
              </a:ext>
            </a:extLst>
          </p:cNvPr>
          <p:cNvSpPr txBox="1"/>
          <p:nvPr/>
        </p:nvSpPr>
        <p:spPr>
          <a:xfrm>
            <a:off x="8976320" y="908720"/>
            <a:ext cx="1394213" cy="583420"/>
          </a:xfrm>
          <a:prstGeom prst="rect">
            <a:avLst/>
          </a:prstGeom>
          <a:noFill/>
        </p:spPr>
        <p:txBody>
          <a:bodyPr wrap="none" lIns="0" tIns="0" rIns="0" bIns="0" rtlCol="0">
            <a:noAutofit/>
          </a:bodyPr>
          <a:lstStyle/>
          <a:p>
            <a:pPr>
              <a:lnSpc>
                <a:spcPct val="110000"/>
              </a:lnSpc>
              <a:spcBef>
                <a:spcPts val="0"/>
              </a:spcBef>
            </a:pPr>
            <a:r>
              <a:rPr lang="en-US" kern="1000" spc="30" dirty="0" err="1">
                <a:solidFill>
                  <a:schemeClr val="bg1"/>
                </a:solidFill>
                <a:latin typeface="+mn-lt"/>
                <a:cs typeface="Franklin Gothic Book"/>
              </a:rPr>
              <a:t>SwissMX</a:t>
            </a:r>
            <a:endParaRPr lang="en-US" kern="1000" spc="30" dirty="0">
              <a:solidFill>
                <a:schemeClr val="bg1"/>
              </a:solidFill>
              <a:latin typeface="+mn-lt"/>
              <a:cs typeface="Franklin Gothic Book"/>
            </a:endParaRPr>
          </a:p>
          <a:p>
            <a:pPr>
              <a:lnSpc>
                <a:spcPct val="110000"/>
              </a:lnSpc>
              <a:spcBef>
                <a:spcPts val="0"/>
              </a:spcBef>
            </a:pPr>
            <a:r>
              <a:rPr lang="en-US" kern="1000" spc="30" dirty="0" err="1">
                <a:solidFill>
                  <a:schemeClr val="bg1"/>
                </a:solidFill>
                <a:latin typeface="+mn-lt"/>
                <a:cs typeface="Franklin Gothic Book"/>
              </a:rPr>
              <a:t>Endstation</a:t>
            </a:r>
            <a:endParaRPr lang="en-US" kern="1000" spc="30" dirty="0">
              <a:solidFill>
                <a:schemeClr val="bg1"/>
              </a:solidFill>
              <a:latin typeface="+mn-lt"/>
              <a:cs typeface="Franklin Gothic Book"/>
            </a:endParaRPr>
          </a:p>
        </p:txBody>
      </p:sp>
      <p:cxnSp>
        <p:nvCxnSpPr>
          <p:cNvPr id="31" name="Straight Arrow Connector 30">
            <a:extLst>
              <a:ext uri="{FF2B5EF4-FFF2-40B4-BE49-F238E27FC236}">
                <a16:creationId xmlns:a16="http://schemas.microsoft.com/office/drawing/2014/main" id="{56942335-B6FE-05D5-73E5-F1D604DD4BD3}"/>
              </a:ext>
            </a:extLst>
          </p:cNvPr>
          <p:cNvCxnSpPr>
            <a:cxnSpLocks/>
          </p:cNvCxnSpPr>
          <p:nvPr/>
        </p:nvCxnSpPr>
        <p:spPr bwMode="auto">
          <a:xfrm>
            <a:off x="10128448" y="1484784"/>
            <a:ext cx="569756" cy="536234"/>
          </a:xfrm>
          <a:prstGeom prst="straightConnector1">
            <a:avLst/>
          </a:prstGeom>
          <a:solidFill>
            <a:schemeClr val="accent1"/>
          </a:solidFill>
          <a:ln w="44450" cap="flat" cmpd="sng" algn="ctr">
            <a:solidFill>
              <a:srgbClr val="C50006"/>
            </a:solidFill>
            <a:prstDash val="solid"/>
            <a:round/>
            <a:headEnd type="none" w="med" len="med"/>
            <a:tailEnd type="triangle"/>
          </a:ln>
          <a:effectLst/>
        </p:spPr>
      </p:cxnSp>
      <p:pic>
        <p:nvPicPr>
          <p:cNvPr id="17" name="Screenshot 2020-04-03 at 14.23.32.png" descr="Screenshot 2020-04-03 at 14.23.32.png">
            <a:extLst>
              <a:ext uri="{FF2B5EF4-FFF2-40B4-BE49-F238E27FC236}">
                <a16:creationId xmlns:a16="http://schemas.microsoft.com/office/drawing/2014/main" id="{FEBEEFF1-6D81-7D3C-59AC-41BA3A90D0C6}"/>
              </a:ext>
            </a:extLst>
          </p:cNvPr>
          <p:cNvPicPr>
            <a:picLocks noChangeAspect="1"/>
          </p:cNvPicPr>
          <p:nvPr/>
        </p:nvPicPr>
        <p:blipFill>
          <a:blip r:embed="rId5"/>
          <a:stretch>
            <a:fillRect/>
          </a:stretch>
        </p:blipFill>
        <p:spPr bwMode="auto">
          <a:xfrm>
            <a:off x="2583124" y="627534"/>
            <a:ext cx="2717246" cy="1520793"/>
          </a:xfrm>
          <a:prstGeom prst="rect">
            <a:avLst/>
          </a:prstGeom>
          <a:ln w="12700">
            <a:miter lim="400000"/>
          </a:ln>
        </p:spPr>
      </p:pic>
      <p:sp>
        <p:nvSpPr>
          <p:cNvPr id="33" name="Rectangle 32">
            <a:extLst>
              <a:ext uri="{FF2B5EF4-FFF2-40B4-BE49-F238E27FC236}">
                <a16:creationId xmlns:a16="http://schemas.microsoft.com/office/drawing/2014/main" id="{F14F3696-9A26-2708-CA8C-0FB8D078EF99}"/>
              </a:ext>
            </a:extLst>
          </p:cNvPr>
          <p:cNvSpPr/>
          <p:nvPr/>
        </p:nvSpPr>
        <p:spPr>
          <a:xfrm>
            <a:off x="2580683" y="620688"/>
            <a:ext cx="2724921" cy="1545787"/>
          </a:xfrm>
          <a:prstGeom prst="rect">
            <a:avLst/>
          </a:prstGeom>
          <a:solidFill>
            <a:schemeClr val="bg2">
              <a:lumMod val="60000"/>
              <a:lumOff val="40000"/>
              <a:alpha val="658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err="1"/>
          </a:p>
        </p:txBody>
      </p:sp>
      <p:pic>
        <p:nvPicPr>
          <p:cNvPr id="16" name="Image" descr="Image">
            <a:extLst>
              <a:ext uri="{FF2B5EF4-FFF2-40B4-BE49-F238E27FC236}">
                <a16:creationId xmlns:a16="http://schemas.microsoft.com/office/drawing/2014/main" id="{C642EC8A-1A7C-65D5-273F-47C6CA401F3A}"/>
              </a:ext>
            </a:extLst>
          </p:cNvPr>
          <p:cNvPicPr>
            <a:picLocks noChangeAspect="1"/>
          </p:cNvPicPr>
          <p:nvPr/>
        </p:nvPicPr>
        <p:blipFill>
          <a:blip r:embed="rId6"/>
          <a:stretch>
            <a:fillRect/>
          </a:stretch>
        </p:blipFill>
        <p:spPr bwMode="auto">
          <a:xfrm>
            <a:off x="2583594" y="3645024"/>
            <a:ext cx="2723764" cy="1550966"/>
          </a:xfrm>
          <a:prstGeom prst="rect">
            <a:avLst/>
          </a:prstGeom>
          <a:ln w="12700">
            <a:miter lim="400000"/>
          </a:ln>
        </p:spPr>
      </p:pic>
      <p:sp>
        <p:nvSpPr>
          <p:cNvPr id="36" name="Rectangle 35">
            <a:extLst>
              <a:ext uri="{FF2B5EF4-FFF2-40B4-BE49-F238E27FC236}">
                <a16:creationId xmlns:a16="http://schemas.microsoft.com/office/drawing/2014/main" id="{6543A619-AE17-81D1-C899-2E57A2BBBA4C}"/>
              </a:ext>
            </a:extLst>
          </p:cNvPr>
          <p:cNvSpPr/>
          <p:nvPr/>
        </p:nvSpPr>
        <p:spPr>
          <a:xfrm>
            <a:off x="2587228" y="3647862"/>
            <a:ext cx="2724921" cy="1545787"/>
          </a:xfrm>
          <a:prstGeom prst="rect">
            <a:avLst/>
          </a:prstGeom>
          <a:solidFill>
            <a:schemeClr val="bg2">
              <a:lumMod val="60000"/>
              <a:lumOff val="40000"/>
              <a:alpha val="658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err="1"/>
          </a:p>
        </p:txBody>
      </p:sp>
      <p:pic>
        <p:nvPicPr>
          <p:cNvPr id="18" name="Screen Shot 2022-09-19 at 09.53.17.png" descr="Screen Shot 2022-09-19 at 09.53.17.png">
            <a:extLst>
              <a:ext uri="{FF2B5EF4-FFF2-40B4-BE49-F238E27FC236}">
                <a16:creationId xmlns:a16="http://schemas.microsoft.com/office/drawing/2014/main" id="{5396813D-E6A8-E701-F116-D2EF0DC69939}"/>
              </a:ext>
            </a:extLst>
          </p:cNvPr>
          <p:cNvPicPr>
            <a:picLocks noChangeAspect="1"/>
          </p:cNvPicPr>
          <p:nvPr/>
        </p:nvPicPr>
        <p:blipFill>
          <a:blip r:embed="rId7"/>
          <a:srcRect b="12571"/>
          <a:stretch>
            <a:fillRect/>
          </a:stretch>
        </p:blipFill>
        <p:spPr bwMode="auto">
          <a:xfrm>
            <a:off x="2578179" y="2132856"/>
            <a:ext cx="2726337" cy="1520793"/>
          </a:xfrm>
          <a:prstGeom prst="rect">
            <a:avLst/>
          </a:prstGeom>
          <a:ln w="12700">
            <a:miter lim="400000"/>
          </a:ln>
        </p:spPr>
      </p:pic>
      <p:sp>
        <p:nvSpPr>
          <p:cNvPr id="37" name="Rectangle 36">
            <a:extLst>
              <a:ext uri="{FF2B5EF4-FFF2-40B4-BE49-F238E27FC236}">
                <a16:creationId xmlns:a16="http://schemas.microsoft.com/office/drawing/2014/main" id="{22849527-6778-D5A6-039F-649335D079FF}"/>
              </a:ext>
            </a:extLst>
          </p:cNvPr>
          <p:cNvSpPr/>
          <p:nvPr/>
        </p:nvSpPr>
        <p:spPr>
          <a:xfrm>
            <a:off x="2574105" y="2133600"/>
            <a:ext cx="2733546" cy="1527006"/>
          </a:xfrm>
          <a:prstGeom prst="rect">
            <a:avLst/>
          </a:prstGeom>
          <a:solidFill>
            <a:schemeClr val="bg2">
              <a:lumMod val="60000"/>
              <a:lumOff val="40000"/>
              <a:alpha val="658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err="1"/>
          </a:p>
        </p:txBody>
      </p:sp>
      <p:sp>
        <p:nvSpPr>
          <p:cNvPr id="21" name="PXI">
            <a:extLst>
              <a:ext uri="{FF2B5EF4-FFF2-40B4-BE49-F238E27FC236}">
                <a16:creationId xmlns:a16="http://schemas.microsoft.com/office/drawing/2014/main" id="{DBB98E7E-9AB9-989B-1943-E2C44B401485}"/>
              </a:ext>
            </a:extLst>
          </p:cNvPr>
          <p:cNvSpPr txBox="1"/>
          <p:nvPr/>
        </p:nvSpPr>
        <p:spPr bwMode="auto">
          <a:xfrm>
            <a:off x="2567608" y="4799884"/>
            <a:ext cx="835875" cy="3795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b="1">
                <a:solidFill>
                  <a:srgbClr val="FFFFFF"/>
                </a:solidFill>
                <a:latin typeface="Helvetica"/>
                <a:ea typeface="Helvetica"/>
                <a:cs typeface="Helvetica"/>
                <a:sym typeface="Helvetica"/>
              </a:defRPr>
            </a:lvl1pPr>
          </a:lstStyle>
          <a:p>
            <a:r>
              <a:rPr dirty="0">
                <a:solidFill>
                  <a:schemeClr val="accent1">
                    <a:lumMod val="60000"/>
                    <a:lumOff val="40000"/>
                  </a:schemeClr>
                </a:solidFill>
              </a:rPr>
              <a:t>PX</a:t>
            </a:r>
            <a:r>
              <a:rPr lang="en-US" dirty="0">
                <a:solidFill>
                  <a:schemeClr val="accent1">
                    <a:lumMod val="60000"/>
                    <a:lumOff val="40000"/>
                  </a:schemeClr>
                </a:solidFill>
              </a:rPr>
              <a:t>II</a:t>
            </a:r>
            <a:r>
              <a:rPr dirty="0">
                <a:solidFill>
                  <a:schemeClr val="accent1">
                    <a:lumMod val="60000"/>
                    <a:lumOff val="40000"/>
                  </a:schemeClr>
                </a:solidFill>
              </a:rPr>
              <a:t>I</a:t>
            </a:r>
          </a:p>
        </p:txBody>
      </p:sp>
      <p:sp>
        <p:nvSpPr>
          <p:cNvPr id="20" name="PXI">
            <a:extLst>
              <a:ext uri="{FF2B5EF4-FFF2-40B4-BE49-F238E27FC236}">
                <a16:creationId xmlns:a16="http://schemas.microsoft.com/office/drawing/2014/main" id="{24533EE5-84F2-F4D8-E70F-4BDC63BD7B08}"/>
              </a:ext>
            </a:extLst>
          </p:cNvPr>
          <p:cNvSpPr txBox="1"/>
          <p:nvPr/>
        </p:nvSpPr>
        <p:spPr bwMode="auto">
          <a:xfrm>
            <a:off x="2567608" y="3260644"/>
            <a:ext cx="833313" cy="3795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b="1">
                <a:solidFill>
                  <a:srgbClr val="FFFFFF"/>
                </a:solidFill>
                <a:latin typeface="Helvetica"/>
                <a:ea typeface="Helvetica"/>
                <a:cs typeface="Helvetica"/>
                <a:sym typeface="Helvetica"/>
              </a:defRPr>
            </a:lvl1pPr>
          </a:lstStyle>
          <a:p>
            <a:r>
              <a:rPr dirty="0">
                <a:solidFill>
                  <a:schemeClr val="accent1">
                    <a:lumMod val="60000"/>
                    <a:lumOff val="40000"/>
                  </a:schemeClr>
                </a:solidFill>
              </a:rPr>
              <a:t>PX</a:t>
            </a:r>
            <a:r>
              <a:rPr lang="en-US" dirty="0">
                <a:solidFill>
                  <a:schemeClr val="accent1">
                    <a:lumMod val="60000"/>
                    <a:lumOff val="40000"/>
                  </a:schemeClr>
                </a:solidFill>
              </a:rPr>
              <a:t>I</a:t>
            </a:r>
            <a:r>
              <a:rPr dirty="0">
                <a:solidFill>
                  <a:schemeClr val="accent1">
                    <a:lumMod val="60000"/>
                    <a:lumOff val="40000"/>
                  </a:schemeClr>
                </a:solidFill>
              </a:rPr>
              <a:t>I</a:t>
            </a:r>
          </a:p>
        </p:txBody>
      </p:sp>
      <p:sp>
        <p:nvSpPr>
          <p:cNvPr id="19" name="PXI">
            <a:extLst>
              <a:ext uri="{FF2B5EF4-FFF2-40B4-BE49-F238E27FC236}">
                <a16:creationId xmlns:a16="http://schemas.microsoft.com/office/drawing/2014/main" id="{A4CC8455-92E6-6D41-86DD-34E60EF3A291}"/>
              </a:ext>
            </a:extLst>
          </p:cNvPr>
          <p:cNvSpPr txBox="1"/>
          <p:nvPr/>
        </p:nvSpPr>
        <p:spPr bwMode="auto">
          <a:xfrm>
            <a:off x="2567608" y="1758961"/>
            <a:ext cx="661670" cy="3795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b="1">
                <a:solidFill>
                  <a:srgbClr val="FFFFFF"/>
                </a:solidFill>
                <a:latin typeface="Helvetica"/>
                <a:ea typeface="Helvetica"/>
                <a:cs typeface="Helvetica"/>
                <a:sym typeface="Helvetica"/>
              </a:defRPr>
            </a:lvl1pPr>
          </a:lstStyle>
          <a:p>
            <a:r>
              <a:rPr dirty="0">
                <a:solidFill>
                  <a:schemeClr val="accent1">
                    <a:lumMod val="60000"/>
                    <a:lumOff val="40000"/>
                  </a:schemeClr>
                </a:solidFill>
              </a:rPr>
              <a:t>PXI</a:t>
            </a:r>
          </a:p>
        </p:txBody>
      </p:sp>
      <p:sp>
        <p:nvSpPr>
          <p:cNvPr id="47" name="Right Brace 46">
            <a:extLst>
              <a:ext uri="{FF2B5EF4-FFF2-40B4-BE49-F238E27FC236}">
                <a16:creationId xmlns:a16="http://schemas.microsoft.com/office/drawing/2014/main" id="{279355C0-D23F-0406-B80E-0E252DE64A41}"/>
              </a:ext>
            </a:extLst>
          </p:cNvPr>
          <p:cNvSpPr/>
          <p:nvPr/>
        </p:nvSpPr>
        <p:spPr>
          <a:xfrm>
            <a:off x="5389172" y="620689"/>
            <a:ext cx="490804" cy="4536503"/>
          </a:xfrm>
          <a:prstGeom prst="rightBrace">
            <a:avLst>
              <a:gd name="adj1" fmla="val 162863"/>
              <a:gd name="adj2" fmla="val 50000"/>
            </a:avLst>
          </a:prstGeom>
          <a:ln w="444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H"/>
          </a:p>
        </p:txBody>
      </p:sp>
      <p:sp>
        <p:nvSpPr>
          <p:cNvPr id="55" name="SLS">
            <a:extLst>
              <a:ext uri="{FF2B5EF4-FFF2-40B4-BE49-F238E27FC236}">
                <a16:creationId xmlns:a16="http://schemas.microsoft.com/office/drawing/2014/main" id="{B5B52A66-F9E5-2D25-AAEE-A95FBD8F9F19}"/>
              </a:ext>
            </a:extLst>
          </p:cNvPr>
          <p:cNvSpPr/>
          <p:nvPr/>
        </p:nvSpPr>
        <p:spPr>
          <a:xfrm>
            <a:off x="10255593" y="3717032"/>
            <a:ext cx="736951" cy="425555"/>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lvl1pPr marL="57799" marR="57799" defTabSz="1295400">
              <a:defRPr sz="2700" b="1">
                <a:solidFill>
                  <a:srgbClr val="FFFFFF"/>
                </a:solidFill>
                <a:uFill>
                  <a:solidFill>
                    <a:srgbClr val="FFFFFF"/>
                  </a:solidFill>
                </a:uFill>
                <a:latin typeface="Helvetica"/>
                <a:ea typeface="Helvetica"/>
                <a:cs typeface="Helvetica"/>
                <a:sym typeface="Helvetica"/>
              </a:defRPr>
            </a:lvl1pPr>
          </a:lstStyle>
          <a:p>
            <a:r>
              <a:rPr sz="2000" dirty="0">
                <a:solidFill>
                  <a:schemeClr val="bg1"/>
                </a:solidFill>
                <a:latin typeface="+mj-lt"/>
                <a:ea typeface="Calibri" charset="0"/>
                <a:cs typeface="Calibri" charset="0"/>
              </a:rPr>
              <a:t>SLS</a:t>
            </a:r>
          </a:p>
        </p:txBody>
      </p:sp>
      <p:sp>
        <p:nvSpPr>
          <p:cNvPr id="51" name="PXI">
            <a:extLst>
              <a:ext uri="{FF2B5EF4-FFF2-40B4-BE49-F238E27FC236}">
                <a16:creationId xmlns:a16="http://schemas.microsoft.com/office/drawing/2014/main" id="{3CEA8CB1-A40C-5C06-429A-5C9CC21842DB}"/>
              </a:ext>
            </a:extLst>
          </p:cNvPr>
          <p:cNvSpPr txBox="1"/>
          <p:nvPr/>
        </p:nvSpPr>
        <p:spPr bwMode="auto">
          <a:xfrm>
            <a:off x="2590454" y="6389470"/>
            <a:ext cx="880179" cy="3795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b="1">
                <a:solidFill>
                  <a:srgbClr val="FFFFFF"/>
                </a:solidFill>
                <a:latin typeface="Helvetica"/>
                <a:ea typeface="Helvetica"/>
                <a:cs typeface="Helvetica"/>
                <a:sym typeface="Helvetica"/>
              </a:defRPr>
            </a:lvl1pPr>
          </a:lstStyle>
          <a:p>
            <a:r>
              <a:rPr lang="en-US" dirty="0">
                <a:solidFill>
                  <a:schemeClr val="accent1">
                    <a:lumMod val="60000"/>
                    <a:lumOff val="40000"/>
                  </a:schemeClr>
                </a:solidFill>
              </a:rPr>
              <a:t>CF</a:t>
            </a:r>
            <a:endParaRPr dirty="0">
              <a:solidFill>
                <a:schemeClr val="accent1">
                  <a:lumMod val="60000"/>
                  <a:lumOff val="40000"/>
                </a:schemeClr>
              </a:solidFill>
            </a:endParaRPr>
          </a:p>
        </p:txBody>
      </p:sp>
      <p:graphicFrame>
        <p:nvGraphicFramePr>
          <p:cNvPr id="57" name="Table 3">
            <a:extLst>
              <a:ext uri="{FF2B5EF4-FFF2-40B4-BE49-F238E27FC236}">
                <a16:creationId xmlns:a16="http://schemas.microsoft.com/office/drawing/2014/main" id="{622FF6DA-8677-49CD-63DA-87E67470F539}"/>
              </a:ext>
            </a:extLst>
          </p:cNvPr>
          <p:cNvGraphicFramePr>
            <a:graphicFrameLocks noGrp="1"/>
          </p:cNvGraphicFramePr>
          <p:nvPr/>
        </p:nvGraphicFramePr>
        <p:xfrm>
          <a:off x="5939284" y="679996"/>
          <a:ext cx="6074575" cy="4824540"/>
        </p:xfrm>
        <a:graphic>
          <a:graphicData uri="http://schemas.openxmlformats.org/drawingml/2006/table">
            <a:tbl>
              <a:tblPr firstRow="1" bandRow="1"/>
              <a:tblGrid>
                <a:gridCol w="2027559">
                  <a:extLst>
                    <a:ext uri="{9D8B030D-6E8A-4147-A177-3AD203B41FA5}">
                      <a16:colId xmlns:a16="http://schemas.microsoft.com/office/drawing/2014/main" val="20000"/>
                    </a:ext>
                  </a:extLst>
                </a:gridCol>
                <a:gridCol w="1632284">
                  <a:extLst>
                    <a:ext uri="{9D8B030D-6E8A-4147-A177-3AD203B41FA5}">
                      <a16:colId xmlns:a16="http://schemas.microsoft.com/office/drawing/2014/main" val="20001"/>
                    </a:ext>
                  </a:extLst>
                </a:gridCol>
                <a:gridCol w="1241403">
                  <a:extLst>
                    <a:ext uri="{9D8B030D-6E8A-4147-A177-3AD203B41FA5}">
                      <a16:colId xmlns:a16="http://schemas.microsoft.com/office/drawing/2014/main" val="20002"/>
                    </a:ext>
                  </a:extLst>
                </a:gridCol>
                <a:gridCol w="1173329">
                  <a:extLst>
                    <a:ext uri="{9D8B030D-6E8A-4147-A177-3AD203B41FA5}">
                      <a16:colId xmlns:a16="http://schemas.microsoft.com/office/drawing/2014/main" val="20003"/>
                    </a:ext>
                  </a:extLst>
                </a:gridCol>
              </a:tblGrid>
              <a:tr h="482454">
                <a:tc>
                  <a:txBody>
                    <a:bodyPr/>
                    <a:lstStyle/>
                    <a:p>
                      <a:pPr>
                        <a:defRPr/>
                      </a:pPr>
                      <a:br>
                        <a:rPr lang="en-GB" sz="1200" dirty="0">
                          <a:latin typeface="Helvetica"/>
                        </a:rPr>
                      </a:br>
                      <a:endParaRPr lang="en-GB" sz="1200" dirty="0">
                        <a:latin typeface="Helvetica"/>
                      </a:endParaRPr>
                    </a:p>
                  </a:txBody>
                  <a:tcPr marL="21247" marR="21247" marT="21247" marB="21247" anchor="ctr">
                    <a:lnL w="12700" algn="ctr">
                      <a:solidFill>
                        <a:schemeClr val="tx1"/>
                      </a:solidFill>
                    </a:lnL>
                    <a:lnR w="12700" algn="ctr">
                      <a:solidFill>
                        <a:schemeClr val="tx1"/>
                      </a:solidFill>
                    </a:lnR>
                    <a:lnT w="12700" algn="ctr">
                      <a:solidFill>
                        <a:schemeClr val="tx1"/>
                      </a:solidFill>
                    </a:lnT>
                    <a:lnB w="12700" algn="ctr">
                      <a:solidFill>
                        <a:schemeClr val="tx1"/>
                      </a:solidFill>
                    </a:lnB>
                    <a:solidFill>
                      <a:schemeClr val="accent1">
                        <a:lumMod val="75000"/>
                      </a:schemeClr>
                    </a:solidFill>
                  </a:tcPr>
                </a:tc>
                <a:tc>
                  <a:txBody>
                    <a:bodyPr/>
                    <a:lstStyle/>
                    <a:p>
                      <a:pPr algn="ctr">
                        <a:defRPr/>
                      </a:pPr>
                      <a:r>
                        <a:rPr lang="en-GB" sz="1200" b="1" dirty="0">
                          <a:solidFill>
                            <a:srgbClr val="FFFFFF"/>
                          </a:solidFill>
                          <a:latin typeface="Helvetica"/>
                        </a:rPr>
                        <a:t>PXI (X06SA)</a:t>
                      </a:r>
                      <a:endParaRPr lang="en-GB" sz="1200" dirty="0"/>
                    </a:p>
                  </a:txBody>
                  <a:tcPr marL="21247" marR="21247" marT="21247" marB="21247" anchor="ctr">
                    <a:lnL w="12700" algn="ctr">
                      <a:solidFill>
                        <a:schemeClr val="tx1"/>
                      </a:solidFill>
                    </a:lnL>
                    <a:lnR w="12700" algn="ctr">
                      <a:solidFill>
                        <a:schemeClr val="tx1"/>
                      </a:solidFill>
                    </a:lnR>
                    <a:lnT w="12700" algn="ctr">
                      <a:solidFill>
                        <a:schemeClr val="tx1"/>
                      </a:solidFill>
                    </a:lnT>
                    <a:lnB w="12700" algn="ctr">
                      <a:solidFill>
                        <a:schemeClr val="tx1"/>
                      </a:solidFill>
                    </a:lnB>
                    <a:solidFill>
                      <a:schemeClr val="accent1">
                        <a:lumMod val="75000"/>
                      </a:schemeClr>
                    </a:solidFill>
                  </a:tcPr>
                </a:tc>
                <a:tc>
                  <a:txBody>
                    <a:bodyPr/>
                    <a:lstStyle/>
                    <a:p>
                      <a:pPr algn="ctr">
                        <a:defRPr/>
                      </a:pPr>
                      <a:r>
                        <a:rPr lang="en-GB" sz="1200" b="1" dirty="0">
                          <a:solidFill>
                            <a:srgbClr val="FFFFFF"/>
                          </a:solidFill>
                          <a:latin typeface="Helvetica"/>
                        </a:rPr>
                        <a:t>PXII (X10SA)</a:t>
                      </a:r>
                      <a:endParaRPr lang="en-GB" sz="1200" dirty="0"/>
                    </a:p>
                  </a:txBody>
                  <a:tcPr marL="21247" marR="21247" marT="21247" marB="21247" anchor="ctr">
                    <a:lnL w="12700" algn="ctr">
                      <a:solidFill>
                        <a:schemeClr val="tx1"/>
                      </a:solidFill>
                    </a:lnL>
                    <a:lnR w="12700" algn="ctr">
                      <a:solidFill>
                        <a:schemeClr val="tx1"/>
                      </a:solidFill>
                    </a:lnR>
                    <a:lnT w="12700" algn="ctr">
                      <a:solidFill>
                        <a:schemeClr val="tx1"/>
                      </a:solidFill>
                    </a:lnT>
                    <a:lnB w="12700" algn="ctr">
                      <a:solidFill>
                        <a:schemeClr val="tx1"/>
                      </a:solidFill>
                    </a:lnB>
                    <a:solidFill>
                      <a:schemeClr val="accent1">
                        <a:lumMod val="75000"/>
                      </a:schemeClr>
                    </a:solidFill>
                  </a:tcPr>
                </a:tc>
                <a:tc>
                  <a:txBody>
                    <a:bodyPr/>
                    <a:lstStyle/>
                    <a:p>
                      <a:pPr algn="ctr">
                        <a:defRPr/>
                      </a:pPr>
                      <a:r>
                        <a:rPr lang="en-GB" sz="1200" b="1" dirty="0">
                          <a:solidFill>
                            <a:srgbClr val="FFFFFF"/>
                          </a:solidFill>
                          <a:latin typeface="Helvetica"/>
                        </a:rPr>
                        <a:t>PXIII (X06DA)</a:t>
                      </a:r>
                      <a:endParaRPr lang="en-GB" sz="1200" dirty="0"/>
                    </a:p>
                  </a:txBody>
                  <a:tcPr marL="21247" marR="21247" marT="21247" marB="21247" anchor="ctr">
                    <a:lnL w="12700" algn="ctr">
                      <a:solidFill>
                        <a:schemeClr val="tx1"/>
                      </a:solidFill>
                    </a:lnL>
                    <a:lnR w="12700" algn="ctr">
                      <a:solidFill>
                        <a:schemeClr val="tx1"/>
                      </a:solidFill>
                    </a:lnR>
                    <a:lnT w="12700" algn="ctr">
                      <a:solidFill>
                        <a:schemeClr val="tx1"/>
                      </a:solidFill>
                    </a:lnT>
                    <a:lnB w="12700" algn="ctr">
                      <a:solidFill>
                        <a:schemeClr val="tx1"/>
                      </a:solidFill>
                    </a:lnB>
                    <a:solidFill>
                      <a:schemeClr val="accent1">
                        <a:lumMod val="75000"/>
                      </a:schemeClr>
                    </a:solidFill>
                  </a:tcPr>
                </a:tc>
                <a:extLst>
                  <a:ext uri="{0D108BD9-81ED-4DB2-BD59-A6C34878D82A}">
                    <a16:rowId xmlns:a16="http://schemas.microsoft.com/office/drawing/2014/main" val="10000"/>
                  </a:ext>
                </a:extLst>
              </a:tr>
              <a:tr h="482454">
                <a:tc>
                  <a:txBody>
                    <a:bodyPr/>
                    <a:lstStyle/>
                    <a:p>
                      <a:pPr algn="ctr">
                        <a:defRPr/>
                      </a:pPr>
                      <a:r>
                        <a:rPr lang="en-GB" sz="1200" b="1" dirty="0">
                          <a:solidFill>
                            <a:srgbClr val="FFFFFF"/>
                          </a:solidFill>
                          <a:latin typeface="Helvetica"/>
                        </a:rPr>
                        <a:t>Wavelength range [Å]</a:t>
                      </a:r>
                      <a:endParaRPr lang="en-GB" sz="1200" dirty="0"/>
                    </a:p>
                  </a:txBody>
                  <a:tcPr marL="21247" marR="21247" marT="21247" marB="21247" anchor="ctr">
                    <a:lnL w="12700" algn="ctr">
                      <a:solidFill>
                        <a:schemeClr val="tx1"/>
                      </a:solidFill>
                    </a:lnL>
                    <a:lnR w="12700" algn="ctr">
                      <a:solidFill>
                        <a:schemeClr val="tx1"/>
                      </a:solidFill>
                    </a:lnR>
                    <a:lnT w="12700" algn="ctr">
                      <a:solidFill>
                        <a:schemeClr val="tx1"/>
                      </a:solidFill>
                    </a:lnT>
                    <a:lnB w="12700" algn="ctr">
                      <a:solidFill>
                        <a:schemeClr val="tx1"/>
                      </a:solidFill>
                    </a:lnB>
                    <a:solidFill>
                      <a:schemeClr val="accent1">
                        <a:lumMod val="60000"/>
                        <a:lumOff val="40000"/>
                      </a:schemeClr>
                    </a:solidFill>
                  </a:tcPr>
                </a:tc>
                <a:tc>
                  <a:txBody>
                    <a:bodyPr/>
                    <a:lstStyle/>
                    <a:p>
                      <a:pPr algn="ctr">
                        <a:defRPr/>
                      </a:pPr>
                      <a:r>
                        <a:rPr lang="en-GB" sz="1200" dirty="0">
                          <a:solidFill>
                            <a:srgbClr val="42464D"/>
                          </a:solidFill>
                          <a:latin typeface="Helvetica Light"/>
                        </a:rPr>
                        <a:t>0.7 - 2.2</a:t>
                      </a:r>
                      <a:endParaRPr lang="en-GB" sz="1200" dirty="0"/>
                    </a:p>
                  </a:txBody>
                  <a:tcPr marL="21247" marR="21247" marT="21247" marB="21247" anchor="ctr">
                    <a:lnL w="12700" algn="ctr">
                      <a:solidFill>
                        <a:schemeClr val="tx1"/>
                      </a:solidFill>
                    </a:lnL>
                    <a:lnR w="12700" algn="ctr">
                      <a:solidFill>
                        <a:schemeClr val="tx1"/>
                      </a:solidFill>
                    </a:lnR>
                    <a:lnT w="12700" algn="ctr">
                      <a:solidFill>
                        <a:schemeClr val="tx1"/>
                      </a:solidFill>
                    </a:lnT>
                    <a:lnB w="12700" algn="ctr">
                      <a:solidFill>
                        <a:schemeClr val="tx1"/>
                      </a:solidFill>
                    </a:lnB>
                    <a:solidFill>
                      <a:srgbClr val="FFFFFF"/>
                    </a:solidFill>
                  </a:tcPr>
                </a:tc>
                <a:tc>
                  <a:txBody>
                    <a:bodyPr/>
                    <a:lstStyle/>
                    <a:p>
                      <a:pPr algn="ctr">
                        <a:defRPr/>
                      </a:pPr>
                      <a:r>
                        <a:rPr lang="en-GB" sz="1200">
                          <a:solidFill>
                            <a:srgbClr val="42464D"/>
                          </a:solidFill>
                          <a:latin typeface="Helvetica Light"/>
                        </a:rPr>
                        <a:t>0.62 - 2.07</a:t>
                      </a:r>
                      <a:endParaRPr lang="en-GB" sz="1200"/>
                    </a:p>
                  </a:txBody>
                  <a:tcPr marL="21247" marR="21247" marT="21247" marB="21247" anchor="ctr">
                    <a:lnL w="12700" algn="ctr">
                      <a:solidFill>
                        <a:schemeClr val="tx1"/>
                      </a:solidFill>
                    </a:lnL>
                    <a:lnR w="12700" algn="ctr">
                      <a:solidFill>
                        <a:schemeClr val="tx1"/>
                      </a:solidFill>
                    </a:lnR>
                    <a:lnT w="12700" algn="ctr">
                      <a:solidFill>
                        <a:schemeClr val="tx1"/>
                      </a:solidFill>
                    </a:lnT>
                    <a:lnB w="12700" algn="ctr">
                      <a:solidFill>
                        <a:schemeClr val="tx1"/>
                      </a:solidFill>
                    </a:lnB>
                    <a:solidFill>
                      <a:srgbClr val="FFFFFF"/>
                    </a:solidFill>
                  </a:tcPr>
                </a:tc>
                <a:tc>
                  <a:txBody>
                    <a:bodyPr/>
                    <a:lstStyle/>
                    <a:p>
                      <a:pPr algn="ctr">
                        <a:defRPr/>
                      </a:pPr>
                      <a:r>
                        <a:rPr lang="en-GB" sz="1200">
                          <a:solidFill>
                            <a:srgbClr val="42464D"/>
                          </a:solidFill>
                          <a:latin typeface="Helvetica Light"/>
                        </a:rPr>
                        <a:t>0.71 - 2.07</a:t>
                      </a:r>
                      <a:endParaRPr lang="en-GB" sz="1200"/>
                    </a:p>
                  </a:txBody>
                  <a:tcPr marL="21247" marR="21247" marT="21247" marB="21247" anchor="ctr">
                    <a:lnL w="12700" algn="ctr">
                      <a:solidFill>
                        <a:schemeClr val="tx1"/>
                      </a:solidFill>
                    </a:lnL>
                    <a:lnR w="12700" algn="ctr">
                      <a:solidFill>
                        <a:schemeClr val="tx1"/>
                      </a:solidFill>
                    </a:lnR>
                    <a:lnT w="12700" algn="ctr">
                      <a:solidFill>
                        <a:schemeClr val="tx1"/>
                      </a:solidFill>
                    </a:lnT>
                    <a:lnB w="12700" algn="ctr">
                      <a:solidFill>
                        <a:schemeClr val="tx1"/>
                      </a:solidFill>
                    </a:lnB>
                    <a:solidFill>
                      <a:srgbClr val="FFFFFF"/>
                    </a:solidFill>
                  </a:tcPr>
                </a:tc>
                <a:extLst>
                  <a:ext uri="{0D108BD9-81ED-4DB2-BD59-A6C34878D82A}">
                    <a16:rowId xmlns:a16="http://schemas.microsoft.com/office/drawing/2014/main" val="10001"/>
                  </a:ext>
                </a:extLst>
              </a:tr>
              <a:tr h="482454">
                <a:tc>
                  <a:txBody>
                    <a:bodyPr/>
                    <a:lstStyle/>
                    <a:p>
                      <a:pPr algn="ctr">
                        <a:defRPr/>
                      </a:pPr>
                      <a:r>
                        <a:rPr lang="en-GB" sz="1200" b="1" dirty="0">
                          <a:solidFill>
                            <a:srgbClr val="FFFFFF"/>
                          </a:solidFill>
                          <a:latin typeface="Helvetica"/>
                        </a:rPr>
                        <a:t>Source</a:t>
                      </a:r>
                      <a:endParaRPr lang="en-GB" sz="1200" dirty="0"/>
                    </a:p>
                  </a:txBody>
                  <a:tcPr marL="21247" marR="21247" marT="21247" marB="21247" anchor="ctr">
                    <a:lnL w="12700" algn="ctr">
                      <a:solidFill>
                        <a:schemeClr val="tx1"/>
                      </a:solidFill>
                    </a:lnL>
                    <a:lnR w="12700" algn="ctr">
                      <a:solidFill>
                        <a:schemeClr val="tx1"/>
                      </a:solidFill>
                    </a:lnR>
                    <a:lnT w="12700" algn="ctr">
                      <a:solidFill>
                        <a:schemeClr val="tx1"/>
                      </a:solidFill>
                    </a:lnT>
                    <a:lnB w="12700" algn="ctr">
                      <a:solidFill>
                        <a:schemeClr val="tx1"/>
                      </a:solidFill>
                    </a:lnB>
                    <a:solidFill>
                      <a:schemeClr val="accent1">
                        <a:lumMod val="60000"/>
                        <a:lumOff val="40000"/>
                      </a:schemeClr>
                    </a:solidFill>
                  </a:tcPr>
                </a:tc>
                <a:tc>
                  <a:txBody>
                    <a:bodyPr/>
                    <a:lstStyle/>
                    <a:p>
                      <a:pPr algn="ctr">
                        <a:defRPr/>
                      </a:pPr>
                      <a:r>
                        <a:rPr lang="en-GB" sz="1200" dirty="0">
                          <a:solidFill>
                            <a:srgbClr val="42464D"/>
                          </a:solidFill>
                          <a:latin typeface="Helvetica Light"/>
                        </a:rPr>
                        <a:t>in-vacuum undulator</a:t>
                      </a:r>
                      <a:endParaRPr lang="en-GB" sz="1200" dirty="0"/>
                    </a:p>
                  </a:txBody>
                  <a:tcPr marL="21247" marR="21247" marT="21247" marB="21247" anchor="ctr">
                    <a:lnL w="12700" algn="ctr">
                      <a:solidFill>
                        <a:schemeClr val="tx1"/>
                      </a:solidFill>
                    </a:lnL>
                    <a:lnR w="12700" algn="ctr">
                      <a:solidFill>
                        <a:schemeClr val="tx1"/>
                      </a:solidFill>
                    </a:lnR>
                    <a:lnT w="12700" algn="ctr">
                      <a:solidFill>
                        <a:schemeClr val="tx1"/>
                      </a:solidFill>
                    </a:lnT>
                    <a:lnB w="12700" algn="ctr">
                      <a:solidFill>
                        <a:schemeClr val="tx1"/>
                      </a:solidFill>
                    </a:lnB>
                    <a:solidFill>
                      <a:srgbClr val="DCDFE2"/>
                    </a:solidFill>
                  </a:tcPr>
                </a:tc>
                <a:tc>
                  <a:txBody>
                    <a:bodyPr/>
                    <a:lstStyle/>
                    <a:p>
                      <a:pPr algn="ctr">
                        <a:defRPr/>
                      </a:pPr>
                      <a:r>
                        <a:rPr lang="en-GB" sz="1200">
                          <a:solidFill>
                            <a:srgbClr val="42464D"/>
                          </a:solidFill>
                          <a:latin typeface="Helvetica Light"/>
                        </a:rPr>
                        <a:t>in-vacuum undulator</a:t>
                      </a:r>
                      <a:endParaRPr lang="en-GB" sz="1200"/>
                    </a:p>
                  </a:txBody>
                  <a:tcPr marL="21247" marR="21247" marT="21247" marB="21247" anchor="ctr">
                    <a:lnL w="12700" algn="ctr">
                      <a:solidFill>
                        <a:schemeClr val="tx1"/>
                      </a:solidFill>
                    </a:lnL>
                    <a:lnR w="12700" algn="ctr">
                      <a:solidFill>
                        <a:schemeClr val="tx1"/>
                      </a:solidFill>
                    </a:lnR>
                    <a:lnT w="12700" algn="ctr">
                      <a:solidFill>
                        <a:schemeClr val="tx1"/>
                      </a:solidFill>
                    </a:lnT>
                    <a:lnB w="12700" algn="ctr">
                      <a:solidFill>
                        <a:schemeClr val="tx1"/>
                      </a:solidFill>
                    </a:lnB>
                    <a:solidFill>
                      <a:srgbClr val="DCDFE2"/>
                    </a:solidFill>
                  </a:tcPr>
                </a:tc>
                <a:tc>
                  <a:txBody>
                    <a:bodyPr/>
                    <a:lstStyle/>
                    <a:p>
                      <a:pPr algn="ctr">
                        <a:defRPr/>
                      </a:pPr>
                      <a:r>
                        <a:rPr lang="en-GB" sz="1200">
                          <a:solidFill>
                            <a:srgbClr val="42464D"/>
                          </a:solidFill>
                          <a:latin typeface="Helvetica Light"/>
                        </a:rPr>
                        <a:t>bending magnet</a:t>
                      </a:r>
                      <a:endParaRPr lang="en-GB" sz="1200"/>
                    </a:p>
                  </a:txBody>
                  <a:tcPr marL="21247" marR="21247" marT="21247" marB="21247" anchor="ctr">
                    <a:lnL w="12700" algn="ctr">
                      <a:solidFill>
                        <a:schemeClr val="tx1"/>
                      </a:solidFill>
                    </a:lnL>
                    <a:lnR w="12700" algn="ctr">
                      <a:solidFill>
                        <a:schemeClr val="tx1"/>
                      </a:solidFill>
                    </a:lnR>
                    <a:lnT w="12700" algn="ctr">
                      <a:solidFill>
                        <a:schemeClr val="tx1"/>
                      </a:solidFill>
                    </a:lnT>
                    <a:lnB w="12700" algn="ctr">
                      <a:solidFill>
                        <a:schemeClr val="tx1"/>
                      </a:solidFill>
                    </a:lnB>
                    <a:solidFill>
                      <a:srgbClr val="DCDFE2"/>
                    </a:solidFill>
                  </a:tcPr>
                </a:tc>
                <a:extLst>
                  <a:ext uri="{0D108BD9-81ED-4DB2-BD59-A6C34878D82A}">
                    <a16:rowId xmlns:a16="http://schemas.microsoft.com/office/drawing/2014/main" val="10002"/>
                  </a:ext>
                </a:extLst>
              </a:tr>
              <a:tr h="482454">
                <a:tc>
                  <a:txBody>
                    <a:bodyPr/>
                    <a:lstStyle/>
                    <a:p>
                      <a:pPr algn="ctr">
                        <a:defRPr/>
                      </a:pPr>
                      <a:r>
                        <a:rPr lang="en-GB" sz="1200" b="1" dirty="0">
                          <a:solidFill>
                            <a:srgbClr val="FFFFFF"/>
                          </a:solidFill>
                          <a:latin typeface="Helvetica"/>
                        </a:rPr>
                        <a:t>Spectral range</a:t>
                      </a:r>
                      <a:endParaRPr lang="en-GB" sz="1200" dirty="0"/>
                    </a:p>
                    <a:p>
                      <a:pPr algn="ctr">
                        <a:defRPr/>
                      </a:pPr>
                      <a:r>
                        <a:rPr lang="en-GB" sz="1200" b="1" dirty="0">
                          <a:solidFill>
                            <a:srgbClr val="FFFFFF"/>
                          </a:solidFill>
                          <a:latin typeface="Helvetica"/>
                        </a:rPr>
                        <a:t>[keV]</a:t>
                      </a:r>
                      <a:endParaRPr lang="en-GB" sz="1200" dirty="0"/>
                    </a:p>
                  </a:txBody>
                  <a:tcPr marL="21247" marR="21247" marT="21247" marB="21247" anchor="ctr">
                    <a:lnL w="12700" algn="ctr">
                      <a:solidFill>
                        <a:schemeClr val="tx1"/>
                      </a:solidFill>
                    </a:lnL>
                    <a:lnR w="12700" algn="ctr">
                      <a:solidFill>
                        <a:schemeClr val="tx1"/>
                      </a:solidFill>
                    </a:lnR>
                    <a:lnT w="12700" algn="ctr">
                      <a:solidFill>
                        <a:schemeClr val="tx1"/>
                      </a:solidFill>
                    </a:lnT>
                    <a:lnB w="12700" algn="ctr">
                      <a:solidFill>
                        <a:schemeClr val="tx1"/>
                      </a:solidFill>
                    </a:lnB>
                    <a:solidFill>
                      <a:schemeClr val="accent1">
                        <a:lumMod val="60000"/>
                        <a:lumOff val="40000"/>
                      </a:schemeClr>
                    </a:solidFill>
                  </a:tcPr>
                </a:tc>
                <a:tc>
                  <a:txBody>
                    <a:bodyPr/>
                    <a:lstStyle/>
                    <a:p>
                      <a:pPr algn="ctr">
                        <a:defRPr/>
                      </a:pPr>
                      <a:r>
                        <a:rPr lang="en-GB" sz="1200" dirty="0">
                          <a:solidFill>
                            <a:srgbClr val="42464D"/>
                          </a:solidFill>
                          <a:latin typeface="Helvetica Light"/>
                        </a:rPr>
                        <a:t>5.7 - 17.5</a:t>
                      </a:r>
                      <a:endParaRPr lang="en-GB" sz="1200" dirty="0"/>
                    </a:p>
                  </a:txBody>
                  <a:tcPr marL="21247" marR="21247" marT="21247" marB="21247" anchor="ctr">
                    <a:lnL w="12700" algn="ctr">
                      <a:solidFill>
                        <a:schemeClr val="tx1"/>
                      </a:solidFill>
                    </a:lnL>
                    <a:lnR w="12700" algn="ctr">
                      <a:solidFill>
                        <a:schemeClr val="tx1"/>
                      </a:solidFill>
                    </a:lnR>
                    <a:lnT w="12700" algn="ctr">
                      <a:solidFill>
                        <a:schemeClr val="tx1"/>
                      </a:solidFill>
                    </a:lnT>
                    <a:lnB w="12700" algn="ctr">
                      <a:solidFill>
                        <a:schemeClr val="tx1"/>
                      </a:solidFill>
                    </a:lnB>
                    <a:solidFill>
                      <a:srgbClr val="FFFFFF"/>
                    </a:solidFill>
                  </a:tcPr>
                </a:tc>
                <a:tc>
                  <a:txBody>
                    <a:bodyPr/>
                    <a:lstStyle/>
                    <a:p>
                      <a:pPr algn="ctr">
                        <a:defRPr/>
                      </a:pPr>
                      <a:r>
                        <a:rPr lang="en-GB" sz="1200">
                          <a:solidFill>
                            <a:srgbClr val="42464D"/>
                          </a:solidFill>
                          <a:latin typeface="Helvetica Light"/>
                        </a:rPr>
                        <a:t>6.0 - 20.0</a:t>
                      </a:r>
                      <a:endParaRPr lang="en-GB" sz="1200"/>
                    </a:p>
                  </a:txBody>
                  <a:tcPr marL="21247" marR="21247" marT="21247" marB="21247" anchor="ctr">
                    <a:lnL w="12700" algn="ctr">
                      <a:solidFill>
                        <a:schemeClr val="tx1"/>
                      </a:solidFill>
                    </a:lnL>
                    <a:lnR w="12700" algn="ctr">
                      <a:solidFill>
                        <a:schemeClr val="tx1"/>
                      </a:solidFill>
                    </a:lnR>
                    <a:lnT w="12700" algn="ctr">
                      <a:solidFill>
                        <a:schemeClr val="tx1"/>
                      </a:solidFill>
                    </a:lnT>
                    <a:lnB w="12700" algn="ctr">
                      <a:solidFill>
                        <a:schemeClr val="tx1"/>
                      </a:solidFill>
                    </a:lnB>
                    <a:solidFill>
                      <a:srgbClr val="FFFFFF"/>
                    </a:solidFill>
                  </a:tcPr>
                </a:tc>
                <a:tc>
                  <a:txBody>
                    <a:bodyPr/>
                    <a:lstStyle/>
                    <a:p>
                      <a:pPr algn="ctr">
                        <a:defRPr/>
                      </a:pPr>
                      <a:r>
                        <a:rPr lang="en-GB" sz="1200">
                          <a:solidFill>
                            <a:srgbClr val="42464D"/>
                          </a:solidFill>
                          <a:latin typeface="Helvetica Light"/>
                        </a:rPr>
                        <a:t>6.0 - 17.5</a:t>
                      </a:r>
                      <a:endParaRPr lang="en-GB" sz="1200"/>
                    </a:p>
                  </a:txBody>
                  <a:tcPr marL="21247" marR="21247" marT="21247" marB="21247" anchor="ctr">
                    <a:lnL w="12700" algn="ctr">
                      <a:solidFill>
                        <a:schemeClr val="tx1"/>
                      </a:solidFill>
                    </a:lnL>
                    <a:lnR w="12700" algn="ctr">
                      <a:solidFill>
                        <a:schemeClr val="tx1"/>
                      </a:solidFill>
                    </a:lnR>
                    <a:lnT w="12700" algn="ctr">
                      <a:solidFill>
                        <a:schemeClr val="tx1"/>
                      </a:solidFill>
                    </a:lnT>
                    <a:lnB w="12700" algn="ctr">
                      <a:solidFill>
                        <a:schemeClr val="tx1"/>
                      </a:solidFill>
                    </a:lnB>
                    <a:solidFill>
                      <a:srgbClr val="FFFFFF"/>
                    </a:solidFill>
                  </a:tcPr>
                </a:tc>
                <a:extLst>
                  <a:ext uri="{0D108BD9-81ED-4DB2-BD59-A6C34878D82A}">
                    <a16:rowId xmlns:a16="http://schemas.microsoft.com/office/drawing/2014/main" val="10003"/>
                  </a:ext>
                </a:extLst>
              </a:tr>
              <a:tr h="482454">
                <a:tc>
                  <a:txBody>
                    <a:bodyPr/>
                    <a:lstStyle/>
                    <a:p>
                      <a:pPr algn="ctr">
                        <a:defRPr/>
                      </a:pPr>
                      <a:r>
                        <a:rPr lang="en-GB" sz="1200" b="1" dirty="0">
                          <a:solidFill>
                            <a:srgbClr val="FFFFFF"/>
                          </a:solidFill>
                          <a:latin typeface="Helvetica"/>
                        </a:rPr>
                        <a:t>Flux at 12.4 keV [</a:t>
                      </a:r>
                      <a:r>
                        <a:rPr lang="en-GB" sz="1200" b="1" dirty="0" err="1">
                          <a:solidFill>
                            <a:srgbClr val="FFFFFF"/>
                          </a:solidFill>
                          <a:latin typeface="Helvetica"/>
                        </a:rPr>
                        <a:t>ph</a:t>
                      </a:r>
                      <a:r>
                        <a:rPr lang="en-GB" sz="1200" b="1" dirty="0">
                          <a:solidFill>
                            <a:srgbClr val="FFFFFF"/>
                          </a:solidFill>
                          <a:latin typeface="Helvetica"/>
                        </a:rPr>
                        <a:t>/s]</a:t>
                      </a:r>
                      <a:endParaRPr lang="en-GB" sz="1200" dirty="0"/>
                    </a:p>
                  </a:txBody>
                  <a:tcPr marL="21247" marR="21247" marT="21247" marB="21247" anchor="ctr">
                    <a:lnL w="12700" algn="ctr">
                      <a:solidFill>
                        <a:schemeClr val="tx1"/>
                      </a:solidFill>
                    </a:lnL>
                    <a:lnR w="12700" algn="ctr">
                      <a:solidFill>
                        <a:schemeClr val="tx1"/>
                      </a:solidFill>
                    </a:lnR>
                    <a:lnT w="12700" algn="ctr">
                      <a:solidFill>
                        <a:schemeClr val="tx1"/>
                      </a:solidFill>
                    </a:lnT>
                    <a:lnB w="12700" algn="ctr">
                      <a:solidFill>
                        <a:schemeClr val="tx1"/>
                      </a:solidFill>
                    </a:lnB>
                    <a:solidFill>
                      <a:schemeClr val="accent1">
                        <a:lumMod val="60000"/>
                        <a:lumOff val="40000"/>
                      </a:schemeClr>
                    </a:solidFill>
                  </a:tcPr>
                </a:tc>
                <a:tc>
                  <a:txBody>
                    <a:bodyPr/>
                    <a:lstStyle/>
                    <a:p>
                      <a:pPr algn="ctr">
                        <a:defRPr/>
                      </a:pPr>
                      <a:r>
                        <a:rPr lang="en-GB" sz="1200" dirty="0">
                          <a:solidFill>
                            <a:srgbClr val="42464D"/>
                          </a:solidFill>
                          <a:latin typeface="Helvetica Light"/>
                        </a:rPr>
                        <a:t>&gt; 2 x 10</a:t>
                      </a:r>
                      <a:r>
                        <a:rPr lang="en-GB" sz="1200" baseline="30000" dirty="0">
                          <a:solidFill>
                            <a:srgbClr val="42464D"/>
                          </a:solidFill>
                          <a:latin typeface="Helvetica Light"/>
                        </a:rPr>
                        <a:t>12</a:t>
                      </a:r>
                      <a:endParaRPr lang="en-GB" sz="1200" dirty="0"/>
                    </a:p>
                  </a:txBody>
                  <a:tcPr marL="21247" marR="21247" marT="21247" marB="21247" anchor="ctr">
                    <a:lnL w="12700" algn="ctr">
                      <a:solidFill>
                        <a:schemeClr val="tx1"/>
                      </a:solidFill>
                    </a:lnL>
                    <a:lnR w="12700" algn="ctr">
                      <a:solidFill>
                        <a:schemeClr val="tx1"/>
                      </a:solidFill>
                    </a:lnR>
                    <a:lnT w="12700" algn="ctr">
                      <a:solidFill>
                        <a:schemeClr val="tx1"/>
                      </a:solidFill>
                    </a:lnT>
                    <a:lnB w="12700" algn="ctr">
                      <a:solidFill>
                        <a:schemeClr val="tx1"/>
                      </a:solidFill>
                    </a:lnB>
                    <a:solidFill>
                      <a:srgbClr val="DCDFE2"/>
                    </a:solidFill>
                  </a:tcPr>
                </a:tc>
                <a:tc>
                  <a:txBody>
                    <a:bodyPr/>
                    <a:lstStyle/>
                    <a:p>
                      <a:pPr algn="ctr">
                        <a:defRPr/>
                      </a:pPr>
                      <a:r>
                        <a:rPr lang="en-GB" sz="1200" dirty="0">
                          <a:solidFill>
                            <a:srgbClr val="42464D"/>
                          </a:solidFill>
                          <a:latin typeface="Helvetica Light"/>
                        </a:rPr>
                        <a:t>&gt; 2 x 10</a:t>
                      </a:r>
                      <a:r>
                        <a:rPr lang="en-GB" sz="1200" baseline="30000" dirty="0">
                          <a:solidFill>
                            <a:srgbClr val="42464D"/>
                          </a:solidFill>
                          <a:latin typeface="Helvetica Light"/>
                        </a:rPr>
                        <a:t>12</a:t>
                      </a:r>
                      <a:endParaRPr lang="en-GB" sz="1200" dirty="0"/>
                    </a:p>
                  </a:txBody>
                  <a:tcPr marL="21247" marR="21247" marT="21247" marB="21247" anchor="ctr">
                    <a:lnL w="12700" algn="ctr">
                      <a:solidFill>
                        <a:schemeClr val="tx1"/>
                      </a:solidFill>
                    </a:lnL>
                    <a:lnR w="12700" algn="ctr">
                      <a:solidFill>
                        <a:schemeClr val="tx1"/>
                      </a:solidFill>
                    </a:lnR>
                    <a:lnT w="12700" algn="ctr">
                      <a:solidFill>
                        <a:schemeClr val="tx1"/>
                      </a:solidFill>
                    </a:lnT>
                    <a:lnB w="12700" algn="ctr">
                      <a:solidFill>
                        <a:schemeClr val="tx1"/>
                      </a:solidFill>
                    </a:lnB>
                    <a:solidFill>
                      <a:srgbClr val="DCDFE2"/>
                    </a:solidFill>
                  </a:tcPr>
                </a:tc>
                <a:tc>
                  <a:txBody>
                    <a:bodyPr/>
                    <a:lstStyle/>
                    <a:p>
                      <a:pPr algn="ctr">
                        <a:defRPr/>
                      </a:pPr>
                      <a:r>
                        <a:rPr lang="en-GB" sz="1200">
                          <a:solidFill>
                            <a:srgbClr val="42464D"/>
                          </a:solidFill>
                          <a:latin typeface="Helvetica Light"/>
                        </a:rPr>
                        <a:t>5 x 10</a:t>
                      </a:r>
                      <a:r>
                        <a:rPr lang="en-GB" sz="1200" baseline="30000">
                          <a:solidFill>
                            <a:srgbClr val="42464D"/>
                          </a:solidFill>
                          <a:latin typeface="Helvetica Light"/>
                        </a:rPr>
                        <a:t>11</a:t>
                      </a:r>
                      <a:endParaRPr lang="en-GB" sz="1200"/>
                    </a:p>
                  </a:txBody>
                  <a:tcPr marL="21247" marR="21247" marT="21247" marB="21247" anchor="ctr">
                    <a:lnL w="12700" algn="ctr">
                      <a:solidFill>
                        <a:schemeClr val="tx1"/>
                      </a:solidFill>
                    </a:lnL>
                    <a:lnR w="12700" algn="ctr">
                      <a:solidFill>
                        <a:schemeClr val="tx1"/>
                      </a:solidFill>
                    </a:lnR>
                    <a:lnT w="12700" algn="ctr">
                      <a:solidFill>
                        <a:schemeClr val="tx1"/>
                      </a:solidFill>
                    </a:lnT>
                    <a:lnB w="12700" algn="ctr">
                      <a:solidFill>
                        <a:schemeClr val="tx1"/>
                      </a:solidFill>
                    </a:lnB>
                    <a:solidFill>
                      <a:srgbClr val="DCDFE2"/>
                    </a:solidFill>
                  </a:tcPr>
                </a:tc>
                <a:extLst>
                  <a:ext uri="{0D108BD9-81ED-4DB2-BD59-A6C34878D82A}">
                    <a16:rowId xmlns:a16="http://schemas.microsoft.com/office/drawing/2014/main" val="10004"/>
                  </a:ext>
                </a:extLst>
              </a:tr>
              <a:tr h="482454">
                <a:tc>
                  <a:txBody>
                    <a:bodyPr/>
                    <a:lstStyle/>
                    <a:p>
                      <a:pPr algn="ctr">
                        <a:defRPr/>
                      </a:pPr>
                      <a:r>
                        <a:rPr lang="en-GB" sz="1200" b="1" dirty="0">
                          <a:solidFill>
                            <a:srgbClr val="FFFFFF"/>
                          </a:solidFill>
                          <a:latin typeface="Helvetica"/>
                        </a:rPr>
                        <a:t>Focused spot size h x v [</a:t>
                      </a:r>
                      <a:r>
                        <a:rPr lang="el-GR" sz="1200" b="1" dirty="0">
                          <a:solidFill>
                            <a:srgbClr val="FFFFFF"/>
                          </a:solidFill>
                          <a:latin typeface="Helvetica"/>
                        </a:rPr>
                        <a:t>μ</a:t>
                      </a:r>
                      <a:r>
                        <a:rPr lang="en-GB" sz="1200" b="1" dirty="0">
                          <a:solidFill>
                            <a:srgbClr val="FFFFFF"/>
                          </a:solidFill>
                          <a:latin typeface="Helvetica"/>
                        </a:rPr>
                        <a:t>m</a:t>
                      </a:r>
                      <a:r>
                        <a:rPr lang="en-GB" sz="1200" b="1" baseline="30000" dirty="0">
                          <a:solidFill>
                            <a:srgbClr val="FFFFFF"/>
                          </a:solidFill>
                          <a:latin typeface="Helvetica"/>
                        </a:rPr>
                        <a:t>2</a:t>
                      </a:r>
                      <a:r>
                        <a:rPr lang="en-GB" sz="1200" b="1" dirty="0">
                          <a:solidFill>
                            <a:srgbClr val="FFFFFF"/>
                          </a:solidFill>
                          <a:latin typeface="Helvetica"/>
                        </a:rPr>
                        <a:t>]</a:t>
                      </a:r>
                      <a:endParaRPr lang="en-GB" sz="1200" dirty="0"/>
                    </a:p>
                  </a:txBody>
                  <a:tcPr marL="21247" marR="21247" marT="21247" marB="21247" anchor="ctr">
                    <a:lnL w="12700" algn="ctr">
                      <a:solidFill>
                        <a:schemeClr val="tx1"/>
                      </a:solidFill>
                    </a:lnL>
                    <a:lnR w="12700" algn="ctr">
                      <a:solidFill>
                        <a:schemeClr val="tx1"/>
                      </a:solidFill>
                    </a:lnR>
                    <a:lnT w="12700" algn="ctr">
                      <a:solidFill>
                        <a:schemeClr val="tx1"/>
                      </a:solidFill>
                    </a:lnT>
                    <a:lnB w="12700" algn="ctr">
                      <a:solidFill>
                        <a:schemeClr val="tx1"/>
                      </a:solidFill>
                    </a:lnB>
                    <a:solidFill>
                      <a:schemeClr val="accent1">
                        <a:lumMod val="60000"/>
                        <a:lumOff val="40000"/>
                      </a:schemeClr>
                    </a:solidFill>
                  </a:tcPr>
                </a:tc>
                <a:tc>
                  <a:txBody>
                    <a:bodyPr/>
                    <a:lstStyle/>
                    <a:p>
                      <a:pPr algn="ctr">
                        <a:defRPr/>
                      </a:pPr>
                      <a:r>
                        <a:rPr lang="en-GB" sz="1200" dirty="0">
                          <a:solidFill>
                            <a:srgbClr val="42464D"/>
                          </a:solidFill>
                          <a:latin typeface="Helvetica Light"/>
                        </a:rPr>
                        <a:t>5 x 5 (2 x 1) -&gt; 100 x 100</a:t>
                      </a:r>
                      <a:endParaRPr lang="en-GB" sz="1200" dirty="0"/>
                    </a:p>
                  </a:txBody>
                  <a:tcPr marL="21247" marR="21247" marT="21247" marB="21247" anchor="ctr">
                    <a:lnL w="12700" algn="ctr">
                      <a:solidFill>
                        <a:schemeClr val="tx1"/>
                      </a:solidFill>
                    </a:lnL>
                    <a:lnR w="12700" algn="ctr">
                      <a:solidFill>
                        <a:schemeClr val="tx1"/>
                      </a:solidFill>
                    </a:lnR>
                    <a:lnT w="12700" algn="ctr">
                      <a:solidFill>
                        <a:schemeClr val="tx1"/>
                      </a:solidFill>
                    </a:lnT>
                    <a:lnB w="12700" algn="ctr">
                      <a:solidFill>
                        <a:schemeClr val="tx1"/>
                      </a:solidFill>
                    </a:lnB>
                    <a:solidFill>
                      <a:srgbClr val="FFFFFF"/>
                    </a:solidFill>
                  </a:tcPr>
                </a:tc>
                <a:tc>
                  <a:txBody>
                    <a:bodyPr/>
                    <a:lstStyle/>
                    <a:p>
                      <a:pPr algn="ctr">
                        <a:defRPr/>
                      </a:pPr>
                      <a:r>
                        <a:rPr lang="en-GB" sz="1200" dirty="0">
                          <a:solidFill>
                            <a:srgbClr val="42464D"/>
                          </a:solidFill>
                          <a:latin typeface="Helvetica Light"/>
                        </a:rPr>
                        <a:t>70 x 15 (30 x 10)</a:t>
                      </a:r>
                      <a:endParaRPr lang="en-GB" sz="1200" dirty="0"/>
                    </a:p>
                  </a:txBody>
                  <a:tcPr marL="21247" marR="21247" marT="21247" marB="21247" anchor="ctr">
                    <a:lnL w="12700" algn="ctr">
                      <a:solidFill>
                        <a:schemeClr val="tx1"/>
                      </a:solidFill>
                    </a:lnL>
                    <a:lnR w="12700" algn="ctr">
                      <a:solidFill>
                        <a:schemeClr val="tx1"/>
                      </a:solidFill>
                    </a:lnR>
                    <a:lnT w="12700" algn="ctr">
                      <a:solidFill>
                        <a:schemeClr val="tx1"/>
                      </a:solidFill>
                    </a:lnT>
                    <a:lnB w="12700" algn="ctr">
                      <a:solidFill>
                        <a:schemeClr val="tx1"/>
                      </a:solidFill>
                    </a:lnB>
                    <a:solidFill>
                      <a:srgbClr val="FFFFFF"/>
                    </a:solidFill>
                  </a:tcPr>
                </a:tc>
                <a:tc>
                  <a:txBody>
                    <a:bodyPr/>
                    <a:lstStyle/>
                    <a:p>
                      <a:pPr algn="ctr">
                        <a:defRPr/>
                      </a:pPr>
                      <a:r>
                        <a:rPr lang="en-GB" sz="1200">
                          <a:solidFill>
                            <a:srgbClr val="42464D"/>
                          </a:solidFill>
                          <a:latin typeface="Helvetica Light"/>
                        </a:rPr>
                        <a:t>80 x 45</a:t>
                      </a:r>
                      <a:endParaRPr lang="en-GB" sz="1200"/>
                    </a:p>
                  </a:txBody>
                  <a:tcPr marL="21247" marR="21247" marT="21247" marB="21247" anchor="ctr">
                    <a:lnL w="12700" algn="ctr">
                      <a:solidFill>
                        <a:schemeClr val="tx1"/>
                      </a:solidFill>
                    </a:lnL>
                    <a:lnR w="12700" algn="ctr">
                      <a:solidFill>
                        <a:schemeClr val="tx1"/>
                      </a:solidFill>
                    </a:lnR>
                    <a:lnT w="12700" algn="ctr">
                      <a:solidFill>
                        <a:schemeClr val="tx1"/>
                      </a:solidFill>
                    </a:lnT>
                    <a:lnB w="12700" algn="ctr">
                      <a:solidFill>
                        <a:schemeClr val="tx1"/>
                      </a:solidFill>
                    </a:lnB>
                    <a:solidFill>
                      <a:srgbClr val="FFFFFF"/>
                    </a:solidFill>
                  </a:tcPr>
                </a:tc>
                <a:extLst>
                  <a:ext uri="{0D108BD9-81ED-4DB2-BD59-A6C34878D82A}">
                    <a16:rowId xmlns:a16="http://schemas.microsoft.com/office/drawing/2014/main" val="10005"/>
                  </a:ext>
                </a:extLst>
              </a:tr>
              <a:tr h="482454">
                <a:tc>
                  <a:txBody>
                    <a:bodyPr/>
                    <a:lstStyle/>
                    <a:p>
                      <a:pPr algn="ctr">
                        <a:defRPr/>
                      </a:pPr>
                      <a:r>
                        <a:rPr lang="en-GB" sz="1200" b="1" dirty="0">
                          <a:solidFill>
                            <a:srgbClr val="FFFFFF"/>
                          </a:solidFill>
                          <a:latin typeface="Helvetica"/>
                        </a:rPr>
                        <a:t>Detector</a:t>
                      </a:r>
                      <a:endParaRPr lang="en-GB" sz="1200" dirty="0"/>
                    </a:p>
                  </a:txBody>
                  <a:tcPr marL="21247" marR="21247" marT="21247" marB="21247" anchor="ctr">
                    <a:lnL w="12700" algn="ctr">
                      <a:solidFill>
                        <a:schemeClr val="tx1"/>
                      </a:solidFill>
                    </a:lnL>
                    <a:lnR w="12700" algn="ctr">
                      <a:solidFill>
                        <a:schemeClr val="tx1"/>
                      </a:solidFill>
                    </a:lnR>
                    <a:lnT w="12700" algn="ctr">
                      <a:solidFill>
                        <a:schemeClr val="tx1"/>
                      </a:solidFill>
                    </a:lnT>
                    <a:lnB w="12700" algn="ctr">
                      <a:solidFill>
                        <a:schemeClr val="tx1"/>
                      </a:solidFill>
                    </a:lnB>
                    <a:solidFill>
                      <a:schemeClr val="accent1">
                        <a:lumMod val="60000"/>
                        <a:lumOff val="40000"/>
                      </a:schemeClr>
                    </a:solidFill>
                  </a:tcPr>
                </a:tc>
                <a:tc>
                  <a:txBody>
                    <a:bodyPr/>
                    <a:lstStyle/>
                    <a:p>
                      <a:pPr algn="ctr">
                        <a:defRPr/>
                      </a:pPr>
                      <a:r>
                        <a:rPr lang="en-GB" sz="1200">
                          <a:solidFill>
                            <a:srgbClr val="42464D"/>
                          </a:solidFill>
                          <a:latin typeface="Helvetica Light"/>
                        </a:rPr>
                        <a:t>EIGER 16M</a:t>
                      </a:r>
                      <a:endParaRPr lang="en-GB" sz="1200"/>
                    </a:p>
                  </a:txBody>
                  <a:tcPr marL="21247" marR="21247" marT="21247" marB="21247" anchor="ctr">
                    <a:lnL w="12700" algn="ctr">
                      <a:solidFill>
                        <a:schemeClr val="tx1"/>
                      </a:solidFill>
                    </a:lnL>
                    <a:lnR w="12700" algn="ctr">
                      <a:solidFill>
                        <a:schemeClr val="tx1"/>
                      </a:solidFill>
                    </a:lnR>
                    <a:lnT w="12700" algn="ctr">
                      <a:solidFill>
                        <a:schemeClr val="tx1"/>
                      </a:solidFill>
                    </a:lnT>
                    <a:lnB w="12700" algn="ctr">
                      <a:solidFill>
                        <a:schemeClr val="tx1"/>
                      </a:solidFill>
                    </a:lnB>
                    <a:solidFill>
                      <a:srgbClr val="DCDFE2"/>
                    </a:solidFill>
                  </a:tcPr>
                </a:tc>
                <a:tc>
                  <a:txBody>
                    <a:bodyPr/>
                    <a:lstStyle/>
                    <a:p>
                      <a:pPr algn="ctr">
                        <a:defRPr/>
                      </a:pPr>
                      <a:r>
                        <a:rPr lang="en-GB" sz="1200" dirty="0">
                          <a:solidFill>
                            <a:srgbClr val="42464D"/>
                          </a:solidFill>
                          <a:latin typeface="Helvetica Light"/>
                        </a:rPr>
                        <a:t>EIGER2 16M</a:t>
                      </a:r>
                      <a:endParaRPr lang="en-GB" sz="1200" dirty="0"/>
                    </a:p>
                  </a:txBody>
                  <a:tcPr marL="21247" marR="21247" marT="21247" marB="21247" anchor="ctr">
                    <a:lnL w="12700" algn="ctr">
                      <a:solidFill>
                        <a:schemeClr val="tx1"/>
                      </a:solidFill>
                    </a:lnL>
                    <a:lnR w="12700" algn="ctr">
                      <a:solidFill>
                        <a:schemeClr val="tx1"/>
                      </a:solidFill>
                    </a:lnR>
                    <a:lnT w="12700" algn="ctr">
                      <a:solidFill>
                        <a:schemeClr val="tx1"/>
                      </a:solidFill>
                    </a:lnT>
                    <a:lnB w="12700" algn="ctr">
                      <a:solidFill>
                        <a:schemeClr val="tx1"/>
                      </a:solidFill>
                    </a:lnB>
                    <a:solidFill>
                      <a:srgbClr val="DCDFE2"/>
                    </a:solidFill>
                  </a:tcPr>
                </a:tc>
                <a:tc>
                  <a:txBody>
                    <a:bodyPr/>
                    <a:lstStyle/>
                    <a:p>
                      <a:pPr algn="ctr">
                        <a:defRPr/>
                      </a:pPr>
                      <a:r>
                        <a:rPr lang="en-GB" sz="1200" dirty="0">
                          <a:solidFill>
                            <a:srgbClr val="42464D"/>
                          </a:solidFill>
                          <a:latin typeface="Helvetica Light"/>
                        </a:rPr>
                        <a:t>PILATUS 2M-F </a:t>
                      </a:r>
                      <a:endParaRPr lang="en-GB" sz="1200" dirty="0"/>
                    </a:p>
                  </a:txBody>
                  <a:tcPr marL="21247" marR="21247" marT="21247" marB="21247" anchor="ctr">
                    <a:lnL w="12700" algn="ctr">
                      <a:solidFill>
                        <a:schemeClr val="tx1"/>
                      </a:solidFill>
                    </a:lnL>
                    <a:lnR w="12700" algn="ctr">
                      <a:solidFill>
                        <a:schemeClr val="tx1"/>
                      </a:solidFill>
                    </a:lnR>
                    <a:lnT w="12700" algn="ctr">
                      <a:solidFill>
                        <a:schemeClr val="tx1"/>
                      </a:solidFill>
                    </a:lnT>
                    <a:lnB w="12700" algn="ctr">
                      <a:solidFill>
                        <a:schemeClr val="tx1"/>
                      </a:solidFill>
                    </a:lnB>
                    <a:solidFill>
                      <a:srgbClr val="DCDFE2"/>
                    </a:solidFill>
                  </a:tcPr>
                </a:tc>
                <a:extLst>
                  <a:ext uri="{0D108BD9-81ED-4DB2-BD59-A6C34878D82A}">
                    <a16:rowId xmlns:a16="http://schemas.microsoft.com/office/drawing/2014/main" val="10006"/>
                  </a:ext>
                </a:extLst>
              </a:tr>
              <a:tr h="482454">
                <a:tc>
                  <a:txBody>
                    <a:bodyPr/>
                    <a:lstStyle/>
                    <a:p>
                      <a:pPr algn="ctr">
                        <a:defRPr/>
                      </a:pPr>
                      <a:r>
                        <a:rPr lang="en-GB" sz="1200" b="1" dirty="0">
                          <a:solidFill>
                            <a:srgbClr val="FFFFFF"/>
                          </a:solidFill>
                          <a:latin typeface="Helvetica"/>
                        </a:rPr>
                        <a:t>Frame rates [Hz]</a:t>
                      </a:r>
                      <a:endParaRPr lang="en-GB" sz="1200" dirty="0"/>
                    </a:p>
                  </a:txBody>
                  <a:tcPr marL="21247" marR="21247" marT="21247" marB="21247" anchor="ctr">
                    <a:lnL w="12700" algn="ctr">
                      <a:solidFill>
                        <a:schemeClr val="tx1"/>
                      </a:solidFill>
                    </a:lnL>
                    <a:lnR w="12700" algn="ctr">
                      <a:solidFill>
                        <a:schemeClr val="tx1"/>
                      </a:solidFill>
                    </a:lnR>
                    <a:lnT w="12700" algn="ctr">
                      <a:solidFill>
                        <a:schemeClr val="tx1"/>
                      </a:solidFill>
                    </a:lnT>
                    <a:lnB w="12700" algn="ctr">
                      <a:solidFill>
                        <a:schemeClr val="tx1"/>
                      </a:solidFill>
                    </a:lnB>
                    <a:solidFill>
                      <a:schemeClr val="accent1">
                        <a:lumMod val="60000"/>
                        <a:lumOff val="40000"/>
                      </a:schemeClr>
                    </a:solidFill>
                  </a:tcPr>
                </a:tc>
                <a:tc>
                  <a:txBody>
                    <a:bodyPr/>
                    <a:lstStyle/>
                    <a:p>
                      <a:pPr algn="ctr">
                        <a:defRPr/>
                      </a:pPr>
                      <a:r>
                        <a:rPr lang="en-GB" sz="1200">
                          <a:solidFill>
                            <a:srgbClr val="42464D"/>
                          </a:solidFill>
                          <a:latin typeface="Helvetica Light"/>
                        </a:rPr>
                        <a:t>133 </a:t>
                      </a:r>
                      <a:endParaRPr lang="en-GB" sz="1200"/>
                    </a:p>
                    <a:p>
                      <a:pPr algn="ctr">
                        <a:defRPr/>
                      </a:pPr>
                      <a:r>
                        <a:rPr lang="en-GB" sz="1200">
                          <a:solidFill>
                            <a:srgbClr val="42464D"/>
                          </a:solidFill>
                          <a:latin typeface="Helvetica Light"/>
                        </a:rPr>
                        <a:t>750 (4M ROI)</a:t>
                      </a:r>
                      <a:endParaRPr lang="en-GB" sz="1200"/>
                    </a:p>
                  </a:txBody>
                  <a:tcPr marL="21247" marR="21247" marT="21247" marB="21247" anchor="ctr">
                    <a:lnL w="12700" algn="ctr">
                      <a:solidFill>
                        <a:schemeClr val="tx1"/>
                      </a:solidFill>
                    </a:lnL>
                    <a:lnR w="12700" algn="ctr">
                      <a:solidFill>
                        <a:schemeClr val="tx1"/>
                      </a:solidFill>
                    </a:lnR>
                    <a:lnT w="12700" algn="ctr">
                      <a:solidFill>
                        <a:schemeClr val="tx1"/>
                      </a:solidFill>
                    </a:lnT>
                    <a:lnB w="12700" algn="ctr">
                      <a:solidFill>
                        <a:schemeClr val="tx1"/>
                      </a:solidFill>
                    </a:lnB>
                    <a:solidFill>
                      <a:srgbClr val="FFFFFF"/>
                    </a:solidFill>
                  </a:tcPr>
                </a:tc>
                <a:tc>
                  <a:txBody>
                    <a:bodyPr/>
                    <a:lstStyle/>
                    <a:p>
                      <a:pPr algn="ctr">
                        <a:defRPr/>
                      </a:pPr>
                      <a:r>
                        <a:rPr lang="en-GB" sz="1200">
                          <a:solidFill>
                            <a:srgbClr val="42464D"/>
                          </a:solidFill>
                          <a:latin typeface="Helvetica Light"/>
                        </a:rPr>
                        <a:t>130</a:t>
                      </a:r>
                      <a:endParaRPr lang="en-GB" sz="1200"/>
                    </a:p>
                    <a:p>
                      <a:pPr algn="ctr">
                        <a:defRPr/>
                      </a:pPr>
                      <a:r>
                        <a:rPr lang="en-GB" sz="1200">
                          <a:solidFill>
                            <a:srgbClr val="42464D"/>
                          </a:solidFill>
                          <a:latin typeface="Helvetica Light"/>
                        </a:rPr>
                        <a:t>500 (4M ROI)</a:t>
                      </a:r>
                      <a:endParaRPr lang="en-GB" sz="1200"/>
                    </a:p>
                  </a:txBody>
                  <a:tcPr marL="21247" marR="21247" marT="21247" marB="21247" anchor="ctr">
                    <a:lnL w="12700" algn="ctr">
                      <a:solidFill>
                        <a:schemeClr val="tx1"/>
                      </a:solidFill>
                    </a:lnL>
                    <a:lnR w="12700" algn="ctr">
                      <a:solidFill>
                        <a:schemeClr val="tx1"/>
                      </a:solidFill>
                    </a:lnR>
                    <a:lnT w="12700" algn="ctr">
                      <a:solidFill>
                        <a:schemeClr val="tx1"/>
                      </a:solidFill>
                    </a:lnT>
                    <a:lnB w="12700" algn="ctr">
                      <a:solidFill>
                        <a:schemeClr val="tx1"/>
                      </a:solidFill>
                    </a:lnB>
                    <a:solidFill>
                      <a:srgbClr val="FFFFFF"/>
                    </a:solidFill>
                  </a:tcPr>
                </a:tc>
                <a:tc>
                  <a:txBody>
                    <a:bodyPr/>
                    <a:lstStyle/>
                    <a:p>
                      <a:pPr algn="ctr">
                        <a:defRPr/>
                      </a:pPr>
                      <a:r>
                        <a:rPr lang="en-GB" sz="1200" dirty="0">
                          <a:solidFill>
                            <a:srgbClr val="42464D"/>
                          </a:solidFill>
                          <a:latin typeface="Helvetica Light"/>
                        </a:rPr>
                        <a:t>60</a:t>
                      </a:r>
                      <a:endParaRPr lang="en-GB" sz="1200" dirty="0"/>
                    </a:p>
                  </a:txBody>
                  <a:tcPr marL="21247" marR="21247" marT="21247" marB="21247" anchor="ctr">
                    <a:lnL w="12700" algn="ctr">
                      <a:solidFill>
                        <a:schemeClr val="tx1"/>
                      </a:solidFill>
                    </a:lnL>
                    <a:lnR w="12700" algn="ctr">
                      <a:solidFill>
                        <a:schemeClr val="tx1"/>
                      </a:solidFill>
                    </a:lnR>
                    <a:lnT w="12700" algn="ctr">
                      <a:solidFill>
                        <a:schemeClr val="tx1"/>
                      </a:solidFill>
                    </a:lnT>
                    <a:lnB w="12700" algn="ctr">
                      <a:solidFill>
                        <a:schemeClr val="tx1"/>
                      </a:solidFill>
                    </a:lnB>
                    <a:solidFill>
                      <a:srgbClr val="FFFFFF"/>
                    </a:solidFill>
                  </a:tcPr>
                </a:tc>
                <a:extLst>
                  <a:ext uri="{0D108BD9-81ED-4DB2-BD59-A6C34878D82A}">
                    <a16:rowId xmlns:a16="http://schemas.microsoft.com/office/drawing/2014/main" val="10007"/>
                  </a:ext>
                </a:extLst>
              </a:tr>
              <a:tr h="482454">
                <a:tc>
                  <a:txBody>
                    <a:bodyPr/>
                    <a:lstStyle/>
                    <a:p>
                      <a:pPr algn="ctr">
                        <a:defRPr/>
                      </a:pPr>
                      <a:r>
                        <a:rPr lang="en-GB" sz="1200" b="1" dirty="0">
                          <a:solidFill>
                            <a:srgbClr val="FFFFFF"/>
                          </a:solidFill>
                          <a:latin typeface="Helvetica"/>
                        </a:rPr>
                        <a:t>Goniometer</a:t>
                      </a:r>
                      <a:endParaRPr lang="en-GB" sz="1200" dirty="0"/>
                    </a:p>
                  </a:txBody>
                  <a:tcPr marL="21247" marR="21247" marT="21247" marB="21247" anchor="ctr">
                    <a:lnL w="12700" algn="ctr">
                      <a:solidFill>
                        <a:schemeClr val="tx1"/>
                      </a:solidFill>
                    </a:lnL>
                    <a:lnR w="12700" algn="ctr">
                      <a:solidFill>
                        <a:schemeClr val="tx1"/>
                      </a:solidFill>
                    </a:lnR>
                    <a:lnT w="12700" algn="ctr">
                      <a:solidFill>
                        <a:schemeClr val="tx1"/>
                      </a:solidFill>
                    </a:lnT>
                    <a:lnB w="12700" algn="ctr">
                      <a:solidFill>
                        <a:schemeClr val="tx1"/>
                      </a:solidFill>
                    </a:lnB>
                    <a:solidFill>
                      <a:schemeClr val="accent1">
                        <a:lumMod val="60000"/>
                        <a:lumOff val="40000"/>
                      </a:schemeClr>
                    </a:solidFill>
                  </a:tcPr>
                </a:tc>
                <a:tc>
                  <a:txBody>
                    <a:bodyPr/>
                    <a:lstStyle/>
                    <a:p>
                      <a:pPr algn="ctr">
                        <a:defRPr/>
                      </a:pPr>
                      <a:r>
                        <a:rPr lang="en-GB" sz="1200">
                          <a:solidFill>
                            <a:srgbClr val="42464D"/>
                          </a:solidFill>
                          <a:latin typeface="Helvetica Light"/>
                        </a:rPr>
                        <a:t>multi-axis</a:t>
                      </a:r>
                    </a:p>
                    <a:p>
                      <a:pPr algn="ctr">
                        <a:defRPr/>
                      </a:pPr>
                      <a:r>
                        <a:rPr lang="en-GB" sz="1200">
                          <a:solidFill>
                            <a:srgbClr val="42464D"/>
                          </a:solidFill>
                          <a:latin typeface="Helvetica Light"/>
                        </a:rPr>
                        <a:t>SmarGon-MSC2</a:t>
                      </a:r>
                      <a:endParaRPr lang="en-GB" sz="1200"/>
                    </a:p>
                  </a:txBody>
                  <a:tcPr marL="21247" marR="21247" marT="21247" marB="21247" anchor="ctr">
                    <a:lnL w="12700" algn="ctr">
                      <a:solidFill>
                        <a:schemeClr val="tx1"/>
                      </a:solidFill>
                    </a:lnL>
                    <a:lnR w="12700" algn="ctr">
                      <a:solidFill>
                        <a:schemeClr val="tx1"/>
                      </a:solidFill>
                    </a:lnR>
                    <a:lnT w="12700" algn="ctr">
                      <a:solidFill>
                        <a:schemeClr val="tx1"/>
                      </a:solidFill>
                    </a:lnT>
                    <a:lnB w="12700" algn="ctr">
                      <a:solidFill>
                        <a:schemeClr val="tx1"/>
                      </a:solidFill>
                    </a:lnB>
                    <a:solidFill>
                      <a:srgbClr val="DCDFE2"/>
                    </a:solidFill>
                  </a:tcPr>
                </a:tc>
                <a:tc>
                  <a:txBody>
                    <a:bodyPr/>
                    <a:lstStyle/>
                    <a:p>
                      <a:pPr algn="ctr">
                        <a:defRPr/>
                      </a:pPr>
                      <a:r>
                        <a:rPr lang="en-GB" sz="1200">
                          <a:solidFill>
                            <a:srgbClr val="42464D"/>
                          </a:solidFill>
                          <a:latin typeface="Helvetica Light"/>
                        </a:rPr>
                        <a:t>multi-axis</a:t>
                      </a:r>
                    </a:p>
                    <a:p>
                      <a:pPr algn="ctr">
                        <a:defRPr/>
                      </a:pPr>
                      <a:r>
                        <a:rPr lang="en-GB" sz="1200">
                          <a:solidFill>
                            <a:srgbClr val="42464D"/>
                          </a:solidFill>
                          <a:latin typeface="Helvetica Light"/>
                        </a:rPr>
                        <a:t>SmarGon-MSC2</a:t>
                      </a:r>
                      <a:endParaRPr lang="en-GB" sz="1200"/>
                    </a:p>
                  </a:txBody>
                  <a:tcPr marL="21247" marR="21247" marT="21247" marB="21247" anchor="ctr">
                    <a:lnL w="12700" algn="ctr">
                      <a:solidFill>
                        <a:schemeClr val="tx1"/>
                      </a:solidFill>
                    </a:lnL>
                    <a:lnR w="12700" algn="ctr">
                      <a:solidFill>
                        <a:schemeClr val="tx1"/>
                      </a:solidFill>
                    </a:lnR>
                    <a:lnT w="12700" algn="ctr">
                      <a:solidFill>
                        <a:schemeClr val="tx1"/>
                      </a:solidFill>
                    </a:lnT>
                    <a:lnB w="12700" algn="ctr">
                      <a:solidFill>
                        <a:schemeClr val="tx1"/>
                      </a:solidFill>
                    </a:lnB>
                    <a:solidFill>
                      <a:srgbClr val="DCDFE2"/>
                    </a:solidFill>
                  </a:tcPr>
                </a:tc>
                <a:tc>
                  <a:txBody>
                    <a:bodyPr/>
                    <a:lstStyle/>
                    <a:p>
                      <a:pPr algn="ctr">
                        <a:defRPr/>
                      </a:pPr>
                      <a:r>
                        <a:rPr lang="en-GB" sz="1200" dirty="0">
                          <a:solidFill>
                            <a:srgbClr val="42464D"/>
                          </a:solidFill>
                          <a:latin typeface="Helvetica Light"/>
                        </a:rPr>
                        <a:t>multi-axis </a:t>
                      </a:r>
                      <a:r>
                        <a:rPr lang="en-GB" sz="1200" dirty="0" err="1">
                          <a:solidFill>
                            <a:srgbClr val="42464D"/>
                          </a:solidFill>
                          <a:latin typeface="Helvetica Light"/>
                        </a:rPr>
                        <a:t>PRIGo</a:t>
                      </a:r>
                      <a:endParaRPr lang="en-GB" sz="1200" dirty="0"/>
                    </a:p>
                  </a:txBody>
                  <a:tcPr marL="21247" marR="21247" marT="21247" marB="21247" anchor="ctr">
                    <a:lnL w="12700" algn="ctr">
                      <a:solidFill>
                        <a:schemeClr val="tx1"/>
                      </a:solidFill>
                    </a:lnL>
                    <a:lnR w="12700" algn="ctr">
                      <a:solidFill>
                        <a:schemeClr val="tx1"/>
                      </a:solidFill>
                    </a:lnR>
                    <a:lnT w="12700" algn="ctr">
                      <a:solidFill>
                        <a:schemeClr val="tx1"/>
                      </a:solidFill>
                    </a:lnT>
                    <a:lnB w="12700" algn="ctr">
                      <a:solidFill>
                        <a:schemeClr val="tx1"/>
                      </a:solidFill>
                    </a:lnB>
                    <a:solidFill>
                      <a:srgbClr val="DCDFE2"/>
                    </a:solidFill>
                  </a:tcPr>
                </a:tc>
                <a:extLst>
                  <a:ext uri="{0D108BD9-81ED-4DB2-BD59-A6C34878D82A}">
                    <a16:rowId xmlns:a16="http://schemas.microsoft.com/office/drawing/2014/main" val="10008"/>
                  </a:ext>
                </a:extLst>
              </a:tr>
              <a:tr h="482454">
                <a:tc>
                  <a:txBody>
                    <a:bodyPr/>
                    <a:lstStyle/>
                    <a:p>
                      <a:pPr algn="ctr">
                        <a:defRPr/>
                      </a:pPr>
                      <a:r>
                        <a:rPr lang="en-GB" sz="1200" b="1" dirty="0">
                          <a:solidFill>
                            <a:srgbClr val="FFFFFF"/>
                          </a:solidFill>
                          <a:latin typeface="Helvetica"/>
                        </a:rPr>
                        <a:t>Robot &amp;</a:t>
                      </a:r>
                      <a:endParaRPr lang="en-GB" sz="1200" dirty="0"/>
                    </a:p>
                    <a:p>
                      <a:pPr algn="ctr">
                        <a:defRPr/>
                      </a:pPr>
                      <a:r>
                        <a:rPr lang="en-GB" sz="1200" b="1" dirty="0">
                          <a:solidFill>
                            <a:srgbClr val="FFFFFF"/>
                          </a:solidFill>
                          <a:latin typeface="Helvetica"/>
                        </a:rPr>
                        <a:t>pucks</a:t>
                      </a:r>
                      <a:endParaRPr lang="en-GB" sz="1200" dirty="0"/>
                    </a:p>
                  </a:txBody>
                  <a:tcPr marL="21247" marR="21247" marT="21247" marB="21247" anchor="ctr">
                    <a:lnL w="12700" algn="ctr">
                      <a:solidFill>
                        <a:schemeClr val="tx1"/>
                      </a:solidFill>
                    </a:lnL>
                    <a:lnR w="12700" algn="ctr">
                      <a:solidFill>
                        <a:schemeClr val="tx1"/>
                      </a:solidFill>
                    </a:lnR>
                    <a:lnT w="12700" algn="ctr">
                      <a:solidFill>
                        <a:schemeClr val="tx1"/>
                      </a:solidFill>
                    </a:lnT>
                    <a:lnB w="12700" algn="ctr">
                      <a:solidFill>
                        <a:schemeClr val="tx1"/>
                      </a:solidFill>
                    </a:lnB>
                    <a:solidFill>
                      <a:schemeClr val="accent1">
                        <a:lumMod val="60000"/>
                        <a:lumOff val="40000"/>
                      </a:schemeClr>
                    </a:solidFill>
                  </a:tcPr>
                </a:tc>
                <a:tc>
                  <a:txBody>
                    <a:bodyPr/>
                    <a:lstStyle/>
                    <a:p>
                      <a:pPr algn="ctr">
                        <a:defRPr/>
                      </a:pPr>
                      <a:r>
                        <a:rPr lang="en-GB" sz="1200" dirty="0">
                          <a:solidFill>
                            <a:srgbClr val="42464D"/>
                          </a:solidFill>
                          <a:latin typeface="Helvetica Light"/>
                        </a:rPr>
                        <a:t>TELL</a:t>
                      </a:r>
                      <a:endParaRPr lang="en-GB" sz="1200" dirty="0"/>
                    </a:p>
                    <a:p>
                      <a:pPr algn="ctr">
                        <a:defRPr/>
                      </a:pPr>
                      <a:r>
                        <a:rPr lang="en-GB" sz="1200" dirty="0">
                          <a:solidFill>
                            <a:srgbClr val="42464D"/>
                          </a:solidFill>
                          <a:latin typeface="Helvetica Light"/>
                        </a:rPr>
                        <a:t>Unipucks</a:t>
                      </a:r>
                      <a:endParaRPr lang="en-GB" sz="1200" dirty="0"/>
                    </a:p>
                  </a:txBody>
                  <a:tcPr marL="21247" marR="21247" marT="21247" marB="21247" anchor="ctr">
                    <a:lnL w="12700" algn="ctr">
                      <a:solidFill>
                        <a:schemeClr val="tx1"/>
                      </a:solidFill>
                    </a:lnL>
                    <a:lnR w="12700" algn="ctr">
                      <a:solidFill>
                        <a:schemeClr val="tx1"/>
                      </a:solidFill>
                    </a:lnR>
                    <a:lnT w="12700" algn="ctr">
                      <a:solidFill>
                        <a:schemeClr val="tx1"/>
                      </a:solidFill>
                    </a:lnT>
                    <a:lnB w="12700" algn="ctr">
                      <a:solidFill>
                        <a:schemeClr val="tx1"/>
                      </a:solidFill>
                    </a:lnB>
                    <a:solidFill>
                      <a:srgbClr val="FFFFFF"/>
                    </a:solidFill>
                  </a:tcPr>
                </a:tc>
                <a:tc>
                  <a:txBody>
                    <a:bodyPr/>
                    <a:lstStyle/>
                    <a:p>
                      <a:pPr algn="ctr">
                        <a:defRPr/>
                      </a:pPr>
                      <a:r>
                        <a:rPr lang="en-GB" sz="1200" dirty="0">
                          <a:solidFill>
                            <a:srgbClr val="42464D"/>
                          </a:solidFill>
                          <a:latin typeface="Helvetica Light"/>
                        </a:rPr>
                        <a:t>TELL</a:t>
                      </a:r>
                      <a:endParaRPr lang="en-GB" sz="1200" dirty="0"/>
                    </a:p>
                    <a:p>
                      <a:pPr algn="ctr">
                        <a:defRPr/>
                      </a:pPr>
                      <a:r>
                        <a:rPr lang="en-GB" sz="1200" dirty="0">
                          <a:solidFill>
                            <a:srgbClr val="42464D"/>
                          </a:solidFill>
                          <a:latin typeface="Helvetica Light"/>
                        </a:rPr>
                        <a:t>Unipucks</a:t>
                      </a:r>
                      <a:endParaRPr lang="en-GB" sz="1200" dirty="0"/>
                    </a:p>
                  </a:txBody>
                  <a:tcPr marL="21247" marR="21247" marT="21247" marB="21247" anchor="ctr">
                    <a:lnL w="12700" algn="ctr">
                      <a:solidFill>
                        <a:schemeClr val="tx1"/>
                      </a:solidFill>
                    </a:lnL>
                    <a:lnR w="12700" algn="ctr">
                      <a:solidFill>
                        <a:schemeClr val="tx1"/>
                      </a:solidFill>
                    </a:lnR>
                    <a:lnT w="12700" algn="ctr">
                      <a:solidFill>
                        <a:schemeClr val="tx1"/>
                      </a:solidFill>
                    </a:lnT>
                    <a:lnB w="12700" algn="ctr">
                      <a:solidFill>
                        <a:schemeClr val="tx1"/>
                      </a:solidFill>
                    </a:lnB>
                    <a:solidFill>
                      <a:srgbClr val="FFFFFF"/>
                    </a:solidFill>
                  </a:tcPr>
                </a:tc>
                <a:tc>
                  <a:txBody>
                    <a:bodyPr/>
                    <a:lstStyle/>
                    <a:p>
                      <a:pPr algn="ctr">
                        <a:defRPr/>
                      </a:pPr>
                      <a:r>
                        <a:rPr lang="en-GB" sz="1200" dirty="0">
                          <a:solidFill>
                            <a:srgbClr val="42464D"/>
                          </a:solidFill>
                          <a:latin typeface="Helvetica Light"/>
                        </a:rPr>
                        <a:t>TELL</a:t>
                      </a:r>
                      <a:endParaRPr lang="en-GB" sz="1200" dirty="0"/>
                    </a:p>
                    <a:p>
                      <a:pPr algn="ctr">
                        <a:defRPr/>
                      </a:pPr>
                      <a:r>
                        <a:rPr lang="en-GB" sz="1200" dirty="0">
                          <a:solidFill>
                            <a:srgbClr val="42464D"/>
                          </a:solidFill>
                          <a:latin typeface="Helvetica Light"/>
                        </a:rPr>
                        <a:t>Unipucks</a:t>
                      </a:r>
                      <a:endParaRPr lang="en-GB" sz="1200" dirty="0"/>
                    </a:p>
                  </a:txBody>
                  <a:tcPr marL="21247" marR="21247" marT="21247" marB="21247" anchor="ctr">
                    <a:lnL w="12700" algn="ctr">
                      <a:solidFill>
                        <a:schemeClr val="tx1"/>
                      </a:solidFill>
                    </a:lnL>
                    <a:lnR w="12700" algn="ctr">
                      <a:solidFill>
                        <a:schemeClr val="tx1"/>
                      </a:solidFill>
                    </a:lnR>
                    <a:lnT w="12700" algn="ctr">
                      <a:solidFill>
                        <a:schemeClr val="tx1"/>
                      </a:solidFill>
                    </a:lnT>
                    <a:lnB w="12700" algn="ctr">
                      <a:solidFill>
                        <a:schemeClr val="tx1"/>
                      </a:solidFill>
                    </a:lnB>
                    <a:solidFill>
                      <a:srgbClr val="FFFFFF"/>
                    </a:solidFill>
                  </a:tcPr>
                </a:tc>
                <a:extLst>
                  <a:ext uri="{0D108BD9-81ED-4DB2-BD59-A6C34878D82A}">
                    <a16:rowId xmlns:a16="http://schemas.microsoft.com/office/drawing/2014/main" val="10009"/>
                  </a:ext>
                </a:extLst>
              </a:tr>
            </a:tbl>
          </a:graphicData>
        </a:graphic>
      </p:graphicFrame>
      <p:sp>
        <p:nvSpPr>
          <p:cNvPr id="3" name="TextBox 2">
            <a:extLst>
              <a:ext uri="{FF2B5EF4-FFF2-40B4-BE49-F238E27FC236}">
                <a16:creationId xmlns:a16="http://schemas.microsoft.com/office/drawing/2014/main" id="{3C9BEA02-C282-88E6-B3C1-365DFEEE145E}"/>
              </a:ext>
            </a:extLst>
          </p:cNvPr>
          <p:cNvSpPr txBox="1"/>
          <p:nvPr/>
        </p:nvSpPr>
        <p:spPr>
          <a:xfrm rot="5400000">
            <a:off x="3335402" y="2877230"/>
            <a:ext cx="1487587" cy="430887"/>
          </a:xfrm>
          <a:prstGeom prst="rect">
            <a:avLst/>
          </a:prstGeom>
          <a:noFill/>
        </p:spPr>
        <p:txBody>
          <a:bodyPr wrap="none" lIns="0" tIns="0" rIns="0" bIns="0" rtlCol="0">
            <a:spAutoFit/>
          </a:bodyPr>
          <a:lstStyle/>
          <a:p>
            <a:pPr algn="l"/>
            <a:r>
              <a:rPr lang="en-US" sz="2800" dirty="0"/>
              <a:t>No beam </a:t>
            </a:r>
            <a:endParaRPr lang="en-CH" sz="2800" dirty="0"/>
          </a:p>
        </p:txBody>
      </p:sp>
    </p:spTree>
    <p:extLst>
      <p:ext uri="{BB962C8B-B14F-4D97-AF65-F5344CB8AC3E}">
        <p14:creationId xmlns:p14="http://schemas.microsoft.com/office/powerpoint/2010/main" val="41272927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E545A14-231A-7D12-A056-BCFE4ADD4E90}"/>
              </a:ext>
            </a:extLst>
          </p:cNvPr>
          <p:cNvSpPr>
            <a:spLocks noGrp="1"/>
          </p:cNvSpPr>
          <p:nvPr>
            <p:ph idx="1"/>
          </p:nvPr>
        </p:nvSpPr>
        <p:spPr>
          <a:xfrm>
            <a:off x="839416" y="1376773"/>
            <a:ext cx="8108179" cy="4644616"/>
          </a:xfrm>
        </p:spPr>
        <p:txBody>
          <a:bodyPr/>
          <a:lstStyle/>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Proposals</a:t>
            </a:r>
          </a:p>
          <a:p>
            <a:pPr marL="342900" indent="-342900">
              <a:buFont typeface="Arial" panose="020B0604020202020204" pitchFamily="34" charset="0"/>
              <a:buChar char="•"/>
            </a:pPr>
            <a:r>
              <a:rPr lang="en-US" dirty="0"/>
              <a:t>Sample shipping</a:t>
            </a:r>
          </a:p>
          <a:p>
            <a:pPr marL="342900" indent="-342900">
              <a:buFont typeface="Arial" panose="020B0604020202020204" pitchFamily="34" charset="0"/>
              <a:buChar char="•"/>
            </a:pPr>
            <a:r>
              <a:rPr lang="en-US" dirty="0"/>
              <a:t>Learning to operate new beamlines</a:t>
            </a:r>
          </a:p>
          <a:p>
            <a:pPr marL="342900" indent="-342900">
              <a:buFont typeface="Arial" panose="020B0604020202020204" pitchFamily="34" charset="0"/>
              <a:buChar char="•"/>
            </a:pPr>
            <a:r>
              <a:rPr lang="en-US" dirty="0"/>
              <a:t>Retrieving data</a:t>
            </a:r>
          </a:p>
          <a:p>
            <a:pPr marL="342900" indent="-342900">
              <a:buFont typeface="Arial" panose="020B0604020202020204" pitchFamily="34" charset="0"/>
              <a:buChar char="•"/>
            </a:pPr>
            <a:endParaRPr lang="en-US" dirty="0"/>
          </a:p>
          <a:p>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CH" dirty="0"/>
          </a:p>
          <a:p>
            <a:pPr marL="342900" indent="-342900">
              <a:buFont typeface="Arial" panose="020B0604020202020204" pitchFamily="34" charset="0"/>
              <a:buChar char="•"/>
            </a:pPr>
            <a:endParaRPr lang="en-CH" dirty="0"/>
          </a:p>
        </p:txBody>
      </p:sp>
      <p:sp>
        <p:nvSpPr>
          <p:cNvPr id="3" name="Date Placeholder 2">
            <a:extLst>
              <a:ext uri="{FF2B5EF4-FFF2-40B4-BE49-F238E27FC236}">
                <a16:creationId xmlns:a16="http://schemas.microsoft.com/office/drawing/2014/main" id="{567F62D8-E3F5-3297-33C2-119EEFE8781B}"/>
              </a:ext>
            </a:extLst>
          </p:cNvPr>
          <p:cNvSpPr>
            <a:spLocks noGrp="1"/>
          </p:cNvSpPr>
          <p:nvPr>
            <p:ph type="dt" sz="half" idx="10"/>
          </p:nvPr>
        </p:nvSpPr>
        <p:spPr>
          <a:xfrm>
            <a:off x="7552842" y="6404573"/>
            <a:ext cx="1620837" cy="144016"/>
          </a:xfrm>
        </p:spPr>
        <p:txBody>
          <a:bodyPr/>
          <a:lstStyle/>
          <a:p>
            <a:fld id="{2AE79E96-FFC2-4A0C-AF60-FB50CB155CB3}" type="datetime1">
              <a:rPr lang="de-CH" noProof="0" smtClean="0"/>
              <a:t>14.11.25</a:t>
            </a:fld>
            <a:endParaRPr lang="en-GB" noProof="0" dirty="0"/>
          </a:p>
        </p:txBody>
      </p:sp>
      <p:sp>
        <p:nvSpPr>
          <p:cNvPr id="4" name="Footer Placeholder 3">
            <a:extLst>
              <a:ext uri="{FF2B5EF4-FFF2-40B4-BE49-F238E27FC236}">
                <a16:creationId xmlns:a16="http://schemas.microsoft.com/office/drawing/2014/main" id="{A281900A-A564-F944-F201-9AC9385952CE}"/>
              </a:ext>
            </a:extLst>
          </p:cNvPr>
          <p:cNvSpPr>
            <a:spLocks noGrp="1"/>
          </p:cNvSpPr>
          <p:nvPr>
            <p:ph type="ftr" sz="quarter" idx="11"/>
          </p:nvPr>
        </p:nvSpPr>
        <p:spPr/>
        <p:txBody>
          <a:bodyPr/>
          <a:lstStyle/>
          <a:p>
            <a:r>
              <a:rPr lang="en-GB" noProof="0"/>
              <a:t>PSI Center for Photon Science</a:t>
            </a:r>
            <a:endParaRPr lang="en-GB" noProof="0" dirty="0"/>
          </a:p>
        </p:txBody>
      </p:sp>
      <p:sp>
        <p:nvSpPr>
          <p:cNvPr id="5" name="Slide Number Placeholder 4">
            <a:extLst>
              <a:ext uri="{FF2B5EF4-FFF2-40B4-BE49-F238E27FC236}">
                <a16:creationId xmlns:a16="http://schemas.microsoft.com/office/drawing/2014/main" id="{2E801BFF-D104-C83A-82B7-0C43F7E09304}"/>
              </a:ext>
            </a:extLst>
          </p:cNvPr>
          <p:cNvSpPr>
            <a:spLocks noGrp="1"/>
          </p:cNvSpPr>
          <p:nvPr>
            <p:ph type="sldNum" sz="quarter" idx="12"/>
          </p:nvPr>
        </p:nvSpPr>
        <p:spPr/>
        <p:txBody>
          <a:bodyPr/>
          <a:lstStyle/>
          <a:p>
            <a:fld id="{442AD375-037F-43D0-B059-5172DA06796A}" type="slidenum">
              <a:rPr lang="en-GB" noProof="0" smtClean="0"/>
              <a:pPr/>
              <a:t>4</a:t>
            </a:fld>
            <a:endParaRPr lang="en-GB" noProof="0" dirty="0"/>
          </a:p>
        </p:txBody>
      </p:sp>
      <p:sp>
        <p:nvSpPr>
          <p:cNvPr id="6" name="Title 5">
            <a:extLst>
              <a:ext uri="{FF2B5EF4-FFF2-40B4-BE49-F238E27FC236}">
                <a16:creationId xmlns:a16="http://schemas.microsoft.com/office/drawing/2014/main" id="{50BE9B4F-77F2-C02D-F04E-5121C3920D48}"/>
              </a:ext>
            </a:extLst>
          </p:cNvPr>
          <p:cNvSpPr>
            <a:spLocks noGrp="1"/>
          </p:cNvSpPr>
          <p:nvPr>
            <p:ph type="title"/>
          </p:nvPr>
        </p:nvSpPr>
        <p:spPr/>
        <p:txBody>
          <a:bodyPr/>
          <a:lstStyle/>
          <a:p>
            <a:r>
              <a:rPr lang="en-CH" dirty="0"/>
              <a:t>Seeking Light Elsewhere</a:t>
            </a:r>
          </a:p>
        </p:txBody>
      </p:sp>
      <p:pic>
        <p:nvPicPr>
          <p:cNvPr id="10" name="Picture 9" descr="A logo with blue dots&#10;&#10;AI-generated content may be incorrect.">
            <a:extLst>
              <a:ext uri="{FF2B5EF4-FFF2-40B4-BE49-F238E27FC236}">
                <a16:creationId xmlns:a16="http://schemas.microsoft.com/office/drawing/2014/main" id="{77BD058A-CF50-A6A5-C32A-68413AC780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5087" y="4232538"/>
            <a:ext cx="1301750" cy="1657950"/>
          </a:xfrm>
          <a:prstGeom prst="rect">
            <a:avLst/>
          </a:prstGeom>
        </p:spPr>
      </p:pic>
      <p:pic>
        <p:nvPicPr>
          <p:cNvPr id="12" name="Picture 11" descr="A blue and white logo&#10;&#10;AI-generated content may be incorrect.">
            <a:extLst>
              <a:ext uri="{FF2B5EF4-FFF2-40B4-BE49-F238E27FC236}">
                <a16:creationId xmlns:a16="http://schemas.microsoft.com/office/drawing/2014/main" id="{C9948CDA-7BDB-1423-9E89-8827511EFE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0096" y="5855754"/>
            <a:ext cx="2806328" cy="792375"/>
          </a:xfrm>
          <a:prstGeom prst="rect">
            <a:avLst/>
          </a:prstGeom>
        </p:spPr>
      </p:pic>
      <p:pic>
        <p:nvPicPr>
          <p:cNvPr id="14" name="Picture 13" descr="A logo with a circle and a letter x&#10;&#10;AI-generated content may be incorrect.">
            <a:extLst>
              <a:ext uri="{FF2B5EF4-FFF2-40B4-BE49-F238E27FC236}">
                <a16:creationId xmlns:a16="http://schemas.microsoft.com/office/drawing/2014/main" id="{02120928-79EA-5863-359C-D737B4E18D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52842" y="3429000"/>
            <a:ext cx="2152674" cy="655737"/>
          </a:xfrm>
          <a:prstGeom prst="rect">
            <a:avLst/>
          </a:prstGeom>
        </p:spPr>
      </p:pic>
      <p:pic>
        <p:nvPicPr>
          <p:cNvPr id="17" name="Picture 16" descr="A logo of a solar system&#10;&#10;AI-generated content may be incorrect.">
            <a:extLst>
              <a:ext uri="{FF2B5EF4-FFF2-40B4-BE49-F238E27FC236}">
                <a16:creationId xmlns:a16="http://schemas.microsoft.com/office/drawing/2014/main" id="{4A4D24B0-F0DD-ED71-8B80-785A16DC22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28508" y="159118"/>
            <a:ext cx="1977008" cy="1977008"/>
          </a:xfrm>
          <a:prstGeom prst="rect">
            <a:avLst/>
          </a:prstGeom>
        </p:spPr>
      </p:pic>
      <p:pic>
        <p:nvPicPr>
          <p:cNvPr id="16" name="Picture 15" descr="A blue circle with white text and dots&#10;&#10;AI-generated content may be incorrect.">
            <a:extLst>
              <a:ext uri="{FF2B5EF4-FFF2-40B4-BE49-F238E27FC236}">
                <a16:creationId xmlns:a16="http://schemas.microsoft.com/office/drawing/2014/main" id="{332321F0-8C1B-6EDC-A212-18EFC1EDD2D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10846" y="1913414"/>
            <a:ext cx="1301750" cy="1301750"/>
          </a:xfrm>
          <a:prstGeom prst="rect">
            <a:avLst/>
          </a:prstGeom>
        </p:spPr>
      </p:pic>
      <p:sp>
        <p:nvSpPr>
          <p:cNvPr id="8" name="TextBox 7">
            <a:extLst>
              <a:ext uri="{FF2B5EF4-FFF2-40B4-BE49-F238E27FC236}">
                <a16:creationId xmlns:a16="http://schemas.microsoft.com/office/drawing/2014/main" id="{7B7CCC03-B407-3528-0A69-186C64D64D43}"/>
              </a:ext>
            </a:extLst>
          </p:cNvPr>
          <p:cNvSpPr txBox="1"/>
          <p:nvPr/>
        </p:nvSpPr>
        <p:spPr>
          <a:xfrm>
            <a:off x="7320136" y="260648"/>
            <a:ext cx="4416657" cy="369332"/>
          </a:xfrm>
          <a:prstGeom prst="rect">
            <a:avLst/>
          </a:prstGeom>
          <a:noFill/>
        </p:spPr>
        <p:txBody>
          <a:bodyPr wrap="square">
            <a:spAutoFit/>
          </a:bodyPr>
          <a:lstStyle/>
          <a:p>
            <a:r>
              <a:rPr lang="en-US" dirty="0"/>
              <a:t>(Thanks for all the patience!)</a:t>
            </a:r>
          </a:p>
        </p:txBody>
      </p:sp>
    </p:spTree>
    <p:extLst>
      <p:ext uri="{BB962C8B-B14F-4D97-AF65-F5344CB8AC3E}">
        <p14:creationId xmlns:p14="http://schemas.microsoft.com/office/powerpoint/2010/main" val="10460605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C80D0E-8699-C04A-3768-BEF5B36D56A7}"/>
            </a:ext>
          </a:extLst>
        </p:cNvPr>
        <p:cNvGrpSpPr/>
        <p:nvPr/>
      </p:nvGrpSpPr>
      <p:grpSpPr>
        <a:xfrm>
          <a:off x="0" y="0"/>
          <a:ext cx="0" cy="0"/>
          <a:chOff x="0" y="0"/>
          <a:chExt cx="0" cy="0"/>
        </a:xfrm>
      </p:grpSpPr>
      <p:sp>
        <p:nvSpPr>
          <p:cNvPr id="3" name="Date Placeholder 2">
            <a:extLst>
              <a:ext uri="{FF2B5EF4-FFF2-40B4-BE49-F238E27FC236}">
                <a16:creationId xmlns:a16="http://schemas.microsoft.com/office/drawing/2014/main" id="{0CB987C9-7B2B-8A7E-601F-CAD9DC288124}"/>
              </a:ext>
            </a:extLst>
          </p:cNvPr>
          <p:cNvSpPr>
            <a:spLocks noGrp="1"/>
          </p:cNvSpPr>
          <p:nvPr>
            <p:ph type="dt" sz="half" idx="10"/>
          </p:nvPr>
        </p:nvSpPr>
        <p:spPr/>
        <p:txBody>
          <a:bodyPr/>
          <a:lstStyle/>
          <a:p>
            <a:fld id="{2AE79E96-FFC2-4A0C-AF60-FB50CB155CB3}" type="datetime1">
              <a:rPr lang="de-CH" noProof="0" smtClean="0"/>
              <a:t>14.11.25</a:t>
            </a:fld>
            <a:endParaRPr lang="en-GB" noProof="0" dirty="0"/>
          </a:p>
        </p:txBody>
      </p:sp>
      <p:sp>
        <p:nvSpPr>
          <p:cNvPr id="4" name="Footer Placeholder 3">
            <a:extLst>
              <a:ext uri="{FF2B5EF4-FFF2-40B4-BE49-F238E27FC236}">
                <a16:creationId xmlns:a16="http://schemas.microsoft.com/office/drawing/2014/main" id="{34B6BA68-939A-C04C-2974-DFB19FA3A2F3}"/>
              </a:ext>
            </a:extLst>
          </p:cNvPr>
          <p:cNvSpPr>
            <a:spLocks noGrp="1"/>
          </p:cNvSpPr>
          <p:nvPr>
            <p:ph type="ftr" sz="quarter" idx="11"/>
          </p:nvPr>
        </p:nvSpPr>
        <p:spPr/>
        <p:txBody>
          <a:bodyPr/>
          <a:lstStyle/>
          <a:p>
            <a:r>
              <a:rPr lang="en-GB" noProof="0"/>
              <a:t>PSI Center for Photon Science</a:t>
            </a:r>
            <a:endParaRPr lang="en-GB" noProof="0" dirty="0"/>
          </a:p>
        </p:txBody>
      </p:sp>
      <p:sp>
        <p:nvSpPr>
          <p:cNvPr id="5" name="Slide Number Placeholder 4">
            <a:extLst>
              <a:ext uri="{FF2B5EF4-FFF2-40B4-BE49-F238E27FC236}">
                <a16:creationId xmlns:a16="http://schemas.microsoft.com/office/drawing/2014/main" id="{18820B7F-0AED-13FF-1FA4-5D436E3934D5}"/>
              </a:ext>
            </a:extLst>
          </p:cNvPr>
          <p:cNvSpPr>
            <a:spLocks noGrp="1"/>
          </p:cNvSpPr>
          <p:nvPr>
            <p:ph type="sldNum" sz="quarter" idx="12"/>
          </p:nvPr>
        </p:nvSpPr>
        <p:spPr/>
        <p:txBody>
          <a:bodyPr/>
          <a:lstStyle/>
          <a:p>
            <a:fld id="{442AD375-037F-43D0-B059-5172DA06796A}" type="slidenum">
              <a:rPr lang="en-GB" noProof="0" smtClean="0"/>
              <a:pPr/>
              <a:t>5</a:t>
            </a:fld>
            <a:endParaRPr lang="en-GB" noProof="0" dirty="0"/>
          </a:p>
        </p:txBody>
      </p:sp>
      <p:sp>
        <p:nvSpPr>
          <p:cNvPr id="6" name="Title 5">
            <a:extLst>
              <a:ext uri="{FF2B5EF4-FFF2-40B4-BE49-F238E27FC236}">
                <a16:creationId xmlns:a16="http://schemas.microsoft.com/office/drawing/2014/main" id="{56F567F6-9B71-04B0-ED6A-15BFB8A0ECDF}"/>
              </a:ext>
            </a:extLst>
          </p:cNvPr>
          <p:cNvSpPr>
            <a:spLocks noGrp="1"/>
          </p:cNvSpPr>
          <p:nvPr>
            <p:ph type="title"/>
          </p:nvPr>
        </p:nvSpPr>
        <p:spPr>
          <a:xfrm>
            <a:off x="479376" y="116632"/>
            <a:ext cx="10945216" cy="810444"/>
          </a:xfrm>
        </p:spPr>
        <p:txBody>
          <a:bodyPr/>
          <a:lstStyle/>
          <a:p>
            <a:r>
              <a:rPr lang="en-CH" dirty="0"/>
              <a:t>User Portals: proposals, substances, accomodation, experimenters</a:t>
            </a:r>
          </a:p>
        </p:txBody>
      </p:sp>
      <p:pic>
        <p:nvPicPr>
          <p:cNvPr id="9" name="Picture 8">
            <a:extLst>
              <a:ext uri="{FF2B5EF4-FFF2-40B4-BE49-F238E27FC236}">
                <a16:creationId xmlns:a16="http://schemas.microsoft.com/office/drawing/2014/main" id="{1B92B436-60AD-88D9-391B-09F9AD281F52}"/>
              </a:ext>
            </a:extLst>
          </p:cNvPr>
          <p:cNvPicPr>
            <a:picLocks noChangeAspect="1"/>
          </p:cNvPicPr>
          <p:nvPr/>
        </p:nvPicPr>
        <p:blipFill>
          <a:blip r:embed="rId3"/>
          <a:stretch>
            <a:fillRect/>
          </a:stretch>
        </p:blipFill>
        <p:spPr>
          <a:xfrm>
            <a:off x="6168008" y="3398268"/>
            <a:ext cx="6027186" cy="3459732"/>
          </a:xfrm>
          <a:prstGeom prst="rect">
            <a:avLst/>
          </a:prstGeom>
        </p:spPr>
      </p:pic>
      <p:pic>
        <p:nvPicPr>
          <p:cNvPr id="10" name="Picture 9">
            <a:extLst>
              <a:ext uri="{FF2B5EF4-FFF2-40B4-BE49-F238E27FC236}">
                <a16:creationId xmlns:a16="http://schemas.microsoft.com/office/drawing/2014/main" id="{F82FC408-935C-92B9-CD9C-22E57D9323A9}"/>
              </a:ext>
            </a:extLst>
          </p:cNvPr>
          <p:cNvPicPr>
            <a:picLocks noChangeAspect="1"/>
          </p:cNvPicPr>
          <p:nvPr/>
        </p:nvPicPr>
        <p:blipFill>
          <a:blip r:embed="rId4"/>
          <a:stretch>
            <a:fillRect/>
          </a:stretch>
        </p:blipFill>
        <p:spPr>
          <a:xfrm>
            <a:off x="6816080" y="692696"/>
            <a:ext cx="3960440" cy="2657911"/>
          </a:xfrm>
          <a:prstGeom prst="rect">
            <a:avLst/>
          </a:prstGeom>
        </p:spPr>
      </p:pic>
      <p:grpSp>
        <p:nvGrpSpPr>
          <p:cNvPr id="14" name="Group 13">
            <a:extLst>
              <a:ext uri="{FF2B5EF4-FFF2-40B4-BE49-F238E27FC236}">
                <a16:creationId xmlns:a16="http://schemas.microsoft.com/office/drawing/2014/main" id="{94D4C2E7-9040-D0CA-DFF3-AFAA8551359C}"/>
              </a:ext>
            </a:extLst>
          </p:cNvPr>
          <p:cNvGrpSpPr/>
          <p:nvPr/>
        </p:nvGrpSpPr>
        <p:grpSpPr>
          <a:xfrm>
            <a:off x="263352" y="548680"/>
            <a:ext cx="6088745" cy="2496354"/>
            <a:chOff x="191344" y="764704"/>
            <a:chExt cx="6088745" cy="2496354"/>
          </a:xfrm>
        </p:grpSpPr>
        <p:pic>
          <p:nvPicPr>
            <p:cNvPr id="2" name="Picture 1">
              <a:extLst>
                <a:ext uri="{FF2B5EF4-FFF2-40B4-BE49-F238E27FC236}">
                  <a16:creationId xmlns:a16="http://schemas.microsoft.com/office/drawing/2014/main" id="{0936BE1A-903F-9250-6ECA-1EF3ED7FAE42}"/>
                </a:ext>
              </a:extLst>
            </p:cNvPr>
            <p:cNvPicPr>
              <a:picLocks noChangeAspect="1"/>
            </p:cNvPicPr>
            <p:nvPr/>
          </p:nvPicPr>
          <p:blipFill>
            <a:blip r:embed="rId5"/>
            <a:stretch>
              <a:fillRect/>
            </a:stretch>
          </p:blipFill>
          <p:spPr>
            <a:xfrm>
              <a:off x="191344" y="764704"/>
              <a:ext cx="6088745" cy="2151335"/>
            </a:xfrm>
            <a:prstGeom prst="rect">
              <a:avLst/>
            </a:prstGeom>
          </p:spPr>
        </p:pic>
        <p:pic>
          <p:nvPicPr>
            <p:cNvPr id="8" name="Picture 7">
              <a:extLst>
                <a:ext uri="{FF2B5EF4-FFF2-40B4-BE49-F238E27FC236}">
                  <a16:creationId xmlns:a16="http://schemas.microsoft.com/office/drawing/2014/main" id="{36E4FA4B-C058-9A4B-B04D-FB27B0A25881}"/>
                </a:ext>
              </a:extLst>
            </p:cNvPr>
            <p:cNvPicPr>
              <a:picLocks noChangeAspect="1"/>
            </p:cNvPicPr>
            <p:nvPr/>
          </p:nvPicPr>
          <p:blipFill>
            <a:blip r:embed="rId6"/>
            <a:stretch>
              <a:fillRect/>
            </a:stretch>
          </p:blipFill>
          <p:spPr>
            <a:xfrm>
              <a:off x="1919536" y="1832861"/>
              <a:ext cx="3518871" cy="1428197"/>
            </a:xfrm>
            <a:prstGeom prst="rect">
              <a:avLst/>
            </a:prstGeom>
          </p:spPr>
        </p:pic>
      </p:grpSp>
      <p:pic>
        <p:nvPicPr>
          <p:cNvPr id="15" name="Picture 14">
            <a:extLst>
              <a:ext uri="{FF2B5EF4-FFF2-40B4-BE49-F238E27FC236}">
                <a16:creationId xmlns:a16="http://schemas.microsoft.com/office/drawing/2014/main" id="{0127EC30-6289-D676-5904-1B26F7EC852D}"/>
              </a:ext>
            </a:extLst>
          </p:cNvPr>
          <p:cNvPicPr>
            <a:picLocks noChangeAspect="1"/>
          </p:cNvPicPr>
          <p:nvPr/>
        </p:nvPicPr>
        <p:blipFill>
          <a:blip r:embed="rId7"/>
          <a:stretch>
            <a:fillRect/>
          </a:stretch>
        </p:blipFill>
        <p:spPr>
          <a:xfrm>
            <a:off x="191344" y="3429000"/>
            <a:ext cx="5122127" cy="2916523"/>
          </a:xfrm>
          <a:prstGeom prst="rect">
            <a:avLst/>
          </a:prstGeom>
        </p:spPr>
      </p:pic>
      <p:pic>
        <p:nvPicPr>
          <p:cNvPr id="16" name="Picture 15">
            <a:extLst>
              <a:ext uri="{FF2B5EF4-FFF2-40B4-BE49-F238E27FC236}">
                <a16:creationId xmlns:a16="http://schemas.microsoft.com/office/drawing/2014/main" id="{238CEDC4-CF78-AE35-9922-B7A868BCF5F5}"/>
              </a:ext>
            </a:extLst>
          </p:cNvPr>
          <p:cNvPicPr>
            <a:picLocks noChangeAspect="1"/>
          </p:cNvPicPr>
          <p:nvPr/>
        </p:nvPicPr>
        <p:blipFill>
          <a:blip r:embed="rId8"/>
          <a:stretch>
            <a:fillRect/>
          </a:stretch>
        </p:blipFill>
        <p:spPr>
          <a:xfrm>
            <a:off x="25031" y="4505912"/>
            <a:ext cx="5535045" cy="2352088"/>
          </a:xfrm>
          <a:prstGeom prst="rect">
            <a:avLst/>
          </a:prstGeom>
        </p:spPr>
      </p:pic>
    </p:spTree>
    <p:extLst>
      <p:ext uri="{BB962C8B-B14F-4D97-AF65-F5344CB8AC3E}">
        <p14:creationId xmlns:p14="http://schemas.microsoft.com/office/powerpoint/2010/main" val="18321887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F6C73DE-F17D-417E-9D06-A4853A19A6FC}"/>
              </a:ext>
            </a:extLst>
          </p:cNvPr>
          <p:cNvSpPr>
            <a:spLocks noGrp="1"/>
          </p:cNvSpPr>
          <p:nvPr>
            <p:ph idx="1"/>
          </p:nvPr>
        </p:nvSpPr>
        <p:spPr>
          <a:xfrm>
            <a:off x="695400" y="1700808"/>
            <a:ext cx="10873283" cy="4644616"/>
          </a:xfrm>
        </p:spPr>
        <p:txBody>
          <a:bodyPr/>
          <a:lstStyle/>
          <a:p>
            <a:pPr marL="342900" indent="-342900">
              <a:buFont typeface="Arial" panose="020B0604020202020204" pitchFamily="34" charset="0"/>
              <a:buChar char="•"/>
            </a:pPr>
            <a:r>
              <a:rPr lang="en-CH" dirty="0"/>
              <a:t>Substances: sign of from safety office &amp; proposal review</a:t>
            </a:r>
          </a:p>
          <a:p>
            <a:pPr marL="594900" lvl="1" indent="-342900">
              <a:buFont typeface="Arial" panose="020B0604020202020204" pitchFamily="34" charset="0"/>
              <a:buChar char="•"/>
            </a:pPr>
            <a:r>
              <a:rPr lang="en-CH" sz="1600" dirty="0"/>
              <a:t>Sometimes possible to add more substances later to a proposal</a:t>
            </a:r>
          </a:p>
          <a:p>
            <a:pPr marL="594900" lvl="1" indent="-342900">
              <a:buFont typeface="Arial" panose="020B0604020202020204" pitchFamily="34" charset="0"/>
              <a:buChar char="•"/>
            </a:pPr>
            <a:r>
              <a:rPr lang="en-GB" sz="1600" dirty="0"/>
              <a:t>Authorisation needs</a:t>
            </a:r>
            <a:r>
              <a:rPr lang="en-CH" sz="1600" dirty="0"/>
              <a:t> to be conveyed to experimental metadata portal</a:t>
            </a:r>
          </a:p>
          <a:p>
            <a:pPr marL="594900" lvl="1" indent="-342900">
              <a:buFont typeface="Arial" panose="020B0604020202020204" pitchFamily="34" charset="0"/>
              <a:buChar char="•"/>
            </a:pPr>
            <a:endParaRPr lang="en-CH" sz="1600" dirty="0"/>
          </a:p>
          <a:p>
            <a:pPr marL="342900" indent="-342900">
              <a:buFont typeface="Arial" panose="020B0604020202020204" pitchFamily="34" charset="0"/>
              <a:buChar char="•"/>
            </a:pPr>
            <a:r>
              <a:rPr lang="en-GB" dirty="0"/>
              <a:t>Users/Experimenters</a:t>
            </a:r>
          </a:p>
          <a:p>
            <a:pPr marL="594900" lvl="1" indent="-342900">
              <a:buFont typeface="Arial" panose="020B0604020202020204" pitchFamily="34" charset="0"/>
              <a:buChar char="•"/>
            </a:pPr>
            <a:r>
              <a:rPr lang="en-GB" sz="1600" dirty="0" err="1"/>
              <a:t>Responsibles</a:t>
            </a:r>
            <a:r>
              <a:rPr lang="en-GB" sz="1600" dirty="0"/>
              <a:t> for proposals, shifts &amp; experiments</a:t>
            </a:r>
          </a:p>
          <a:p>
            <a:pPr marL="594900" lvl="1" indent="-342900">
              <a:buFont typeface="Arial" panose="020B0604020202020204" pitchFamily="34" charset="0"/>
              <a:buChar char="•"/>
            </a:pPr>
            <a:r>
              <a:rPr lang="en-GB" sz="1600" dirty="0" err="1"/>
              <a:t>Accomodation</a:t>
            </a:r>
            <a:r>
              <a:rPr lang="en-GB" sz="1600" dirty="0"/>
              <a:t> for on-site users</a:t>
            </a:r>
          </a:p>
          <a:p>
            <a:pPr marL="594900" lvl="1" indent="-342900">
              <a:buFont typeface="Arial" panose="020B0604020202020204" pitchFamily="34" charset="0"/>
              <a:buChar char="•"/>
            </a:pPr>
            <a:r>
              <a:rPr lang="en-GB" sz="1600" dirty="0"/>
              <a:t>Online safety training</a:t>
            </a:r>
          </a:p>
          <a:p>
            <a:pPr marL="594900" lvl="1" indent="-342900">
              <a:buFont typeface="Arial" panose="020B0604020202020204" pitchFamily="34" charset="0"/>
              <a:buChar char="•"/>
            </a:pPr>
            <a:endParaRPr lang="en-CH" sz="1600" dirty="0"/>
          </a:p>
          <a:p>
            <a:pPr marL="342900" indent="-342900">
              <a:buFont typeface="Arial" panose="020B0604020202020204" pitchFamily="34" charset="0"/>
              <a:buChar char="•"/>
            </a:pPr>
            <a:r>
              <a:rPr lang="en-GB" dirty="0"/>
              <a:t>Needs to be flexible enough for all beamlines/experiments on site, also non-MX</a:t>
            </a:r>
            <a:endParaRPr lang="en-CH" dirty="0"/>
          </a:p>
          <a:p>
            <a:endParaRPr lang="en-CH" dirty="0"/>
          </a:p>
          <a:p>
            <a:pPr marL="342900" indent="-342900">
              <a:buFont typeface="Arial" panose="020B0604020202020204" pitchFamily="34" charset="0"/>
              <a:buChar char="•"/>
            </a:pPr>
            <a:endParaRPr lang="en-CH" dirty="0"/>
          </a:p>
          <a:p>
            <a:pPr marL="342900" indent="-342900">
              <a:buFont typeface="Arial" panose="020B0604020202020204" pitchFamily="34" charset="0"/>
              <a:buChar char="•"/>
            </a:pPr>
            <a:endParaRPr lang="en-CH" dirty="0"/>
          </a:p>
        </p:txBody>
      </p:sp>
      <p:sp>
        <p:nvSpPr>
          <p:cNvPr id="3" name="Date Placeholder 2">
            <a:extLst>
              <a:ext uri="{FF2B5EF4-FFF2-40B4-BE49-F238E27FC236}">
                <a16:creationId xmlns:a16="http://schemas.microsoft.com/office/drawing/2014/main" id="{E5C28C4B-98A6-1145-5097-DBACA780D7EF}"/>
              </a:ext>
            </a:extLst>
          </p:cNvPr>
          <p:cNvSpPr>
            <a:spLocks noGrp="1"/>
          </p:cNvSpPr>
          <p:nvPr>
            <p:ph type="dt" sz="half" idx="10"/>
          </p:nvPr>
        </p:nvSpPr>
        <p:spPr/>
        <p:txBody>
          <a:bodyPr/>
          <a:lstStyle/>
          <a:p>
            <a:fld id="{2AE79E96-FFC2-4A0C-AF60-FB50CB155CB3}" type="datetime1">
              <a:rPr lang="de-CH" noProof="0" smtClean="0"/>
              <a:t>15.11.25</a:t>
            </a:fld>
            <a:endParaRPr lang="en-GB" noProof="0" dirty="0"/>
          </a:p>
        </p:txBody>
      </p:sp>
      <p:sp>
        <p:nvSpPr>
          <p:cNvPr id="5" name="Slide Number Placeholder 4">
            <a:extLst>
              <a:ext uri="{FF2B5EF4-FFF2-40B4-BE49-F238E27FC236}">
                <a16:creationId xmlns:a16="http://schemas.microsoft.com/office/drawing/2014/main" id="{6088B5B9-6F6E-3040-F971-C7546BD83693}"/>
              </a:ext>
            </a:extLst>
          </p:cNvPr>
          <p:cNvSpPr>
            <a:spLocks noGrp="1"/>
          </p:cNvSpPr>
          <p:nvPr>
            <p:ph type="sldNum" sz="quarter" idx="12"/>
          </p:nvPr>
        </p:nvSpPr>
        <p:spPr/>
        <p:txBody>
          <a:bodyPr/>
          <a:lstStyle/>
          <a:p>
            <a:fld id="{442AD375-037F-43D0-B059-5172DA06796A}" type="slidenum">
              <a:rPr lang="en-GB" noProof="0" smtClean="0"/>
              <a:pPr/>
              <a:t>6</a:t>
            </a:fld>
            <a:endParaRPr lang="en-GB" noProof="0" dirty="0"/>
          </a:p>
        </p:txBody>
      </p:sp>
      <p:sp>
        <p:nvSpPr>
          <p:cNvPr id="7" name="Title 5">
            <a:extLst>
              <a:ext uri="{FF2B5EF4-FFF2-40B4-BE49-F238E27FC236}">
                <a16:creationId xmlns:a16="http://schemas.microsoft.com/office/drawing/2014/main" id="{B006E466-F098-172C-383E-C713C4E28738}"/>
              </a:ext>
            </a:extLst>
          </p:cNvPr>
          <p:cNvSpPr>
            <a:spLocks noGrp="1"/>
          </p:cNvSpPr>
          <p:nvPr>
            <p:ph type="title"/>
          </p:nvPr>
        </p:nvSpPr>
        <p:spPr>
          <a:xfrm>
            <a:off x="479376" y="116632"/>
            <a:ext cx="8280920" cy="810444"/>
          </a:xfrm>
        </p:spPr>
        <p:txBody>
          <a:bodyPr/>
          <a:lstStyle/>
          <a:p>
            <a:r>
              <a:rPr lang="en-CH" dirty="0"/>
              <a:t>User Portals: input probably difficult to standardise</a:t>
            </a:r>
            <a:br>
              <a:rPr lang="en-CH" dirty="0"/>
            </a:br>
            <a:endParaRPr lang="en-CH" dirty="0"/>
          </a:p>
        </p:txBody>
      </p:sp>
      <p:sp>
        <p:nvSpPr>
          <p:cNvPr id="11" name="TextBox 10">
            <a:extLst>
              <a:ext uri="{FF2B5EF4-FFF2-40B4-BE49-F238E27FC236}">
                <a16:creationId xmlns:a16="http://schemas.microsoft.com/office/drawing/2014/main" id="{F80C8945-3BDD-A7D2-64B6-76684908BAB4}"/>
              </a:ext>
            </a:extLst>
          </p:cNvPr>
          <p:cNvSpPr txBox="1"/>
          <p:nvPr/>
        </p:nvSpPr>
        <p:spPr>
          <a:xfrm>
            <a:off x="1199456" y="5517232"/>
            <a:ext cx="10369152" cy="830997"/>
          </a:xfrm>
          <a:prstGeom prst="rect">
            <a:avLst/>
          </a:prstGeom>
          <a:noFill/>
        </p:spPr>
        <p:txBody>
          <a:bodyPr wrap="square">
            <a:spAutoFit/>
          </a:bodyPr>
          <a:lstStyle/>
          <a:p>
            <a:pPr algn="ctr"/>
            <a:r>
              <a:rPr lang="en-CH" sz="2400" b="1" dirty="0"/>
              <a:t>different sites, different security requirements in different countries,  </a:t>
            </a:r>
          </a:p>
          <a:p>
            <a:pPr algn="ctr"/>
            <a:r>
              <a:rPr lang="en-CH" sz="2400" b="1" dirty="0"/>
              <a:t>-&gt; </a:t>
            </a:r>
            <a:r>
              <a:rPr lang="en-GB" sz="2400" b="1" dirty="0"/>
              <a:t>c</a:t>
            </a:r>
            <a:r>
              <a:rPr lang="en-CH" sz="2400" b="1" dirty="0"/>
              <a:t>ompromise difficult</a:t>
            </a:r>
          </a:p>
        </p:txBody>
      </p:sp>
      <p:sp>
        <p:nvSpPr>
          <p:cNvPr id="13" name="TextBox 12">
            <a:extLst>
              <a:ext uri="{FF2B5EF4-FFF2-40B4-BE49-F238E27FC236}">
                <a16:creationId xmlns:a16="http://schemas.microsoft.com/office/drawing/2014/main" id="{6C7EFF1F-A640-856B-A953-C9C133267E09}"/>
              </a:ext>
            </a:extLst>
          </p:cNvPr>
          <p:cNvSpPr txBox="1"/>
          <p:nvPr/>
        </p:nvSpPr>
        <p:spPr>
          <a:xfrm>
            <a:off x="623392" y="836712"/>
            <a:ext cx="8136904" cy="400110"/>
          </a:xfrm>
          <a:prstGeom prst="rect">
            <a:avLst/>
          </a:prstGeom>
          <a:noFill/>
        </p:spPr>
        <p:txBody>
          <a:bodyPr wrap="square">
            <a:spAutoFit/>
          </a:bodyPr>
          <a:lstStyle/>
          <a:p>
            <a:r>
              <a:rPr lang="en-GB" sz="2000" b="1" u="sng" dirty="0"/>
              <a:t>P</a:t>
            </a:r>
            <a:r>
              <a:rPr lang="en-CH" sz="2000" b="1" u="sng" dirty="0"/>
              <a:t>roposal system &amp; safety department</a:t>
            </a:r>
          </a:p>
        </p:txBody>
      </p:sp>
      <p:grpSp>
        <p:nvGrpSpPr>
          <p:cNvPr id="23" name="Group 22">
            <a:extLst>
              <a:ext uri="{FF2B5EF4-FFF2-40B4-BE49-F238E27FC236}">
                <a16:creationId xmlns:a16="http://schemas.microsoft.com/office/drawing/2014/main" id="{561B2439-54A2-0AC8-9B8E-7DEDC5D14A1C}"/>
              </a:ext>
            </a:extLst>
          </p:cNvPr>
          <p:cNvGrpSpPr/>
          <p:nvPr/>
        </p:nvGrpSpPr>
        <p:grpSpPr>
          <a:xfrm>
            <a:off x="8256240" y="836712"/>
            <a:ext cx="3814195" cy="3779980"/>
            <a:chOff x="128425" y="0"/>
            <a:chExt cx="6920075" cy="6858000"/>
          </a:xfrm>
        </p:grpSpPr>
        <p:pic>
          <p:nvPicPr>
            <p:cNvPr id="14" name="Picture 13">
              <a:extLst>
                <a:ext uri="{FF2B5EF4-FFF2-40B4-BE49-F238E27FC236}">
                  <a16:creationId xmlns:a16="http://schemas.microsoft.com/office/drawing/2014/main" id="{BA34BDA0-1AC5-7C18-A4CC-C4FBBF61CE9D}"/>
                </a:ext>
              </a:extLst>
            </p:cNvPr>
            <p:cNvPicPr>
              <a:picLocks noChangeAspect="1"/>
            </p:cNvPicPr>
            <p:nvPr/>
          </p:nvPicPr>
          <p:blipFill>
            <a:blip r:embed="rId3"/>
            <a:stretch>
              <a:fillRect/>
            </a:stretch>
          </p:blipFill>
          <p:spPr>
            <a:xfrm>
              <a:off x="161614" y="5033956"/>
              <a:ext cx="3308023" cy="1151392"/>
            </a:xfrm>
            <a:prstGeom prst="rect">
              <a:avLst/>
            </a:prstGeom>
          </p:spPr>
        </p:pic>
        <p:pic>
          <p:nvPicPr>
            <p:cNvPr id="15" name="Picture 14">
              <a:extLst>
                <a:ext uri="{FF2B5EF4-FFF2-40B4-BE49-F238E27FC236}">
                  <a16:creationId xmlns:a16="http://schemas.microsoft.com/office/drawing/2014/main" id="{FCAB0F8C-4E19-A660-5A92-B5625552D2ED}"/>
                </a:ext>
              </a:extLst>
            </p:cNvPr>
            <p:cNvPicPr>
              <a:picLocks noChangeAspect="1"/>
            </p:cNvPicPr>
            <p:nvPr/>
          </p:nvPicPr>
          <p:blipFill>
            <a:blip r:embed="rId4"/>
            <a:stretch>
              <a:fillRect/>
            </a:stretch>
          </p:blipFill>
          <p:spPr>
            <a:xfrm>
              <a:off x="142761" y="5022360"/>
              <a:ext cx="2544450" cy="1186190"/>
            </a:xfrm>
            <a:prstGeom prst="rect">
              <a:avLst/>
            </a:prstGeom>
          </p:spPr>
        </p:pic>
        <p:pic>
          <p:nvPicPr>
            <p:cNvPr id="16" name="Picture 15">
              <a:extLst>
                <a:ext uri="{FF2B5EF4-FFF2-40B4-BE49-F238E27FC236}">
                  <a16:creationId xmlns:a16="http://schemas.microsoft.com/office/drawing/2014/main" id="{7DBACB23-8F2A-EB25-8909-1C341C02E3A2}"/>
                </a:ext>
              </a:extLst>
            </p:cNvPr>
            <p:cNvPicPr>
              <a:picLocks noChangeAspect="1"/>
            </p:cNvPicPr>
            <p:nvPr/>
          </p:nvPicPr>
          <p:blipFill>
            <a:blip r:embed="rId5"/>
            <a:stretch>
              <a:fillRect/>
            </a:stretch>
          </p:blipFill>
          <p:spPr>
            <a:xfrm>
              <a:off x="128425" y="4995329"/>
              <a:ext cx="1777148" cy="1215739"/>
            </a:xfrm>
            <a:prstGeom prst="rect">
              <a:avLst/>
            </a:prstGeom>
          </p:spPr>
        </p:pic>
        <p:grpSp>
          <p:nvGrpSpPr>
            <p:cNvPr id="17" name="Group 16">
              <a:extLst>
                <a:ext uri="{FF2B5EF4-FFF2-40B4-BE49-F238E27FC236}">
                  <a16:creationId xmlns:a16="http://schemas.microsoft.com/office/drawing/2014/main" id="{4609EDC0-4DE6-0BBC-E327-4FD7C0CC3527}"/>
                </a:ext>
              </a:extLst>
            </p:cNvPr>
            <p:cNvGrpSpPr/>
            <p:nvPr/>
          </p:nvGrpSpPr>
          <p:grpSpPr>
            <a:xfrm>
              <a:off x="162734" y="809228"/>
              <a:ext cx="3111626" cy="3987498"/>
              <a:chOff x="0" y="582164"/>
              <a:chExt cx="4345757" cy="5569016"/>
            </a:xfrm>
          </p:grpSpPr>
          <p:pic>
            <p:nvPicPr>
              <p:cNvPr id="18" name="Picture 17">
                <a:extLst>
                  <a:ext uri="{FF2B5EF4-FFF2-40B4-BE49-F238E27FC236}">
                    <a16:creationId xmlns:a16="http://schemas.microsoft.com/office/drawing/2014/main" id="{BFBDD6BA-90CC-C7AF-30B1-A935E120AF69}"/>
                  </a:ext>
                </a:extLst>
              </p:cNvPr>
              <p:cNvPicPr>
                <a:picLocks noChangeAspect="1"/>
              </p:cNvPicPr>
              <p:nvPr/>
            </p:nvPicPr>
            <p:blipFill>
              <a:blip r:embed="rId6"/>
              <a:stretch>
                <a:fillRect/>
              </a:stretch>
            </p:blipFill>
            <p:spPr>
              <a:xfrm>
                <a:off x="84841" y="582164"/>
                <a:ext cx="4260916" cy="4138005"/>
              </a:xfrm>
              <a:prstGeom prst="rect">
                <a:avLst/>
              </a:prstGeom>
            </p:spPr>
          </p:pic>
          <p:pic>
            <p:nvPicPr>
              <p:cNvPr id="19" name="Picture 18">
                <a:extLst>
                  <a:ext uri="{FF2B5EF4-FFF2-40B4-BE49-F238E27FC236}">
                    <a16:creationId xmlns:a16="http://schemas.microsoft.com/office/drawing/2014/main" id="{5C52BF84-449C-4433-E4CB-DC2ABD22A0D6}"/>
                  </a:ext>
                </a:extLst>
              </p:cNvPr>
              <p:cNvPicPr>
                <a:picLocks noChangeAspect="1"/>
              </p:cNvPicPr>
              <p:nvPr/>
            </p:nvPicPr>
            <p:blipFill>
              <a:blip r:embed="rId7"/>
              <a:stretch>
                <a:fillRect/>
              </a:stretch>
            </p:blipFill>
            <p:spPr>
              <a:xfrm>
                <a:off x="0" y="4079406"/>
                <a:ext cx="4294909" cy="2071774"/>
              </a:xfrm>
              <a:prstGeom prst="rect">
                <a:avLst/>
              </a:prstGeom>
            </p:spPr>
          </p:pic>
        </p:grpSp>
        <p:pic>
          <p:nvPicPr>
            <p:cNvPr id="20" name="Picture 19">
              <a:extLst>
                <a:ext uri="{FF2B5EF4-FFF2-40B4-BE49-F238E27FC236}">
                  <a16:creationId xmlns:a16="http://schemas.microsoft.com/office/drawing/2014/main" id="{52F17595-0F33-6FB9-0796-E3C2771F9C7E}"/>
                </a:ext>
              </a:extLst>
            </p:cNvPr>
            <p:cNvPicPr>
              <a:picLocks noChangeAspect="1"/>
            </p:cNvPicPr>
            <p:nvPr/>
          </p:nvPicPr>
          <p:blipFill>
            <a:blip r:embed="rId8"/>
            <a:stretch>
              <a:fillRect/>
            </a:stretch>
          </p:blipFill>
          <p:spPr>
            <a:xfrm>
              <a:off x="3521635" y="0"/>
              <a:ext cx="3348153" cy="2971613"/>
            </a:xfrm>
            <a:prstGeom prst="rect">
              <a:avLst/>
            </a:prstGeom>
          </p:spPr>
        </p:pic>
        <p:pic>
          <p:nvPicPr>
            <p:cNvPr id="21" name="Picture 20">
              <a:extLst>
                <a:ext uri="{FF2B5EF4-FFF2-40B4-BE49-F238E27FC236}">
                  <a16:creationId xmlns:a16="http://schemas.microsoft.com/office/drawing/2014/main" id="{C4AD32A2-D5ED-9AF8-E930-37924737C398}"/>
                </a:ext>
              </a:extLst>
            </p:cNvPr>
            <p:cNvPicPr>
              <a:picLocks noChangeAspect="1"/>
            </p:cNvPicPr>
            <p:nvPr/>
          </p:nvPicPr>
          <p:blipFill>
            <a:blip r:embed="rId9"/>
            <a:stretch>
              <a:fillRect/>
            </a:stretch>
          </p:blipFill>
          <p:spPr>
            <a:xfrm>
              <a:off x="3544483" y="2925802"/>
              <a:ext cx="3504017" cy="2217698"/>
            </a:xfrm>
            <a:prstGeom prst="rect">
              <a:avLst/>
            </a:prstGeom>
          </p:spPr>
        </p:pic>
        <p:pic>
          <p:nvPicPr>
            <p:cNvPr id="22" name="Picture 21">
              <a:extLst>
                <a:ext uri="{FF2B5EF4-FFF2-40B4-BE49-F238E27FC236}">
                  <a16:creationId xmlns:a16="http://schemas.microsoft.com/office/drawing/2014/main" id="{5639F387-62F2-4FB5-E669-689A6D30AA15}"/>
                </a:ext>
              </a:extLst>
            </p:cNvPr>
            <p:cNvPicPr>
              <a:picLocks noChangeAspect="1"/>
            </p:cNvPicPr>
            <p:nvPr/>
          </p:nvPicPr>
          <p:blipFill>
            <a:blip r:embed="rId10"/>
            <a:stretch>
              <a:fillRect/>
            </a:stretch>
          </p:blipFill>
          <p:spPr>
            <a:xfrm>
              <a:off x="3454400" y="5201238"/>
              <a:ext cx="3575119" cy="1656762"/>
            </a:xfrm>
            <a:prstGeom prst="rect">
              <a:avLst/>
            </a:prstGeom>
          </p:spPr>
        </p:pic>
      </p:grpSp>
    </p:spTree>
    <p:extLst>
      <p:ext uri="{BB962C8B-B14F-4D97-AF65-F5344CB8AC3E}">
        <p14:creationId xmlns:p14="http://schemas.microsoft.com/office/powerpoint/2010/main" val="17235868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B6E43F-7FB6-C7E7-60EA-F5AB3304E59C}"/>
            </a:ext>
          </a:extLst>
        </p:cNvPr>
        <p:cNvGrpSpPr/>
        <p:nvPr/>
      </p:nvGrpSpPr>
      <p:grpSpPr>
        <a:xfrm>
          <a:off x="0" y="0"/>
          <a:ext cx="0" cy="0"/>
          <a:chOff x="0" y="0"/>
          <a:chExt cx="0" cy="0"/>
        </a:xfrm>
      </p:grpSpPr>
      <p:sp>
        <p:nvSpPr>
          <p:cNvPr id="3" name="Date Placeholder 2">
            <a:extLst>
              <a:ext uri="{FF2B5EF4-FFF2-40B4-BE49-F238E27FC236}">
                <a16:creationId xmlns:a16="http://schemas.microsoft.com/office/drawing/2014/main" id="{79C6ADAC-A681-797E-297B-59B320CAF02F}"/>
              </a:ext>
            </a:extLst>
          </p:cNvPr>
          <p:cNvSpPr>
            <a:spLocks noGrp="1"/>
          </p:cNvSpPr>
          <p:nvPr>
            <p:ph type="dt" sz="half" idx="10"/>
          </p:nvPr>
        </p:nvSpPr>
        <p:spPr/>
        <p:txBody>
          <a:bodyPr/>
          <a:lstStyle/>
          <a:p>
            <a:fld id="{2AE79E96-FFC2-4A0C-AF60-FB50CB155CB3}" type="datetime1">
              <a:rPr lang="de-CH" noProof="0" smtClean="0"/>
              <a:t>15.11.25</a:t>
            </a:fld>
            <a:endParaRPr lang="en-GB" noProof="0" dirty="0"/>
          </a:p>
        </p:txBody>
      </p:sp>
      <p:sp>
        <p:nvSpPr>
          <p:cNvPr id="5" name="Slide Number Placeholder 4">
            <a:extLst>
              <a:ext uri="{FF2B5EF4-FFF2-40B4-BE49-F238E27FC236}">
                <a16:creationId xmlns:a16="http://schemas.microsoft.com/office/drawing/2014/main" id="{F6D43227-D88D-70DC-2276-7F9335E4C077}"/>
              </a:ext>
            </a:extLst>
          </p:cNvPr>
          <p:cNvSpPr>
            <a:spLocks noGrp="1"/>
          </p:cNvSpPr>
          <p:nvPr>
            <p:ph type="sldNum" sz="quarter" idx="12"/>
          </p:nvPr>
        </p:nvSpPr>
        <p:spPr/>
        <p:txBody>
          <a:bodyPr/>
          <a:lstStyle/>
          <a:p>
            <a:fld id="{442AD375-037F-43D0-B059-5172DA06796A}" type="slidenum">
              <a:rPr lang="en-GB" noProof="0" smtClean="0"/>
              <a:pPr/>
              <a:t>7</a:t>
            </a:fld>
            <a:endParaRPr lang="en-GB" noProof="0" dirty="0"/>
          </a:p>
        </p:txBody>
      </p:sp>
      <p:sp>
        <p:nvSpPr>
          <p:cNvPr id="7" name="Title 5">
            <a:extLst>
              <a:ext uri="{FF2B5EF4-FFF2-40B4-BE49-F238E27FC236}">
                <a16:creationId xmlns:a16="http://schemas.microsoft.com/office/drawing/2014/main" id="{F8A7B368-A71B-BDCF-2B50-BEE035BF75E7}"/>
              </a:ext>
            </a:extLst>
          </p:cNvPr>
          <p:cNvSpPr>
            <a:spLocks noGrp="1"/>
          </p:cNvSpPr>
          <p:nvPr>
            <p:ph type="title"/>
          </p:nvPr>
        </p:nvSpPr>
        <p:spPr>
          <a:xfrm>
            <a:off x="479376" y="116632"/>
            <a:ext cx="8280920" cy="810444"/>
          </a:xfrm>
        </p:spPr>
        <p:txBody>
          <a:bodyPr/>
          <a:lstStyle/>
          <a:p>
            <a:r>
              <a:rPr lang="en-CH" dirty="0"/>
              <a:t>User Portals: connected to the database</a:t>
            </a:r>
            <a:br>
              <a:rPr lang="en-CH" dirty="0"/>
            </a:br>
            <a:endParaRPr lang="en-CH" dirty="0"/>
          </a:p>
        </p:txBody>
      </p:sp>
      <p:sp>
        <p:nvSpPr>
          <p:cNvPr id="8" name="Content Placeholder 7">
            <a:extLst>
              <a:ext uri="{FF2B5EF4-FFF2-40B4-BE49-F238E27FC236}">
                <a16:creationId xmlns:a16="http://schemas.microsoft.com/office/drawing/2014/main" id="{7A4923F4-C5AC-0211-F246-A4C40C1772C2}"/>
              </a:ext>
            </a:extLst>
          </p:cNvPr>
          <p:cNvSpPr>
            <a:spLocks noGrp="1"/>
          </p:cNvSpPr>
          <p:nvPr>
            <p:ph idx="1"/>
          </p:nvPr>
        </p:nvSpPr>
        <p:spPr>
          <a:xfrm>
            <a:off x="335360" y="476672"/>
            <a:ext cx="8964613" cy="4644616"/>
          </a:xfrm>
        </p:spPr>
        <p:txBody>
          <a:bodyPr/>
          <a:lstStyle/>
          <a:p>
            <a:r>
              <a:rPr lang="en-GB" dirty="0"/>
              <a:t>P</a:t>
            </a:r>
            <a:r>
              <a:rPr lang="en-CH" dirty="0"/>
              <a:t>otential classes:</a:t>
            </a:r>
          </a:p>
          <a:p>
            <a:pPr marL="342900" indent="-342900">
              <a:buFont typeface="Arial" panose="020B0604020202020204" pitchFamily="34" charset="0"/>
              <a:buChar char="•"/>
            </a:pPr>
            <a:r>
              <a:rPr lang="en-CH" dirty="0"/>
              <a:t>User</a:t>
            </a:r>
          </a:p>
          <a:p>
            <a:pPr marL="342900" indent="-342900">
              <a:buFont typeface="Arial" panose="020B0604020202020204" pitchFamily="34" charset="0"/>
              <a:buChar char="•"/>
            </a:pPr>
            <a:r>
              <a:rPr lang="en-CH" dirty="0"/>
              <a:t>ApprovedSample</a:t>
            </a:r>
          </a:p>
          <a:p>
            <a:pPr marL="342900" indent="-342900">
              <a:buFont typeface="Arial" panose="020B0604020202020204" pitchFamily="34" charset="0"/>
              <a:buChar char="•"/>
            </a:pPr>
            <a:r>
              <a:rPr lang="en-CH" dirty="0"/>
              <a:t>RequestedSample?</a:t>
            </a:r>
          </a:p>
        </p:txBody>
      </p:sp>
      <p:sp>
        <p:nvSpPr>
          <p:cNvPr id="14" name="TextBox 13">
            <a:extLst>
              <a:ext uri="{FF2B5EF4-FFF2-40B4-BE49-F238E27FC236}">
                <a16:creationId xmlns:a16="http://schemas.microsoft.com/office/drawing/2014/main" id="{E5B7AC81-B3DD-C71A-8AD9-A64F81F94143}"/>
              </a:ext>
            </a:extLst>
          </p:cNvPr>
          <p:cNvSpPr txBox="1"/>
          <p:nvPr/>
        </p:nvSpPr>
        <p:spPr>
          <a:xfrm>
            <a:off x="7248128" y="692696"/>
            <a:ext cx="3744416" cy="954107"/>
          </a:xfrm>
          <a:prstGeom prst="rect">
            <a:avLst/>
          </a:prstGeom>
          <a:noFill/>
        </p:spPr>
        <p:txBody>
          <a:bodyPr wrap="square">
            <a:spAutoFit/>
          </a:bodyPr>
          <a:lstStyle/>
          <a:p>
            <a:r>
              <a:rPr lang="en-GB" sz="800" b="0" dirty="0">
                <a:solidFill>
                  <a:srgbClr val="C678DD"/>
                </a:solidFill>
                <a:effectLst/>
                <a:latin typeface="Menlo" panose="020B0609030804020204" pitchFamily="49" charset="0"/>
              </a:rPr>
              <a:t>class</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User</a:t>
            </a:r>
            <a:r>
              <a:rPr lang="en-GB" sz="800" b="0" dirty="0">
                <a:solidFill>
                  <a:srgbClr val="ABB2BF"/>
                </a:solidFill>
                <a:effectLst/>
                <a:latin typeface="Menlo" panose="020B0609030804020204" pitchFamily="49" charset="0"/>
              </a:rPr>
              <a:t>(</a:t>
            </a:r>
            <a:r>
              <a:rPr lang="en-GB" sz="800" b="0" dirty="0" err="1">
                <a:solidFill>
                  <a:srgbClr val="E5C07B"/>
                </a:solidFill>
                <a:effectLst/>
                <a:latin typeface="Menlo" panose="020B0609030804020204" pitchFamily="49" charset="0"/>
              </a:rPr>
              <a:t>BaseModel</a:t>
            </a:r>
            <a:r>
              <a:rPr lang="en-GB" sz="800" b="0" dirty="0">
                <a:solidFill>
                  <a:srgbClr val="ABB2BF"/>
                </a:solidFill>
                <a:effectLst/>
                <a:latin typeface="Menlo" panose="020B0609030804020204" pitchFamily="49" charset="0"/>
              </a:rPr>
              <a:t>): </a:t>
            </a:r>
            <a:r>
              <a:rPr lang="en-GB" sz="800" b="0" dirty="0">
                <a:solidFill>
                  <a:srgbClr val="7F848E"/>
                </a:solidFill>
                <a:effectLst/>
                <a:latin typeface="Menlo" panose="020B0609030804020204" pitchFamily="49" charset="0"/>
              </a:rPr>
              <a:t># defined during registration</a:t>
            </a:r>
          </a:p>
          <a:p>
            <a:r>
              <a:rPr lang="en-GB" sz="800" b="0" dirty="0" err="1">
                <a:solidFill>
                  <a:srgbClr val="E06C75"/>
                </a:solidFill>
                <a:effectLst/>
                <a:latin typeface="Menlo" panose="020B0609030804020204" pitchFamily="49" charset="0"/>
              </a:rPr>
              <a:t>firstName</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str</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lastName</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str</a:t>
            </a:r>
            <a:endParaRPr lang="en-GB" sz="800" b="0" dirty="0">
              <a:solidFill>
                <a:srgbClr val="ABB2BF"/>
              </a:solidFill>
              <a:effectLst/>
              <a:latin typeface="Menlo" panose="020B0609030804020204" pitchFamily="49" charset="0"/>
            </a:endParaRPr>
          </a:p>
          <a:p>
            <a:r>
              <a:rPr lang="en-GB" sz="800" b="0" dirty="0">
                <a:solidFill>
                  <a:srgbClr val="E06C75"/>
                </a:solidFill>
                <a:effectLst/>
                <a:latin typeface="Menlo" panose="020B0609030804020204" pitchFamily="49" charset="0"/>
              </a:rPr>
              <a:t>email</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str</a:t>
            </a:r>
            <a:endParaRPr lang="en-GB" sz="800" b="0" dirty="0">
              <a:solidFill>
                <a:srgbClr val="ABB2BF"/>
              </a:solidFill>
              <a:effectLst/>
              <a:latin typeface="Menlo" panose="020B0609030804020204" pitchFamily="49" charset="0"/>
            </a:endParaRPr>
          </a:p>
          <a:p>
            <a:r>
              <a:rPr lang="en-GB" sz="800" b="0" dirty="0">
                <a:solidFill>
                  <a:srgbClr val="E06C75"/>
                </a:solidFill>
                <a:effectLst/>
                <a:latin typeface="Menlo" panose="020B0609030804020204" pitchFamily="49" charset="0"/>
              </a:rPr>
              <a:t>address</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str</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insitute</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str | Institute</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phoneNumber</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str</a:t>
            </a:r>
            <a:endParaRPr lang="en-GB" sz="800" b="0" dirty="0">
              <a:solidFill>
                <a:srgbClr val="ABB2BF"/>
              </a:solidFill>
              <a:effectLst/>
              <a:latin typeface="Menlo" panose="020B0609030804020204" pitchFamily="49" charset="0"/>
            </a:endParaRPr>
          </a:p>
        </p:txBody>
      </p:sp>
      <p:sp>
        <p:nvSpPr>
          <p:cNvPr id="18" name="TextBox 17">
            <a:extLst>
              <a:ext uri="{FF2B5EF4-FFF2-40B4-BE49-F238E27FC236}">
                <a16:creationId xmlns:a16="http://schemas.microsoft.com/office/drawing/2014/main" id="{024F2116-96E5-EF26-64A5-4C8F134EEE3D}"/>
              </a:ext>
            </a:extLst>
          </p:cNvPr>
          <p:cNvSpPr txBox="1"/>
          <p:nvPr/>
        </p:nvSpPr>
        <p:spPr>
          <a:xfrm>
            <a:off x="47328" y="2204864"/>
            <a:ext cx="3456384" cy="4401205"/>
          </a:xfrm>
          <a:prstGeom prst="rect">
            <a:avLst/>
          </a:prstGeom>
          <a:noFill/>
        </p:spPr>
        <p:txBody>
          <a:bodyPr wrap="square">
            <a:spAutoFit/>
          </a:bodyPr>
          <a:lstStyle/>
          <a:p>
            <a:r>
              <a:rPr lang="en-GB" sz="800" b="0" dirty="0">
                <a:solidFill>
                  <a:srgbClr val="C678DD"/>
                </a:solidFill>
                <a:effectLst/>
                <a:latin typeface="Menlo" panose="020B0609030804020204" pitchFamily="49" charset="0"/>
              </a:rPr>
              <a:t>class</a:t>
            </a:r>
            <a:r>
              <a:rPr lang="en-GB" sz="800" b="0" dirty="0">
                <a:solidFill>
                  <a:srgbClr val="ABB2BF"/>
                </a:solidFill>
                <a:effectLst/>
                <a:latin typeface="Menlo" panose="020B0609030804020204" pitchFamily="49" charset="0"/>
              </a:rPr>
              <a:t> </a:t>
            </a:r>
            <a:r>
              <a:rPr lang="en-GB" sz="800" b="0" dirty="0" err="1">
                <a:solidFill>
                  <a:srgbClr val="E5C07B"/>
                </a:solidFill>
                <a:effectLst/>
                <a:latin typeface="Menlo" panose="020B0609030804020204" pitchFamily="49" charset="0"/>
              </a:rPr>
              <a:t>ApprovedSample</a:t>
            </a:r>
            <a:r>
              <a:rPr lang="en-GB" sz="800" b="0" dirty="0">
                <a:solidFill>
                  <a:srgbClr val="ABB2BF"/>
                </a:solidFill>
                <a:effectLst/>
                <a:latin typeface="Menlo" panose="020B0609030804020204" pitchFamily="49" charset="0"/>
              </a:rPr>
              <a:t>(</a:t>
            </a:r>
            <a:r>
              <a:rPr lang="en-GB" sz="800" b="0" dirty="0" err="1">
                <a:solidFill>
                  <a:srgbClr val="E5C07B"/>
                </a:solidFill>
                <a:effectLst/>
                <a:latin typeface="Menlo" panose="020B0609030804020204" pitchFamily="49" charset="0"/>
              </a:rPr>
              <a:t>BaseModel</a:t>
            </a:r>
            <a:r>
              <a:rPr lang="en-GB" sz="800" b="0" dirty="0">
                <a:solidFill>
                  <a:srgbClr val="ABB2BF"/>
                </a:solidFill>
                <a:effectLst/>
                <a:latin typeface="Menlo" panose="020B0609030804020204" pitchFamily="49" charset="0"/>
              </a:rPr>
              <a:t>):</a:t>
            </a:r>
          </a:p>
          <a:p>
            <a:r>
              <a:rPr lang="en-GB" sz="800" b="0" dirty="0" err="1">
                <a:solidFill>
                  <a:srgbClr val="E06C75"/>
                </a:solidFill>
                <a:effectLst/>
                <a:latin typeface="Menlo" panose="020B0609030804020204" pitchFamily="49" charset="0"/>
              </a:rPr>
              <a:t>substanceName</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str</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chemicalformula</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str</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substanceDescription</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str</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casNumber</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str</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sampleAggregateState</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Literal</a:t>
            </a:r>
            <a:r>
              <a:rPr lang="en-GB" sz="800" b="0" dirty="0">
                <a:solidFill>
                  <a:srgbClr val="ABB2BF"/>
                </a:solidFill>
                <a:effectLst/>
                <a:latin typeface="Menlo" panose="020B0609030804020204" pitchFamily="49" charset="0"/>
              </a:rPr>
              <a:t>[</a:t>
            </a:r>
            <a:r>
              <a:rPr lang="en-GB" sz="800" b="0" dirty="0">
                <a:solidFill>
                  <a:srgbClr val="98C379"/>
                </a:solidFill>
                <a:effectLst/>
                <a:latin typeface="Menlo" panose="020B0609030804020204" pitchFamily="49" charset="0"/>
              </a:rPr>
              <a:t>"</a:t>
            </a:r>
            <a:r>
              <a:rPr lang="en-GB" sz="800" b="0" dirty="0" err="1">
                <a:solidFill>
                  <a:srgbClr val="98C379"/>
                </a:solidFill>
                <a:effectLst/>
                <a:latin typeface="Menlo" panose="020B0609030804020204" pitchFamily="49" charset="0"/>
              </a:rPr>
              <a:t>Liquid"</a:t>
            </a:r>
            <a:r>
              <a:rPr lang="en-GB" sz="800" b="0" dirty="0" err="1">
                <a:solidFill>
                  <a:srgbClr val="ABB2BF"/>
                </a:solidFill>
                <a:effectLst/>
                <a:latin typeface="Menlo" panose="020B0609030804020204" pitchFamily="49" charset="0"/>
              </a:rPr>
              <a:t>,</a:t>
            </a:r>
            <a:r>
              <a:rPr lang="en-GB" sz="800" b="0" dirty="0" err="1">
                <a:solidFill>
                  <a:srgbClr val="98C379"/>
                </a:solidFill>
                <a:effectLst/>
                <a:latin typeface="Menlo" panose="020B0609030804020204" pitchFamily="49" charset="0"/>
              </a:rPr>
              <a:t>"Single</a:t>
            </a:r>
            <a:r>
              <a:rPr lang="en-GB" sz="800" b="0" dirty="0">
                <a:solidFill>
                  <a:srgbClr val="98C379"/>
                </a:solidFill>
                <a:effectLst/>
                <a:latin typeface="Menlo" panose="020B0609030804020204" pitchFamily="49" charset="0"/>
              </a:rPr>
              <a:t> Crystal"</a:t>
            </a:r>
            <a:r>
              <a:rPr lang="en-GB" sz="800" b="0" dirty="0">
                <a:solidFill>
                  <a:srgbClr val="ABB2BF"/>
                </a:solidFill>
                <a:effectLst/>
                <a:latin typeface="Menlo" panose="020B0609030804020204" pitchFamily="49" charset="0"/>
              </a:rPr>
              <a:t>, </a:t>
            </a:r>
            <a:r>
              <a:rPr lang="en-GB" sz="800" b="0" dirty="0">
                <a:solidFill>
                  <a:srgbClr val="98C379"/>
                </a:solidFill>
                <a:effectLst/>
                <a:latin typeface="Menlo" panose="020B0609030804020204" pitchFamily="49" charset="0"/>
              </a:rPr>
              <a:t>"Gas"</a:t>
            </a:r>
            <a:r>
              <a:rPr lang="en-GB" sz="800" b="0" dirty="0">
                <a:solidFill>
                  <a:srgbClr val="ABB2BF"/>
                </a:solidFill>
                <a:effectLst/>
                <a:latin typeface="Menlo" panose="020B0609030804020204" pitchFamily="49" charset="0"/>
              </a:rPr>
              <a:t>, </a:t>
            </a:r>
            <a:r>
              <a:rPr lang="en-GB" sz="800" b="0" dirty="0">
                <a:solidFill>
                  <a:srgbClr val="98C379"/>
                </a:solidFill>
                <a:effectLst/>
                <a:latin typeface="Menlo" panose="020B0609030804020204" pitchFamily="49" charset="0"/>
              </a:rPr>
              <a:t>"Solid/Powder"</a:t>
            </a:r>
            <a:r>
              <a:rPr lang="en-GB" sz="800" b="0" dirty="0">
                <a:solidFill>
                  <a:srgbClr val="ABB2BF"/>
                </a:solidFill>
                <a:effectLst/>
                <a:latin typeface="Menlo" panose="020B0609030804020204" pitchFamily="49" charset="0"/>
              </a:rPr>
              <a:t>, </a:t>
            </a:r>
            <a:r>
              <a:rPr lang="en-GB" sz="800" b="0" dirty="0">
                <a:solidFill>
                  <a:srgbClr val="98C379"/>
                </a:solidFill>
                <a:effectLst/>
                <a:latin typeface="Menlo" panose="020B0609030804020204" pitchFamily="49" charset="0"/>
              </a:rPr>
              <a:t>"Solid/Piece(s)"</a:t>
            </a:r>
            <a:r>
              <a:rPr lang="en-GB" sz="800" b="0" dirty="0">
                <a:solidFill>
                  <a:srgbClr val="ABB2BF"/>
                </a:solidFill>
                <a:effectLst/>
                <a:latin typeface="Menlo" panose="020B0609030804020204" pitchFamily="49" charset="0"/>
              </a:rPr>
              <a:t>]</a:t>
            </a:r>
          </a:p>
          <a:p>
            <a:r>
              <a:rPr lang="en-GB" sz="800" b="0" dirty="0" err="1">
                <a:solidFill>
                  <a:srgbClr val="E06C75"/>
                </a:solidFill>
                <a:effectLst/>
                <a:latin typeface="Menlo" panose="020B0609030804020204" pitchFamily="49" charset="0"/>
              </a:rPr>
              <a:t>sampleSizeX</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tuple</a:t>
            </a:r>
            <a:r>
              <a:rPr lang="en-GB" sz="800" b="0" dirty="0">
                <a:solidFill>
                  <a:srgbClr val="ABB2BF"/>
                </a:solidFill>
                <a:effectLst/>
                <a:latin typeface="Menlo" panose="020B0609030804020204" pitchFamily="49" charset="0"/>
              </a:rPr>
              <a:t>[</a:t>
            </a:r>
            <a:r>
              <a:rPr lang="en-GB" sz="800" b="0" dirty="0">
                <a:solidFill>
                  <a:srgbClr val="E5C07B"/>
                </a:solidFill>
                <a:effectLst/>
                <a:latin typeface="Menlo" panose="020B0609030804020204" pitchFamily="49" charset="0"/>
              </a:rPr>
              <a:t>float</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Literal</a:t>
            </a:r>
            <a:r>
              <a:rPr lang="en-GB" sz="800" b="0" dirty="0">
                <a:solidFill>
                  <a:srgbClr val="ABB2BF"/>
                </a:solidFill>
                <a:effectLst/>
                <a:latin typeface="Menlo" panose="020B0609030804020204" pitchFamily="49" charset="0"/>
              </a:rPr>
              <a:t>[</a:t>
            </a:r>
            <a:r>
              <a:rPr lang="en-GB" sz="800" b="0" dirty="0">
                <a:solidFill>
                  <a:srgbClr val="98C379"/>
                </a:solidFill>
                <a:effectLst/>
                <a:latin typeface="Menlo" panose="020B0609030804020204" pitchFamily="49" charset="0"/>
              </a:rPr>
              <a:t>"</a:t>
            </a:r>
            <a:r>
              <a:rPr lang="el-GR" sz="800" b="0" dirty="0">
                <a:solidFill>
                  <a:srgbClr val="98C379"/>
                </a:solidFill>
                <a:effectLst/>
                <a:latin typeface="Menlo" panose="020B0609030804020204" pitchFamily="49" charset="0"/>
              </a:rPr>
              <a:t>μ</a:t>
            </a:r>
            <a:r>
              <a:rPr lang="en-GB" sz="800" b="0" dirty="0">
                <a:solidFill>
                  <a:srgbClr val="98C379"/>
                </a:solidFill>
                <a:effectLst/>
                <a:latin typeface="Menlo" panose="020B0609030804020204" pitchFamily="49" charset="0"/>
              </a:rPr>
              <a:t>m"</a:t>
            </a:r>
            <a:r>
              <a:rPr lang="en-GB" sz="800" b="0" dirty="0">
                <a:solidFill>
                  <a:srgbClr val="ABB2BF"/>
                </a:solidFill>
                <a:effectLst/>
                <a:latin typeface="Menlo" panose="020B0609030804020204" pitchFamily="49" charset="0"/>
              </a:rPr>
              <a:t>, </a:t>
            </a:r>
            <a:r>
              <a:rPr lang="en-GB" sz="800" b="0" dirty="0">
                <a:solidFill>
                  <a:srgbClr val="98C379"/>
                </a:solidFill>
                <a:effectLst/>
                <a:latin typeface="Menlo" panose="020B0609030804020204" pitchFamily="49" charset="0"/>
              </a:rPr>
              <a:t>"mm"</a:t>
            </a:r>
            <a:r>
              <a:rPr lang="en-GB" sz="800" b="0" dirty="0">
                <a:solidFill>
                  <a:srgbClr val="ABB2BF"/>
                </a:solidFill>
                <a:effectLst/>
                <a:latin typeface="Menlo" panose="020B0609030804020204" pitchFamily="49" charset="0"/>
              </a:rPr>
              <a:t>, </a:t>
            </a:r>
            <a:r>
              <a:rPr lang="en-GB" sz="800" b="0" dirty="0">
                <a:solidFill>
                  <a:srgbClr val="98C379"/>
                </a:solidFill>
                <a:effectLst/>
                <a:latin typeface="Menlo" panose="020B0609030804020204" pitchFamily="49" charset="0"/>
              </a:rPr>
              <a:t>"cm"</a:t>
            </a:r>
            <a:r>
              <a:rPr lang="en-GB" sz="800" b="0" dirty="0">
                <a:solidFill>
                  <a:srgbClr val="ABB2BF"/>
                </a:solidFill>
                <a:effectLst/>
                <a:latin typeface="Menlo" panose="020B0609030804020204" pitchFamily="49" charset="0"/>
              </a:rPr>
              <a:t>]]</a:t>
            </a:r>
          </a:p>
          <a:p>
            <a:r>
              <a:rPr lang="en-GB" sz="800" b="0" dirty="0" err="1">
                <a:solidFill>
                  <a:srgbClr val="E06C75"/>
                </a:solidFill>
                <a:effectLst/>
                <a:latin typeface="Menlo" panose="020B0609030804020204" pitchFamily="49" charset="0"/>
              </a:rPr>
              <a:t>sampleSizeY</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tuple</a:t>
            </a:r>
            <a:r>
              <a:rPr lang="en-GB" sz="800" b="0" dirty="0">
                <a:solidFill>
                  <a:srgbClr val="ABB2BF"/>
                </a:solidFill>
                <a:effectLst/>
                <a:latin typeface="Menlo" panose="020B0609030804020204" pitchFamily="49" charset="0"/>
              </a:rPr>
              <a:t>[</a:t>
            </a:r>
            <a:r>
              <a:rPr lang="en-GB" sz="800" b="0" dirty="0">
                <a:solidFill>
                  <a:srgbClr val="E5C07B"/>
                </a:solidFill>
                <a:effectLst/>
                <a:latin typeface="Menlo" panose="020B0609030804020204" pitchFamily="49" charset="0"/>
              </a:rPr>
              <a:t>float</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Literal</a:t>
            </a:r>
            <a:r>
              <a:rPr lang="en-GB" sz="800" b="0" dirty="0">
                <a:solidFill>
                  <a:srgbClr val="ABB2BF"/>
                </a:solidFill>
                <a:effectLst/>
                <a:latin typeface="Menlo" panose="020B0609030804020204" pitchFamily="49" charset="0"/>
              </a:rPr>
              <a:t>[</a:t>
            </a:r>
            <a:r>
              <a:rPr lang="en-GB" sz="800" b="0" dirty="0">
                <a:solidFill>
                  <a:srgbClr val="98C379"/>
                </a:solidFill>
                <a:effectLst/>
                <a:latin typeface="Menlo" panose="020B0609030804020204" pitchFamily="49" charset="0"/>
              </a:rPr>
              <a:t>"</a:t>
            </a:r>
            <a:r>
              <a:rPr lang="el-GR" sz="800" b="0" dirty="0">
                <a:solidFill>
                  <a:srgbClr val="98C379"/>
                </a:solidFill>
                <a:effectLst/>
                <a:latin typeface="Menlo" panose="020B0609030804020204" pitchFamily="49" charset="0"/>
              </a:rPr>
              <a:t>μ</a:t>
            </a:r>
            <a:r>
              <a:rPr lang="en-GB" sz="800" b="0" dirty="0">
                <a:solidFill>
                  <a:srgbClr val="98C379"/>
                </a:solidFill>
                <a:effectLst/>
                <a:latin typeface="Menlo" panose="020B0609030804020204" pitchFamily="49" charset="0"/>
              </a:rPr>
              <a:t>m"</a:t>
            </a:r>
            <a:r>
              <a:rPr lang="en-GB" sz="800" b="0" dirty="0">
                <a:solidFill>
                  <a:srgbClr val="ABB2BF"/>
                </a:solidFill>
                <a:effectLst/>
                <a:latin typeface="Menlo" panose="020B0609030804020204" pitchFamily="49" charset="0"/>
              </a:rPr>
              <a:t>, </a:t>
            </a:r>
            <a:r>
              <a:rPr lang="en-GB" sz="800" b="0" dirty="0">
                <a:solidFill>
                  <a:srgbClr val="98C379"/>
                </a:solidFill>
                <a:effectLst/>
                <a:latin typeface="Menlo" panose="020B0609030804020204" pitchFamily="49" charset="0"/>
              </a:rPr>
              <a:t>"mm"</a:t>
            </a:r>
            <a:r>
              <a:rPr lang="en-GB" sz="800" b="0" dirty="0">
                <a:solidFill>
                  <a:srgbClr val="ABB2BF"/>
                </a:solidFill>
                <a:effectLst/>
                <a:latin typeface="Menlo" panose="020B0609030804020204" pitchFamily="49" charset="0"/>
              </a:rPr>
              <a:t>, </a:t>
            </a:r>
            <a:r>
              <a:rPr lang="en-GB" sz="800" b="0" dirty="0">
                <a:solidFill>
                  <a:srgbClr val="98C379"/>
                </a:solidFill>
                <a:effectLst/>
                <a:latin typeface="Menlo" panose="020B0609030804020204" pitchFamily="49" charset="0"/>
              </a:rPr>
              <a:t>"cm"</a:t>
            </a:r>
            <a:r>
              <a:rPr lang="en-GB" sz="800" b="0" dirty="0">
                <a:solidFill>
                  <a:srgbClr val="ABB2BF"/>
                </a:solidFill>
                <a:effectLst/>
                <a:latin typeface="Menlo" panose="020B0609030804020204" pitchFamily="49" charset="0"/>
              </a:rPr>
              <a:t>]]</a:t>
            </a:r>
          </a:p>
          <a:p>
            <a:r>
              <a:rPr lang="en-GB" sz="800" b="0" dirty="0" err="1">
                <a:solidFill>
                  <a:srgbClr val="E06C75"/>
                </a:solidFill>
                <a:effectLst/>
                <a:latin typeface="Menlo" panose="020B0609030804020204" pitchFamily="49" charset="0"/>
              </a:rPr>
              <a:t>sampleSizeZ</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tuple</a:t>
            </a:r>
            <a:r>
              <a:rPr lang="en-GB" sz="800" b="0" dirty="0">
                <a:solidFill>
                  <a:srgbClr val="ABB2BF"/>
                </a:solidFill>
                <a:effectLst/>
                <a:latin typeface="Menlo" panose="020B0609030804020204" pitchFamily="49" charset="0"/>
              </a:rPr>
              <a:t>[</a:t>
            </a:r>
            <a:r>
              <a:rPr lang="en-GB" sz="800" b="0" dirty="0">
                <a:solidFill>
                  <a:srgbClr val="E5C07B"/>
                </a:solidFill>
                <a:effectLst/>
                <a:latin typeface="Menlo" panose="020B0609030804020204" pitchFamily="49" charset="0"/>
              </a:rPr>
              <a:t>float</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Literal</a:t>
            </a:r>
            <a:r>
              <a:rPr lang="en-GB" sz="800" b="0" dirty="0">
                <a:solidFill>
                  <a:srgbClr val="ABB2BF"/>
                </a:solidFill>
                <a:effectLst/>
                <a:latin typeface="Menlo" panose="020B0609030804020204" pitchFamily="49" charset="0"/>
              </a:rPr>
              <a:t>[</a:t>
            </a:r>
            <a:r>
              <a:rPr lang="en-GB" sz="800" b="0" dirty="0">
                <a:solidFill>
                  <a:srgbClr val="98C379"/>
                </a:solidFill>
                <a:effectLst/>
                <a:latin typeface="Menlo" panose="020B0609030804020204" pitchFamily="49" charset="0"/>
              </a:rPr>
              <a:t>"</a:t>
            </a:r>
            <a:r>
              <a:rPr lang="el-GR" sz="800" b="0" dirty="0">
                <a:solidFill>
                  <a:srgbClr val="98C379"/>
                </a:solidFill>
                <a:effectLst/>
                <a:latin typeface="Menlo" panose="020B0609030804020204" pitchFamily="49" charset="0"/>
              </a:rPr>
              <a:t>μ</a:t>
            </a:r>
            <a:r>
              <a:rPr lang="en-GB" sz="800" b="0" dirty="0">
                <a:solidFill>
                  <a:srgbClr val="98C379"/>
                </a:solidFill>
                <a:effectLst/>
                <a:latin typeface="Menlo" panose="020B0609030804020204" pitchFamily="49" charset="0"/>
              </a:rPr>
              <a:t>m"</a:t>
            </a:r>
            <a:r>
              <a:rPr lang="en-GB" sz="800" b="0" dirty="0">
                <a:solidFill>
                  <a:srgbClr val="ABB2BF"/>
                </a:solidFill>
                <a:effectLst/>
                <a:latin typeface="Menlo" panose="020B0609030804020204" pitchFamily="49" charset="0"/>
              </a:rPr>
              <a:t>, </a:t>
            </a:r>
            <a:r>
              <a:rPr lang="en-GB" sz="800" b="0" dirty="0">
                <a:solidFill>
                  <a:srgbClr val="98C379"/>
                </a:solidFill>
                <a:effectLst/>
                <a:latin typeface="Menlo" panose="020B0609030804020204" pitchFamily="49" charset="0"/>
              </a:rPr>
              <a:t>"mm"</a:t>
            </a:r>
            <a:r>
              <a:rPr lang="en-GB" sz="800" b="0" dirty="0">
                <a:solidFill>
                  <a:srgbClr val="ABB2BF"/>
                </a:solidFill>
                <a:effectLst/>
                <a:latin typeface="Menlo" panose="020B0609030804020204" pitchFamily="49" charset="0"/>
              </a:rPr>
              <a:t>, </a:t>
            </a:r>
            <a:r>
              <a:rPr lang="en-GB" sz="800" b="0" dirty="0">
                <a:solidFill>
                  <a:srgbClr val="98C379"/>
                </a:solidFill>
                <a:effectLst/>
                <a:latin typeface="Menlo" panose="020B0609030804020204" pitchFamily="49" charset="0"/>
              </a:rPr>
              <a:t>"cm"</a:t>
            </a:r>
            <a:r>
              <a:rPr lang="en-GB" sz="800" b="0" dirty="0">
                <a:solidFill>
                  <a:srgbClr val="ABB2BF"/>
                </a:solidFill>
                <a:effectLst/>
                <a:latin typeface="Menlo" panose="020B0609030804020204" pitchFamily="49" charset="0"/>
              </a:rPr>
              <a:t>]]</a:t>
            </a:r>
          </a:p>
          <a:p>
            <a:r>
              <a:rPr lang="en-GB" sz="800" b="0" dirty="0" err="1">
                <a:solidFill>
                  <a:srgbClr val="E06C75"/>
                </a:solidFill>
                <a:effectLst/>
                <a:latin typeface="Menlo" panose="020B0609030804020204" pitchFamily="49" charset="0"/>
              </a:rPr>
              <a:t>sampleFate</a:t>
            </a:r>
            <a:r>
              <a:rPr lang="en-GB" sz="800" b="0" dirty="0" err="1">
                <a:solidFill>
                  <a:srgbClr val="ABB2BF"/>
                </a:solidFill>
                <a:effectLst/>
                <a:latin typeface="Menlo" panose="020B0609030804020204" pitchFamily="49" charset="0"/>
              </a:rPr>
              <a:t>:</a:t>
            </a:r>
            <a:r>
              <a:rPr lang="en-GB" sz="800" b="0" dirty="0" err="1">
                <a:solidFill>
                  <a:srgbClr val="E5C07B"/>
                </a:solidFill>
                <a:effectLst/>
                <a:latin typeface="Menlo" panose="020B0609030804020204" pitchFamily="49" charset="0"/>
              </a:rPr>
              <a:t>Literal</a:t>
            </a:r>
            <a:r>
              <a:rPr lang="en-GB" sz="800" b="0" dirty="0">
                <a:solidFill>
                  <a:srgbClr val="ABB2BF"/>
                </a:solidFill>
                <a:effectLst/>
                <a:latin typeface="Menlo" panose="020B0609030804020204" pitchFamily="49" charset="0"/>
              </a:rPr>
              <a:t>[</a:t>
            </a:r>
            <a:r>
              <a:rPr lang="en-GB" sz="800" b="0" dirty="0">
                <a:solidFill>
                  <a:srgbClr val="98C379"/>
                </a:solidFill>
                <a:effectLst/>
                <a:latin typeface="Menlo" panose="020B0609030804020204" pitchFamily="49" charset="0"/>
              </a:rPr>
              <a:t>"Removed by user"</a:t>
            </a:r>
            <a:r>
              <a:rPr lang="en-GB" sz="800" b="0" dirty="0">
                <a:solidFill>
                  <a:srgbClr val="ABB2BF"/>
                </a:solidFill>
                <a:effectLst/>
                <a:latin typeface="Menlo" panose="020B0609030804020204" pitchFamily="49" charset="0"/>
              </a:rPr>
              <a:t>, </a:t>
            </a:r>
            <a:r>
              <a:rPr lang="en-GB" sz="800" b="0" dirty="0">
                <a:solidFill>
                  <a:srgbClr val="98C379"/>
                </a:solidFill>
                <a:effectLst/>
                <a:latin typeface="Menlo" panose="020B0609030804020204" pitchFamily="49" charset="0"/>
              </a:rPr>
              <a:t>"Disposed by </a:t>
            </a:r>
            <a:r>
              <a:rPr lang="en-GB" sz="800" dirty="0">
                <a:solidFill>
                  <a:srgbClr val="98C379"/>
                </a:solidFill>
                <a:latin typeface="Menlo" panose="020B0609030804020204" pitchFamily="49" charset="0"/>
              </a:rPr>
              <a:t>Synchrotron</a:t>
            </a:r>
            <a:r>
              <a:rPr lang="en-GB" sz="800" b="0" dirty="0">
                <a:solidFill>
                  <a:srgbClr val="98C379"/>
                </a:solidFill>
                <a:effectLst/>
                <a:latin typeface="Menlo" panose="020B0609030804020204" pitchFamily="49" charset="0"/>
              </a:rPr>
              <a:t>"</a:t>
            </a:r>
            <a:r>
              <a:rPr lang="en-GB" sz="800" b="0" dirty="0">
                <a:solidFill>
                  <a:srgbClr val="ABB2BF"/>
                </a:solidFill>
                <a:effectLst/>
                <a:latin typeface="Menlo" panose="020B0609030804020204" pitchFamily="49" charset="0"/>
              </a:rPr>
              <a:t>]</a:t>
            </a:r>
          </a:p>
          <a:p>
            <a:r>
              <a:rPr lang="en-GB" sz="800" b="0" dirty="0" err="1">
                <a:solidFill>
                  <a:srgbClr val="E06C75"/>
                </a:solidFill>
                <a:effectLst/>
                <a:latin typeface="Menlo" panose="020B0609030804020204" pitchFamily="49" charset="0"/>
              </a:rPr>
              <a:t>radiationSafety</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bool</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previousIrradiation</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bool</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radioactiveSample</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bool</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chemicalHazard</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list</a:t>
            </a:r>
            <a:r>
              <a:rPr lang="en-GB" sz="800" b="0" dirty="0">
                <a:solidFill>
                  <a:srgbClr val="ABB2BF"/>
                </a:solidFill>
                <a:effectLst/>
                <a:latin typeface="Menlo" panose="020B0609030804020204" pitchFamily="49" charset="0"/>
              </a:rPr>
              <a:t>[</a:t>
            </a:r>
            <a:r>
              <a:rPr lang="en-GB" sz="800" b="0" dirty="0">
                <a:solidFill>
                  <a:srgbClr val="E5C07B"/>
                </a:solidFill>
                <a:effectLst/>
                <a:latin typeface="Menlo" panose="020B0609030804020204" pitchFamily="49" charset="0"/>
              </a:rPr>
              <a:t>Literal</a:t>
            </a:r>
            <a:r>
              <a:rPr lang="en-GB" sz="800" b="0" dirty="0">
                <a:solidFill>
                  <a:srgbClr val="ABB2BF"/>
                </a:solidFill>
                <a:effectLst/>
                <a:latin typeface="Menlo" panose="020B0609030804020204" pitchFamily="49" charset="0"/>
              </a:rPr>
              <a:t>[</a:t>
            </a:r>
            <a:r>
              <a:rPr lang="en-GB" sz="800" b="0" dirty="0">
                <a:solidFill>
                  <a:srgbClr val="98C379"/>
                </a:solidFill>
                <a:effectLst/>
                <a:latin typeface="Menlo" panose="020B0609030804020204" pitchFamily="49" charset="0"/>
              </a:rPr>
              <a:t>"Explosive Danger"</a:t>
            </a:r>
            <a:r>
              <a:rPr lang="en-GB" sz="800" b="0" dirty="0">
                <a:solidFill>
                  <a:srgbClr val="ABB2BF"/>
                </a:solidFill>
                <a:effectLst/>
                <a:latin typeface="Menlo" panose="020B0609030804020204" pitchFamily="49" charset="0"/>
              </a:rPr>
              <a:t>, </a:t>
            </a:r>
            <a:r>
              <a:rPr lang="en-GB" sz="800" b="0" dirty="0">
                <a:solidFill>
                  <a:srgbClr val="98C379"/>
                </a:solidFill>
                <a:effectLst/>
                <a:latin typeface="Menlo" panose="020B0609030804020204" pitchFamily="49" charset="0"/>
              </a:rPr>
              <a:t>"Flammable Danger"</a:t>
            </a:r>
            <a:r>
              <a:rPr lang="en-GB" sz="800" b="0" dirty="0">
                <a:solidFill>
                  <a:srgbClr val="ABB2BF"/>
                </a:solidFill>
                <a:effectLst/>
                <a:latin typeface="Menlo" panose="020B0609030804020204" pitchFamily="49" charset="0"/>
              </a:rPr>
              <a:t>, </a:t>
            </a:r>
            <a:r>
              <a:rPr lang="en-GB" sz="800" b="0" dirty="0">
                <a:solidFill>
                  <a:srgbClr val="98C379"/>
                </a:solidFill>
                <a:effectLst/>
                <a:latin typeface="Menlo" panose="020B0609030804020204" pitchFamily="49" charset="0"/>
              </a:rPr>
              <a:t>"Oxidizing danger"</a:t>
            </a:r>
            <a:r>
              <a:rPr lang="en-GB" sz="800" b="0" dirty="0">
                <a:solidFill>
                  <a:srgbClr val="ABB2BF"/>
                </a:solidFill>
                <a:effectLst/>
                <a:latin typeface="Menlo" panose="020B0609030804020204" pitchFamily="49" charset="0"/>
              </a:rPr>
              <a:t>, </a:t>
            </a:r>
            <a:r>
              <a:rPr lang="en-GB" sz="800" b="0" dirty="0">
                <a:solidFill>
                  <a:srgbClr val="98C379"/>
                </a:solidFill>
                <a:effectLst/>
                <a:latin typeface="Menlo" panose="020B0609030804020204" pitchFamily="49" charset="0"/>
              </a:rPr>
              <a:t>"Compressed Gas Danger"</a:t>
            </a:r>
            <a:r>
              <a:rPr lang="en-GB" sz="800" b="0" dirty="0">
                <a:solidFill>
                  <a:srgbClr val="ABB2BF"/>
                </a:solidFill>
                <a:effectLst/>
                <a:latin typeface="Menlo" panose="020B0609030804020204" pitchFamily="49" charset="0"/>
              </a:rPr>
              <a:t>, </a:t>
            </a:r>
            <a:r>
              <a:rPr lang="en-GB" sz="800" b="0" dirty="0">
                <a:solidFill>
                  <a:srgbClr val="98C379"/>
                </a:solidFill>
                <a:effectLst/>
                <a:latin typeface="Menlo" panose="020B0609030804020204" pitchFamily="49" charset="0"/>
              </a:rPr>
              <a:t>"Corrosive Danger"</a:t>
            </a:r>
            <a:r>
              <a:rPr lang="en-GB" sz="800" b="0" dirty="0">
                <a:solidFill>
                  <a:srgbClr val="ABB2BF"/>
                </a:solidFill>
                <a:effectLst/>
                <a:latin typeface="Menlo" panose="020B0609030804020204" pitchFamily="49" charset="0"/>
              </a:rPr>
              <a:t>, </a:t>
            </a:r>
            <a:r>
              <a:rPr lang="en-GB" sz="800" b="0" dirty="0">
                <a:solidFill>
                  <a:srgbClr val="98C379"/>
                </a:solidFill>
                <a:effectLst/>
                <a:latin typeface="Menlo" panose="020B0609030804020204" pitchFamily="49" charset="0"/>
              </a:rPr>
              <a:t>"Toxic Danger"</a:t>
            </a:r>
            <a:r>
              <a:rPr lang="en-GB" sz="800" b="0" dirty="0">
                <a:solidFill>
                  <a:srgbClr val="ABB2BF"/>
                </a:solidFill>
                <a:effectLst/>
                <a:latin typeface="Menlo" panose="020B0609030804020204" pitchFamily="49" charset="0"/>
              </a:rPr>
              <a:t>, </a:t>
            </a:r>
            <a:r>
              <a:rPr lang="en-GB" sz="800" b="0" dirty="0">
                <a:solidFill>
                  <a:srgbClr val="98C379"/>
                </a:solidFill>
                <a:effectLst/>
                <a:latin typeface="Menlo" panose="020B0609030804020204" pitchFamily="49" charset="0"/>
              </a:rPr>
              <a:t>"Health Hazard Danger"</a:t>
            </a:r>
            <a:r>
              <a:rPr lang="en-GB" sz="800" b="0" dirty="0">
                <a:solidFill>
                  <a:srgbClr val="ABB2BF"/>
                </a:solidFill>
                <a:effectLst/>
                <a:latin typeface="Menlo" panose="020B0609030804020204" pitchFamily="49" charset="0"/>
              </a:rPr>
              <a:t>, </a:t>
            </a:r>
            <a:r>
              <a:rPr lang="en-GB" sz="800" b="0" dirty="0">
                <a:solidFill>
                  <a:srgbClr val="98C379"/>
                </a:solidFill>
                <a:effectLst/>
                <a:latin typeface="Menlo" panose="020B0609030804020204" pitchFamily="49" charset="0"/>
              </a:rPr>
              <a:t>"Environmental Hazard Danger"</a:t>
            </a:r>
            <a:r>
              <a:rPr lang="en-GB" sz="800" b="0" dirty="0">
                <a:solidFill>
                  <a:srgbClr val="ABB2BF"/>
                </a:solidFill>
                <a:effectLst/>
                <a:latin typeface="Menlo" panose="020B0609030804020204" pitchFamily="49" charset="0"/>
              </a:rPr>
              <a:t> ]]</a:t>
            </a:r>
          </a:p>
          <a:p>
            <a:r>
              <a:rPr lang="en-GB" sz="800" b="0" dirty="0" err="1">
                <a:solidFill>
                  <a:srgbClr val="E06C75"/>
                </a:solidFill>
                <a:effectLst/>
                <a:latin typeface="Menlo" panose="020B0609030804020204" pitchFamily="49" charset="0"/>
              </a:rPr>
              <a:t>biologicalHazard</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bool</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isProtein</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bool</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sourceOrigin</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str</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isRecombinaint</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bool</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expressionHost</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str</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isToxin</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bool</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isVirulenceFactor</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bool</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isPrion</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bool</a:t>
            </a:r>
            <a:endParaRPr lang="en-GB" sz="800" b="0" dirty="0">
              <a:solidFill>
                <a:srgbClr val="ABB2BF"/>
              </a:solidFill>
              <a:effectLst/>
              <a:latin typeface="Menlo" panose="020B0609030804020204" pitchFamily="49" charset="0"/>
            </a:endParaRPr>
          </a:p>
          <a:p>
            <a:r>
              <a:rPr lang="en-GB" sz="800" b="0" dirty="0">
                <a:solidFill>
                  <a:srgbClr val="E06C75"/>
                </a:solidFill>
                <a:effectLst/>
                <a:latin typeface="Menlo" panose="020B0609030804020204" pitchFamily="49" charset="0"/>
              </a:rPr>
              <a:t>derivative</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str</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containsHazardousLigands</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bool</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isBacteriumOrVirusAndInactive</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bool</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bioSafetyLevel</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Literal</a:t>
            </a:r>
            <a:r>
              <a:rPr lang="en-GB" sz="800" b="0" dirty="0">
                <a:solidFill>
                  <a:srgbClr val="ABB2BF"/>
                </a:solidFill>
                <a:effectLst/>
                <a:latin typeface="Menlo" panose="020B0609030804020204" pitchFamily="49" charset="0"/>
              </a:rPr>
              <a:t>[</a:t>
            </a:r>
            <a:r>
              <a:rPr lang="en-GB" sz="800" b="0" dirty="0">
                <a:solidFill>
                  <a:srgbClr val="D19A66"/>
                </a:solidFill>
                <a:effectLst/>
                <a:latin typeface="Menlo" panose="020B0609030804020204" pitchFamily="49" charset="0"/>
              </a:rPr>
              <a:t>1</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2</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3</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4</a:t>
            </a:r>
            <a:r>
              <a:rPr lang="en-GB" sz="800" b="0" dirty="0">
                <a:solidFill>
                  <a:srgbClr val="ABB2BF"/>
                </a:solidFill>
                <a:effectLst/>
                <a:latin typeface="Menlo" panose="020B0609030804020204" pitchFamily="49" charset="0"/>
              </a:rPr>
              <a:t>]</a:t>
            </a:r>
          </a:p>
          <a:p>
            <a:r>
              <a:rPr lang="en-GB" sz="800" b="0" dirty="0" err="1">
                <a:solidFill>
                  <a:srgbClr val="E06C75"/>
                </a:solidFill>
                <a:effectLst/>
                <a:latin typeface="Menlo" panose="020B0609030804020204" pitchFamily="49" charset="0"/>
              </a:rPr>
              <a:t>otherHazards</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bool</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involvesHumanTissue</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bool</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involvesAnimals</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bool</a:t>
            </a:r>
            <a:endParaRPr lang="en-GB" sz="800" b="0" dirty="0">
              <a:solidFill>
                <a:srgbClr val="ABB2BF"/>
              </a:solidFill>
              <a:effectLst/>
              <a:latin typeface="Menlo" panose="020B0609030804020204" pitchFamily="49" charset="0"/>
            </a:endParaRPr>
          </a:p>
        </p:txBody>
      </p:sp>
      <p:sp>
        <p:nvSpPr>
          <p:cNvPr id="20" name="TextBox 19">
            <a:extLst>
              <a:ext uri="{FF2B5EF4-FFF2-40B4-BE49-F238E27FC236}">
                <a16:creationId xmlns:a16="http://schemas.microsoft.com/office/drawing/2014/main" id="{C4B55B9C-4DA6-4353-9193-15AD39DC4F08}"/>
              </a:ext>
            </a:extLst>
          </p:cNvPr>
          <p:cNvSpPr txBox="1"/>
          <p:nvPr/>
        </p:nvSpPr>
        <p:spPr>
          <a:xfrm>
            <a:off x="3359696" y="2132856"/>
            <a:ext cx="3960440" cy="6370975"/>
          </a:xfrm>
          <a:prstGeom prst="rect">
            <a:avLst/>
          </a:prstGeom>
          <a:noFill/>
        </p:spPr>
        <p:txBody>
          <a:bodyPr wrap="square">
            <a:spAutoFit/>
          </a:bodyPr>
          <a:lstStyle/>
          <a:p>
            <a:r>
              <a:rPr lang="en-GB" sz="800" b="0" dirty="0">
                <a:solidFill>
                  <a:srgbClr val="C678DD"/>
                </a:solidFill>
                <a:effectLst/>
                <a:latin typeface="Menlo" panose="020B0609030804020204" pitchFamily="49" charset="0"/>
              </a:rPr>
              <a:t>class</a:t>
            </a:r>
            <a:r>
              <a:rPr lang="en-GB" sz="800" b="0" dirty="0">
                <a:solidFill>
                  <a:srgbClr val="ABB2BF"/>
                </a:solidFill>
                <a:effectLst/>
                <a:latin typeface="Menlo" panose="020B0609030804020204" pitchFamily="49" charset="0"/>
              </a:rPr>
              <a:t> </a:t>
            </a:r>
            <a:r>
              <a:rPr lang="en-GB" sz="800" b="0" dirty="0" err="1">
                <a:solidFill>
                  <a:srgbClr val="E5C07B"/>
                </a:solidFill>
                <a:effectLst/>
                <a:latin typeface="Menlo" panose="020B0609030804020204" pitchFamily="49" charset="0"/>
              </a:rPr>
              <a:t>ApprovedSample</a:t>
            </a:r>
            <a:r>
              <a:rPr lang="en-GB" sz="800" b="0" dirty="0">
                <a:solidFill>
                  <a:srgbClr val="ABB2BF"/>
                </a:solidFill>
                <a:effectLst/>
                <a:latin typeface="Menlo" panose="020B0609030804020204" pitchFamily="49" charset="0"/>
              </a:rPr>
              <a:t>(</a:t>
            </a:r>
            <a:r>
              <a:rPr lang="en-GB" sz="800" b="0" dirty="0" err="1">
                <a:solidFill>
                  <a:srgbClr val="E5C07B"/>
                </a:solidFill>
                <a:effectLst/>
                <a:latin typeface="Menlo" panose="020B0609030804020204" pitchFamily="49" charset="0"/>
              </a:rPr>
              <a:t>BaseModel</a:t>
            </a:r>
            <a:r>
              <a:rPr lang="en-GB" sz="800" b="0" dirty="0">
                <a:solidFill>
                  <a:srgbClr val="ABB2BF"/>
                </a:solidFill>
                <a:effectLst/>
                <a:latin typeface="Menlo" panose="020B0609030804020204" pitchFamily="49" charset="0"/>
              </a:rPr>
              <a:t>):</a:t>
            </a:r>
          </a:p>
          <a:p>
            <a:r>
              <a:rPr lang="en-GB" sz="800" b="0" dirty="0">
                <a:solidFill>
                  <a:srgbClr val="E06C75"/>
                </a:solidFill>
                <a:effectLst/>
                <a:latin typeface="Menlo" panose="020B0609030804020204" pitchFamily="49" charset="0"/>
              </a:rPr>
              <a:t>acronym</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str</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kindSample</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Literal</a:t>
            </a:r>
            <a:r>
              <a:rPr lang="en-GB" sz="800" b="0" dirty="0">
                <a:solidFill>
                  <a:srgbClr val="ABB2BF"/>
                </a:solidFill>
                <a:effectLst/>
                <a:latin typeface="Menlo" panose="020B0609030804020204" pitchFamily="49" charset="0"/>
              </a:rPr>
              <a:t>[</a:t>
            </a:r>
            <a:r>
              <a:rPr lang="en-GB" sz="800" b="0" dirty="0">
                <a:solidFill>
                  <a:srgbClr val="98C379"/>
                </a:solidFill>
                <a:effectLst/>
                <a:latin typeface="Menlo" panose="020B0609030804020204" pitchFamily="49" charset="0"/>
              </a:rPr>
              <a:t>"Chemical/Matter"</a:t>
            </a:r>
            <a:r>
              <a:rPr lang="en-GB" sz="800" b="0" dirty="0">
                <a:solidFill>
                  <a:srgbClr val="ABB2BF"/>
                </a:solidFill>
                <a:effectLst/>
                <a:latin typeface="Menlo" panose="020B0609030804020204" pitchFamily="49" charset="0"/>
              </a:rPr>
              <a:t>, </a:t>
            </a:r>
            <a:r>
              <a:rPr lang="en-GB" sz="800" b="0" dirty="0">
                <a:solidFill>
                  <a:srgbClr val="98C379"/>
                </a:solidFill>
                <a:effectLst/>
                <a:latin typeface="Menlo" panose="020B0609030804020204" pitchFamily="49" charset="0"/>
              </a:rPr>
              <a:t>"Biological"</a:t>
            </a:r>
            <a:r>
              <a:rPr lang="en-GB" sz="800" b="0" dirty="0">
                <a:solidFill>
                  <a:srgbClr val="ABB2BF"/>
                </a:solidFill>
                <a:effectLst/>
                <a:latin typeface="Menlo" panose="020B0609030804020204" pitchFamily="49" charset="0"/>
              </a:rPr>
              <a:t>, </a:t>
            </a:r>
            <a:r>
              <a:rPr lang="en-GB" sz="800" b="0" dirty="0">
                <a:solidFill>
                  <a:srgbClr val="98C379"/>
                </a:solidFill>
                <a:effectLst/>
                <a:latin typeface="Menlo" panose="020B0609030804020204" pitchFamily="49" charset="0"/>
              </a:rPr>
              <a:t>"Animals"</a:t>
            </a:r>
            <a:r>
              <a:rPr lang="en-GB" sz="800" b="0" dirty="0">
                <a:solidFill>
                  <a:srgbClr val="ABB2BF"/>
                </a:solidFill>
                <a:effectLst/>
                <a:latin typeface="Menlo" panose="020B0609030804020204" pitchFamily="49" charset="0"/>
              </a:rPr>
              <a:t>, </a:t>
            </a:r>
            <a:r>
              <a:rPr lang="en-GB" sz="800" b="0" dirty="0">
                <a:solidFill>
                  <a:srgbClr val="98C379"/>
                </a:solidFill>
                <a:effectLst/>
                <a:latin typeface="Menlo" panose="020B0609030804020204" pitchFamily="49" charset="0"/>
              </a:rPr>
              <a:t>"Other"</a:t>
            </a:r>
            <a:r>
              <a:rPr lang="en-GB" sz="800" b="0" dirty="0">
                <a:solidFill>
                  <a:srgbClr val="ABB2BF"/>
                </a:solidFill>
                <a:effectLst/>
                <a:latin typeface="Menlo" panose="020B0609030804020204" pitchFamily="49" charset="0"/>
              </a:rPr>
              <a:t>]</a:t>
            </a:r>
          </a:p>
          <a:p>
            <a:r>
              <a:rPr lang="en-GB" sz="800" b="0" dirty="0" err="1">
                <a:solidFill>
                  <a:srgbClr val="E06C75"/>
                </a:solidFill>
                <a:effectLst/>
                <a:latin typeface="Menlo" panose="020B0609030804020204" pitchFamily="49" charset="0"/>
              </a:rPr>
              <a:t>subCathegoryKind</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Literal</a:t>
            </a:r>
            <a:r>
              <a:rPr lang="en-GB" sz="800" b="0" dirty="0">
                <a:solidFill>
                  <a:srgbClr val="ABB2BF"/>
                </a:solidFill>
                <a:effectLst/>
                <a:latin typeface="Menlo" panose="020B0609030804020204" pitchFamily="49" charset="0"/>
              </a:rPr>
              <a:t>[</a:t>
            </a:r>
            <a:r>
              <a:rPr lang="en-GB" sz="800" b="0" dirty="0">
                <a:solidFill>
                  <a:srgbClr val="98C379"/>
                </a:solidFill>
                <a:effectLst/>
                <a:latin typeface="Menlo" panose="020B0609030804020204" pitchFamily="49" charset="0"/>
              </a:rPr>
              <a:t>"Macromolecule"</a:t>
            </a:r>
            <a:r>
              <a:rPr lang="en-GB" sz="800" b="0" dirty="0">
                <a:solidFill>
                  <a:srgbClr val="ABB2BF"/>
                </a:solidFill>
                <a:effectLst/>
                <a:latin typeface="Menlo" panose="020B0609030804020204" pitchFamily="49" charset="0"/>
              </a:rPr>
              <a:t>, </a:t>
            </a:r>
            <a:r>
              <a:rPr lang="en-GB" sz="800" b="0" dirty="0">
                <a:solidFill>
                  <a:srgbClr val="98C379"/>
                </a:solidFill>
                <a:effectLst/>
                <a:latin typeface="Menlo" panose="020B0609030804020204" pitchFamily="49" charset="0"/>
              </a:rPr>
              <a:t>"Cells"</a:t>
            </a:r>
            <a:r>
              <a:rPr lang="en-GB" sz="800" b="0" dirty="0">
                <a:solidFill>
                  <a:srgbClr val="ABB2BF"/>
                </a:solidFill>
                <a:effectLst/>
                <a:latin typeface="Menlo" panose="020B0609030804020204" pitchFamily="49" charset="0"/>
              </a:rPr>
              <a:t>, </a:t>
            </a:r>
            <a:r>
              <a:rPr lang="en-GB" sz="800" b="0" dirty="0">
                <a:solidFill>
                  <a:srgbClr val="98C379"/>
                </a:solidFill>
                <a:effectLst/>
                <a:latin typeface="Menlo" panose="020B0609030804020204" pitchFamily="49" charset="0"/>
              </a:rPr>
              <a:t>"Tissue"</a:t>
            </a:r>
            <a:r>
              <a:rPr lang="en-GB" sz="800" b="0" dirty="0">
                <a:solidFill>
                  <a:srgbClr val="ABB2BF"/>
                </a:solidFill>
                <a:effectLst/>
                <a:latin typeface="Menlo" panose="020B0609030804020204" pitchFamily="49" charset="0"/>
              </a:rPr>
              <a:t>, </a:t>
            </a:r>
            <a:r>
              <a:rPr lang="en-GB" sz="800" b="0" dirty="0">
                <a:solidFill>
                  <a:srgbClr val="98C379"/>
                </a:solidFill>
                <a:effectLst/>
                <a:latin typeface="Menlo" panose="020B0609030804020204" pitchFamily="49" charset="0"/>
              </a:rPr>
              <a:t>"Micro-organism"</a:t>
            </a:r>
            <a:r>
              <a:rPr lang="en-GB" sz="800" b="0" dirty="0">
                <a:solidFill>
                  <a:srgbClr val="ABB2BF"/>
                </a:solidFill>
                <a:effectLst/>
                <a:latin typeface="Menlo" panose="020B0609030804020204" pitchFamily="49" charset="0"/>
              </a:rPr>
              <a:t>, </a:t>
            </a:r>
            <a:r>
              <a:rPr lang="en-GB" sz="800" b="0" dirty="0">
                <a:solidFill>
                  <a:srgbClr val="98C379"/>
                </a:solidFill>
                <a:effectLst/>
                <a:latin typeface="Menlo" panose="020B0609030804020204" pitchFamily="49" charset="0"/>
              </a:rPr>
              <a:t>"Other"</a:t>
            </a:r>
            <a:r>
              <a:rPr lang="en-GB" sz="800" b="0" dirty="0">
                <a:solidFill>
                  <a:srgbClr val="ABB2BF"/>
                </a:solidFill>
                <a:effectLst/>
                <a:latin typeface="Menlo" panose="020B0609030804020204" pitchFamily="49" charset="0"/>
              </a:rPr>
              <a:t>]</a:t>
            </a:r>
          </a:p>
          <a:p>
            <a:r>
              <a:rPr lang="en-GB" sz="800" b="0" dirty="0" err="1">
                <a:solidFill>
                  <a:srgbClr val="E06C75"/>
                </a:solidFill>
                <a:effectLst/>
                <a:latin typeface="Menlo" panose="020B0609030804020204" pitchFamily="49" charset="0"/>
              </a:rPr>
              <a:t>subsubCathegoryKind</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Literal</a:t>
            </a:r>
            <a:r>
              <a:rPr lang="en-GB" sz="800" b="0" dirty="0">
                <a:solidFill>
                  <a:srgbClr val="ABB2BF"/>
                </a:solidFill>
                <a:effectLst/>
                <a:latin typeface="Menlo" panose="020B0609030804020204" pitchFamily="49" charset="0"/>
              </a:rPr>
              <a:t>[</a:t>
            </a:r>
            <a:r>
              <a:rPr lang="en-GB" sz="800" b="0" dirty="0">
                <a:solidFill>
                  <a:srgbClr val="98C379"/>
                </a:solidFill>
                <a:effectLst/>
                <a:latin typeface="Menlo" panose="020B0609030804020204" pitchFamily="49" charset="0"/>
              </a:rPr>
              <a:t>"Protein"</a:t>
            </a:r>
            <a:r>
              <a:rPr lang="en-GB" sz="800" b="0" dirty="0">
                <a:solidFill>
                  <a:srgbClr val="ABB2BF"/>
                </a:solidFill>
                <a:effectLst/>
                <a:latin typeface="Menlo" panose="020B0609030804020204" pitchFamily="49" charset="0"/>
              </a:rPr>
              <a:t>, </a:t>
            </a:r>
            <a:r>
              <a:rPr lang="en-GB" sz="800" b="0" dirty="0">
                <a:solidFill>
                  <a:srgbClr val="98C379"/>
                </a:solidFill>
                <a:effectLst/>
                <a:latin typeface="Menlo" panose="020B0609030804020204" pitchFamily="49" charset="0"/>
              </a:rPr>
              <a:t>"Lipid"</a:t>
            </a:r>
            <a:r>
              <a:rPr lang="en-GB" sz="800" b="0" dirty="0">
                <a:solidFill>
                  <a:srgbClr val="ABB2BF"/>
                </a:solidFill>
                <a:effectLst/>
                <a:latin typeface="Menlo" panose="020B0609030804020204" pitchFamily="49" charset="0"/>
              </a:rPr>
              <a:t>, </a:t>
            </a:r>
            <a:r>
              <a:rPr lang="en-GB" sz="800" b="0" dirty="0">
                <a:solidFill>
                  <a:srgbClr val="98C379"/>
                </a:solidFill>
                <a:effectLst/>
                <a:latin typeface="Menlo" panose="020B0609030804020204" pitchFamily="49" charset="0"/>
              </a:rPr>
              <a:t>"Polysaccharide"</a:t>
            </a:r>
            <a:r>
              <a:rPr lang="en-GB" sz="800" b="0" dirty="0">
                <a:solidFill>
                  <a:srgbClr val="ABB2BF"/>
                </a:solidFill>
                <a:effectLst/>
                <a:latin typeface="Menlo" panose="020B0609030804020204" pitchFamily="49" charset="0"/>
              </a:rPr>
              <a:t>, </a:t>
            </a:r>
            <a:r>
              <a:rPr lang="en-GB" sz="800" b="0" dirty="0">
                <a:solidFill>
                  <a:srgbClr val="98C379"/>
                </a:solidFill>
                <a:effectLst/>
                <a:latin typeface="Menlo" panose="020B0609030804020204" pitchFamily="49" charset="0"/>
              </a:rPr>
              <a:t>"Nucleic acid"</a:t>
            </a:r>
            <a:r>
              <a:rPr lang="en-GB" sz="800" b="0" dirty="0">
                <a:solidFill>
                  <a:srgbClr val="ABB2BF"/>
                </a:solidFill>
                <a:effectLst/>
                <a:latin typeface="Menlo" panose="020B0609030804020204" pitchFamily="49" charset="0"/>
              </a:rPr>
              <a:t>, </a:t>
            </a:r>
            <a:r>
              <a:rPr lang="en-GB" sz="800" b="0" dirty="0">
                <a:solidFill>
                  <a:srgbClr val="98C379"/>
                </a:solidFill>
                <a:effectLst/>
                <a:latin typeface="Menlo" panose="020B0609030804020204" pitchFamily="49" charset="0"/>
              </a:rPr>
              <a:t>"Other"</a:t>
            </a:r>
            <a:r>
              <a:rPr lang="en-GB" sz="800" b="0" dirty="0">
                <a:solidFill>
                  <a:srgbClr val="ABB2BF"/>
                </a:solidFill>
                <a:effectLst/>
                <a:latin typeface="Menlo" panose="020B0609030804020204" pitchFamily="49" charset="0"/>
              </a:rPr>
              <a:t>]</a:t>
            </a:r>
          </a:p>
          <a:p>
            <a:r>
              <a:rPr lang="en-GB" sz="800" b="0" dirty="0" err="1">
                <a:solidFill>
                  <a:srgbClr val="E06C75"/>
                </a:solidFill>
                <a:effectLst/>
                <a:latin typeface="Menlo" panose="020B0609030804020204" pitchFamily="49" charset="0"/>
              </a:rPr>
              <a:t>subsubsubCathegoryKind</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Literal</a:t>
            </a:r>
            <a:r>
              <a:rPr lang="en-GB" sz="800" b="0" dirty="0">
                <a:solidFill>
                  <a:srgbClr val="ABB2BF"/>
                </a:solidFill>
                <a:effectLst/>
                <a:latin typeface="Menlo" panose="020B0609030804020204" pitchFamily="49" charset="0"/>
              </a:rPr>
              <a:t>[</a:t>
            </a:r>
            <a:r>
              <a:rPr lang="en-GB" sz="800" b="0" dirty="0">
                <a:solidFill>
                  <a:srgbClr val="98C379"/>
                </a:solidFill>
                <a:effectLst/>
                <a:latin typeface="Menlo" panose="020B0609030804020204" pitchFamily="49" charset="0"/>
              </a:rPr>
              <a:t>"Structural"</a:t>
            </a:r>
            <a:r>
              <a:rPr lang="en-GB" sz="800" b="0" dirty="0">
                <a:solidFill>
                  <a:srgbClr val="ABB2BF"/>
                </a:solidFill>
                <a:effectLst/>
                <a:latin typeface="Menlo" panose="020B0609030804020204" pitchFamily="49" charset="0"/>
              </a:rPr>
              <a:t>, </a:t>
            </a:r>
            <a:r>
              <a:rPr lang="en-GB" sz="800" b="0" dirty="0">
                <a:solidFill>
                  <a:srgbClr val="98C379"/>
                </a:solidFill>
                <a:effectLst/>
                <a:latin typeface="Menlo" panose="020B0609030804020204" pitchFamily="49" charset="0"/>
              </a:rPr>
              <a:t>"Non-Structural"</a:t>
            </a:r>
            <a:r>
              <a:rPr lang="en-GB" sz="800" b="0" dirty="0">
                <a:solidFill>
                  <a:srgbClr val="ABB2BF"/>
                </a:solidFill>
                <a:effectLst/>
                <a:latin typeface="Menlo" panose="020B0609030804020204" pitchFamily="49" charset="0"/>
              </a:rPr>
              <a:t>, </a:t>
            </a:r>
            <a:r>
              <a:rPr lang="en-GB" sz="800" b="0" dirty="0">
                <a:solidFill>
                  <a:srgbClr val="98C379"/>
                </a:solidFill>
                <a:effectLst/>
                <a:latin typeface="Menlo" panose="020B0609030804020204" pitchFamily="49" charset="0"/>
              </a:rPr>
              <a:t>"Toxin"</a:t>
            </a:r>
            <a:r>
              <a:rPr lang="en-GB" sz="800" b="0" dirty="0">
                <a:solidFill>
                  <a:srgbClr val="ABB2BF"/>
                </a:solidFill>
                <a:effectLst/>
                <a:latin typeface="Menlo" panose="020B0609030804020204" pitchFamily="49" charset="0"/>
              </a:rPr>
              <a:t>, </a:t>
            </a:r>
            <a:r>
              <a:rPr lang="en-GB" sz="800" b="0" dirty="0">
                <a:solidFill>
                  <a:srgbClr val="98C379"/>
                </a:solidFill>
                <a:effectLst/>
                <a:latin typeface="Menlo" panose="020B0609030804020204" pitchFamily="49" charset="0"/>
              </a:rPr>
              <a:t>"Other"</a:t>
            </a:r>
            <a:r>
              <a:rPr lang="en-GB" sz="800" b="0" dirty="0">
                <a:solidFill>
                  <a:srgbClr val="ABB2BF"/>
                </a:solidFill>
                <a:effectLst/>
                <a:latin typeface="Menlo" panose="020B0609030804020204" pitchFamily="49" charset="0"/>
              </a:rPr>
              <a:t>]</a:t>
            </a:r>
          </a:p>
          <a:p>
            <a:r>
              <a:rPr lang="en-GB" sz="800" b="0" dirty="0">
                <a:solidFill>
                  <a:srgbClr val="E06C75"/>
                </a:solidFill>
                <a:effectLst/>
                <a:latin typeface="Menlo" panose="020B0609030804020204" pitchFamily="49" charset="0"/>
              </a:rPr>
              <a:t>substance</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str</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61AFEF"/>
                </a:solidFill>
                <a:effectLst/>
                <a:latin typeface="Menlo" panose="020B0609030804020204" pitchFamily="49" charset="0"/>
              </a:rPr>
              <a:t>Field</a:t>
            </a:r>
            <a:r>
              <a:rPr lang="en-GB" sz="800" b="0" dirty="0">
                <a:solidFill>
                  <a:srgbClr val="ABB2BF"/>
                </a:solidFill>
                <a:effectLst/>
                <a:latin typeface="Menlo" panose="020B0609030804020204" pitchFamily="49" charset="0"/>
              </a:rPr>
              <a:t>(</a:t>
            </a:r>
            <a:r>
              <a:rPr lang="en-GB" sz="800" b="0" dirty="0">
                <a:solidFill>
                  <a:srgbClr val="E06C75"/>
                </a:solidFill>
                <a:effectLst/>
                <a:latin typeface="Menlo" panose="020B0609030804020204" pitchFamily="49" charset="0"/>
              </a:rPr>
              <a:t>description</a:t>
            </a:r>
            <a:r>
              <a:rPr lang="en-GB" sz="800" b="0" dirty="0">
                <a:solidFill>
                  <a:srgbClr val="56B6C2"/>
                </a:solidFill>
                <a:effectLst/>
                <a:latin typeface="Menlo" panose="020B0609030804020204" pitchFamily="49" charset="0"/>
              </a:rPr>
              <a:t>=</a:t>
            </a:r>
            <a:r>
              <a:rPr lang="en-GB" sz="800" b="0" dirty="0">
                <a:solidFill>
                  <a:srgbClr val="98C379"/>
                </a:solidFill>
                <a:effectLst/>
                <a:latin typeface="Menlo" panose="020B0609030804020204" pitchFamily="49" charset="0"/>
              </a:rPr>
              <a:t>"name of substance, formula, CAS number if </a:t>
            </a:r>
            <a:r>
              <a:rPr lang="en-GB" sz="800" b="0" dirty="0" err="1">
                <a:solidFill>
                  <a:srgbClr val="98C379"/>
                </a:solidFill>
                <a:effectLst/>
                <a:latin typeface="Menlo" panose="020B0609030804020204" pitchFamily="49" charset="0"/>
              </a:rPr>
              <a:t>exisiting</a:t>
            </a:r>
            <a:r>
              <a:rPr lang="en-GB" sz="800" b="0" dirty="0">
                <a:solidFill>
                  <a:srgbClr val="98C379"/>
                </a:solidFill>
                <a:effectLst/>
                <a:latin typeface="Menlo" panose="020B0609030804020204" pitchFamily="49" charset="0"/>
              </a:rPr>
              <a:t> etc"</a:t>
            </a:r>
            <a:r>
              <a:rPr lang="en-GB" sz="800" b="0" dirty="0">
                <a:solidFill>
                  <a:srgbClr val="ABB2BF"/>
                </a:solidFill>
                <a:effectLst/>
                <a:latin typeface="Menlo" panose="020B0609030804020204" pitchFamily="49" charset="0"/>
              </a:rPr>
              <a:t>)</a:t>
            </a:r>
          </a:p>
          <a:p>
            <a:r>
              <a:rPr lang="en-GB" sz="800" b="0" dirty="0" err="1">
                <a:solidFill>
                  <a:srgbClr val="E06C75"/>
                </a:solidFill>
                <a:effectLst/>
                <a:latin typeface="Menlo" panose="020B0609030804020204" pitchFamily="49" charset="0"/>
              </a:rPr>
              <a:t>sampleDescription</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str</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61AFEF"/>
                </a:solidFill>
                <a:effectLst/>
                <a:latin typeface="Menlo" panose="020B0609030804020204" pitchFamily="49" charset="0"/>
              </a:rPr>
              <a:t>Field</a:t>
            </a:r>
            <a:r>
              <a:rPr lang="en-GB" sz="800" b="0" dirty="0">
                <a:solidFill>
                  <a:srgbClr val="ABB2BF"/>
                </a:solidFill>
                <a:effectLst/>
                <a:latin typeface="Menlo" panose="020B0609030804020204" pitchFamily="49" charset="0"/>
              </a:rPr>
              <a:t>(</a:t>
            </a:r>
            <a:r>
              <a:rPr lang="en-GB" sz="800" b="0" dirty="0">
                <a:solidFill>
                  <a:srgbClr val="E06C75"/>
                </a:solidFill>
                <a:effectLst/>
                <a:latin typeface="Menlo" panose="020B0609030804020204" pitchFamily="49" charset="0"/>
              </a:rPr>
              <a:t>description</a:t>
            </a:r>
            <a:r>
              <a:rPr lang="en-GB" sz="800" b="0" dirty="0">
                <a:solidFill>
                  <a:srgbClr val="56B6C2"/>
                </a:solidFill>
                <a:effectLst/>
                <a:latin typeface="Menlo" panose="020B0609030804020204" pitchFamily="49" charset="0"/>
              </a:rPr>
              <a:t>=</a:t>
            </a:r>
            <a:r>
              <a:rPr lang="en-GB" sz="800" b="0" dirty="0">
                <a:solidFill>
                  <a:srgbClr val="98C379"/>
                </a:solidFill>
                <a:effectLst/>
                <a:latin typeface="Menlo" panose="020B0609030804020204" pitchFamily="49" charset="0"/>
              </a:rPr>
              <a:t>"more </a:t>
            </a:r>
            <a:r>
              <a:rPr lang="en-GB" sz="800" b="0" dirty="0" err="1">
                <a:solidFill>
                  <a:srgbClr val="98C379"/>
                </a:solidFill>
                <a:effectLst/>
                <a:latin typeface="Menlo" panose="020B0609030804020204" pitchFamily="49" charset="0"/>
              </a:rPr>
              <a:t>verbosde</a:t>
            </a:r>
            <a:r>
              <a:rPr lang="en-GB" sz="800" b="0" dirty="0">
                <a:solidFill>
                  <a:srgbClr val="98C379"/>
                </a:solidFill>
                <a:effectLst/>
                <a:latin typeface="Menlo" panose="020B0609030804020204" pitchFamily="49" charset="0"/>
              </a:rPr>
              <a:t> description"</a:t>
            </a:r>
            <a:r>
              <a:rPr lang="en-GB" sz="800" b="0" dirty="0">
                <a:solidFill>
                  <a:srgbClr val="ABB2BF"/>
                </a:solidFill>
                <a:effectLst/>
                <a:latin typeface="Menlo" panose="020B0609030804020204" pitchFamily="49" charset="0"/>
              </a:rPr>
              <a:t>)</a:t>
            </a:r>
          </a:p>
          <a:p>
            <a:r>
              <a:rPr lang="en-GB" sz="800" b="0" dirty="0" err="1">
                <a:solidFill>
                  <a:srgbClr val="E06C75"/>
                </a:solidFill>
                <a:effectLst/>
                <a:latin typeface="Menlo" panose="020B0609030804020204" pitchFamily="49" charset="0"/>
              </a:rPr>
              <a:t>sampleState</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Literal</a:t>
            </a:r>
            <a:r>
              <a:rPr lang="en-GB" sz="800" b="0" dirty="0">
                <a:solidFill>
                  <a:srgbClr val="ABB2BF"/>
                </a:solidFill>
                <a:effectLst/>
                <a:latin typeface="Menlo" panose="020B0609030804020204" pitchFamily="49" charset="0"/>
              </a:rPr>
              <a:t>[</a:t>
            </a:r>
            <a:r>
              <a:rPr lang="en-GB" sz="800" b="0" dirty="0">
                <a:solidFill>
                  <a:srgbClr val="98C379"/>
                </a:solidFill>
                <a:effectLst/>
                <a:latin typeface="Menlo" panose="020B0609030804020204" pitchFamily="49" charset="0"/>
              </a:rPr>
              <a:t>"Solid – stand alone"</a:t>
            </a:r>
            <a:r>
              <a:rPr lang="en-GB" sz="800" b="0" dirty="0">
                <a:solidFill>
                  <a:srgbClr val="ABB2BF"/>
                </a:solidFill>
                <a:effectLst/>
                <a:latin typeface="Menlo" panose="020B0609030804020204" pitchFamily="49" charset="0"/>
              </a:rPr>
              <a:t>, </a:t>
            </a:r>
            <a:r>
              <a:rPr lang="en-GB" sz="800" b="0" dirty="0">
                <a:solidFill>
                  <a:srgbClr val="98C379"/>
                </a:solidFill>
                <a:effectLst/>
                <a:latin typeface="Menlo" panose="020B0609030804020204" pitchFamily="49" charset="0"/>
              </a:rPr>
              <a:t>"Solid – dispersed"</a:t>
            </a:r>
            <a:r>
              <a:rPr lang="en-GB" sz="800" b="0" dirty="0">
                <a:solidFill>
                  <a:srgbClr val="ABB2BF"/>
                </a:solidFill>
                <a:effectLst/>
                <a:latin typeface="Menlo" panose="020B0609030804020204" pitchFamily="49" charset="0"/>
              </a:rPr>
              <a:t>, </a:t>
            </a:r>
            <a:r>
              <a:rPr lang="en-GB" sz="800" b="0" dirty="0">
                <a:solidFill>
                  <a:srgbClr val="98C379"/>
                </a:solidFill>
                <a:effectLst/>
                <a:latin typeface="Menlo" panose="020B0609030804020204" pitchFamily="49" charset="0"/>
              </a:rPr>
              <a:t>"Liquid"</a:t>
            </a:r>
            <a:r>
              <a:rPr lang="en-GB" sz="800" b="0" dirty="0">
                <a:solidFill>
                  <a:srgbClr val="ABB2BF"/>
                </a:solidFill>
                <a:effectLst/>
                <a:latin typeface="Menlo" panose="020B0609030804020204" pitchFamily="49" charset="0"/>
              </a:rPr>
              <a:t>, </a:t>
            </a:r>
            <a:r>
              <a:rPr lang="en-GB" sz="800" b="0" dirty="0">
                <a:solidFill>
                  <a:srgbClr val="98C379"/>
                </a:solidFill>
                <a:effectLst/>
                <a:latin typeface="Menlo" panose="020B0609030804020204" pitchFamily="49" charset="0"/>
              </a:rPr>
              <a:t>"Gas"</a:t>
            </a:r>
            <a:r>
              <a:rPr lang="en-GB" sz="800" b="0" dirty="0">
                <a:solidFill>
                  <a:srgbClr val="ABB2BF"/>
                </a:solidFill>
                <a:effectLst/>
                <a:latin typeface="Menlo" panose="020B0609030804020204" pitchFamily="49" charset="0"/>
              </a:rPr>
              <a:t>, </a:t>
            </a:r>
            <a:r>
              <a:rPr lang="en-GB" sz="800" b="0" dirty="0">
                <a:solidFill>
                  <a:srgbClr val="98C379"/>
                </a:solidFill>
                <a:effectLst/>
                <a:latin typeface="Menlo" panose="020B0609030804020204" pitchFamily="49" charset="0"/>
              </a:rPr>
              <a:t>"Aerosol"</a:t>
            </a:r>
            <a:r>
              <a:rPr lang="en-GB" sz="800" b="0" dirty="0">
                <a:solidFill>
                  <a:srgbClr val="ABB2BF"/>
                </a:solidFill>
                <a:effectLst/>
                <a:latin typeface="Menlo" panose="020B0609030804020204" pitchFamily="49" charset="0"/>
              </a:rPr>
              <a:t>, </a:t>
            </a:r>
            <a:r>
              <a:rPr lang="en-GB" sz="800" b="0" dirty="0">
                <a:solidFill>
                  <a:srgbClr val="98C379"/>
                </a:solidFill>
                <a:effectLst/>
                <a:latin typeface="Menlo" panose="020B0609030804020204" pitchFamily="49" charset="0"/>
              </a:rPr>
              <a:t>"</a:t>
            </a:r>
            <a:r>
              <a:rPr lang="en-GB" sz="800" b="0" dirty="0" err="1">
                <a:solidFill>
                  <a:srgbClr val="98C379"/>
                </a:solidFill>
                <a:effectLst/>
                <a:latin typeface="Menlo" panose="020B0609030804020204" pitchFamily="49" charset="0"/>
              </a:rPr>
              <a:t>Polycristalline</a:t>
            </a:r>
            <a:r>
              <a:rPr lang="en-GB" sz="800" b="0" dirty="0">
                <a:solidFill>
                  <a:srgbClr val="98C379"/>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98C379"/>
                </a:solidFill>
                <a:effectLst/>
                <a:latin typeface="Menlo" panose="020B0609030804020204" pitchFamily="49" charset="0"/>
              </a:rPr>
              <a:t>"Powder"</a:t>
            </a:r>
            <a:r>
              <a:rPr lang="en-GB" sz="800" b="0" dirty="0">
                <a:solidFill>
                  <a:srgbClr val="ABB2BF"/>
                </a:solidFill>
                <a:effectLst/>
                <a:latin typeface="Menlo" panose="020B0609030804020204" pitchFamily="49" charset="0"/>
              </a:rPr>
              <a:t>, </a:t>
            </a:r>
            <a:r>
              <a:rPr lang="en-GB" sz="800" b="0" dirty="0">
                <a:solidFill>
                  <a:srgbClr val="98C379"/>
                </a:solidFill>
                <a:effectLst/>
                <a:latin typeface="Menlo" panose="020B0609030804020204" pitchFamily="49" charset="0"/>
              </a:rPr>
              <a:t>"Multilayer"</a:t>
            </a:r>
            <a:r>
              <a:rPr lang="en-GB" sz="800" b="0" dirty="0">
                <a:solidFill>
                  <a:srgbClr val="ABB2BF"/>
                </a:solidFill>
                <a:effectLst/>
                <a:latin typeface="Menlo" panose="020B0609030804020204" pitchFamily="49" charset="0"/>
              </a:rPr>
              <a:t>, </a:t>
            </a:r>
            <a:r>
              <a:rPr lang="en-GB" sz="800" b="0" dirty="0">
                <a:solidFill>
                  <a:srgbClr val="98C379"/>
                </a:solidFill>
                <a:effectLst/>
                <a:latin typeface="Menlo" panose="020B0609030804020204" pitchFamily="49" charset="0"/>
              </a:rPr>
              <a:t>"Gel"</a:t>
            </a:r>
            <a:r>
              <a:rPr lang="en-GB" sz="800" b="0" dirty="0">
                <a:solidFill>
                  <a:srgbClr val="ABB2BF"/>
                </a:solidFill>
                <a:effectLst/>
                <a:latin typeface="Menlo" panose="020B0609030804020204" pitchFamily="49" charset="0"/>
              </a:rPr>
              <a:t>, </a:t>
            </a:r>
            <a:r>
              <a:rPr lang="en-GB" sz="800" b="0" dirty="0">
                <a:solidFill>
                  <a:srgbClr val="98C379"/>
                </a:solidFill>
                <a:effectLst/>
                <a:latin typeface="Menlo" panose="020B0609030804020204" pitchFamily="49" charset="0"/>
              </a:rPr>
              <a:t>"Polymer"</a:t>
            </a:r>
            <a:r>
              <a:rPr lang="en-GB" sz="800" b="0" dirty="0">
                <a:solidFill>
                  <a:srgbClr val="ABB2BF"/>
                </a:solidFill>
                <a:effectLst/>
                <a:latin typeface="Menlo" panose="020B0609030804020204" pitchFamily="49" charset="0"/>
              </a:rPr>
              <a:t>, </a:t>
            </a:r>
            <a:r>
              <a:rPr lang="en-GB" sz="800" b="0" dirty="0">
                <a:solidFill>
                  <a:srgbClr val="98C379"/>
                </a:solidFill>
                <a:effectLst/>
                <a:latin typeface="Menlo" panose="020B0609030804020204" pitchFamily="49" charset="0"/>
              </a:rPr>
              <a:t>"Metallic"</a:t>
            </a:r>
            <a:r>
              <a:rPr lang="en-GB" sz="800" b="0" dirty="0">
                <a:solidFill>
                  <a:srgbClr val="ABB2BF"/>
                </a:solidFill>
                <a:effectLst/>
                <a:latin typeface="Menlo" panose="020B0609030804020204" pitchFamily="49" charset="0"/>
              </a:rPr>
              <a:t>, </a:t>
            </a:r>
            <a:r>
              <a:rPr lang="en-GB" sz="800" b="0" dirty="0">
                <a:solidFill>
                  <a:srgbClr val="98C379"/>
                </a:solidFill>
                <a:effectLst/>
                <a:latin typeface="Menlo" panose="020B0609030804020204" pitchFamily="49" charset="0"/>
              </a:rPr>
              <a:t>"Nanoparticles"</a:t>
            </a:r>
            <a:r>
              <a:rPr lang="en-GB" sz="800" b="0" dirty="0">
                <a:solidFill>
                  <a:srgbClr val="ABB2BF"/>
                </a:solidFill>
                <a:effectLst/>
                <a:latin typeface="Menlo" panose="020B0609030804020204" pitchFamily="49" charset="0"/>
              </a:rPr>
              <a:t>, </a:t>
            </a:r>
            <a:r>
              <a:rPr lang="en-GB" sz="800" b="0" dirty="0">
                <a:solidFill>
                  <a:srgbClr val="98C379"/>
                </a:solidFill>
                <a:effectLst/>
                <a:latin typeface="Menlo" panose="020B0609030804020204" pitchFamily="49" charset="0"/>
              </a:rPr>
              <a:t>"Tissue"</a:t>
            </a:r>
            <a:r>
              <a:rPr lang="en-GB" sz="800" b="0" dirty="0">
                <a:solidFill>
                  <a:srgbClr val="ABB2BF"/>
                </a:solidFill>
                <a:effectLst/>
                <a:latin typeface="Menlo" panose="020B0609030804020204" pitchFamily="49" charset="0"/>
              </a:rPr>
              <a:t>, </a:t>
            </a:r>
            <a:r>
              <a:rPr lang="en-GB" sz="800" b="0" dirty="0">
                <a:solidFill>
                  <a:srgbClr val="98C379"/>
                </a:solidFill>
                <a:effectLst/>
                <a:latin typeface="Menlo" panose="020B0609030804020204" pitchFamily="49" charset="0"/>
              </a:rPr>
              <a:t>"Alloy"</a:t>
            </a:r>
            <a:r>
              <a:rPr lang="en-GB" sz="800" b="0" dirty="0">
                <a:solidFill>
                  <a:srgbClr val="ABB2BF"/>
                </a:solidFill>
                <a:effectLst/>
                <a:latin typeface="Menlo" panose="020B0609030804020204" pitchFamily="49" charset="0"/>
              </a:rPr>
              <a:t>, </a:t>
            </a:r>
            <a:r>
              <a:rPr lang="en-GB" sz="800" b="0" dirty="0">
                <a:solidFill>
                  <a:srgbClr val="98C379"/>
                </a:solidFill>
                <a:effectLst/>
                <a:latin typeface="Menlo" panose="020B0609030804020204" pitchFamily="49" charset="0"/>
              </a:rPr>
              <a:t>"Glass"</a:t>
            </a:r>
            <a:r>
              <a:rPr lang="en-GB" sz="800" b="0" dirty="0">
                <a:solidFill>
                  <a:srgbClr val="ABB2BF"/>
                </a:solidFill>
                <a:effectLst/>
                <a:latin typeface="Menlo" panose="020B0609030804020204" pitchFamily="49" charset="0"/>
              </a:rPr>
              <a:t>, </a:t>
            </a:r>
            <a:r>
              <a:rPr lang="en-GB" sz="800" b="0" dirty="0">
                <a:solidFill>
                  <a:srgbClr val="98C379"/>
                </a:solidFill>
                <a:effectLst/>
                <a:latin typeface="Menlo" panose="020B0609030804020204" pitchFamily="49" charset="0"/>
              </a:rPr>
              <a:t>"Animals"</a:t>
            </a:r>
            <a:r>
              <a:rPr lang="en-GB" sz="800" b="0" dirty="0">
                <a:solidFill>
                  <a:srgbClr val="ABB2BF"/>
                </a:solidFill>
                <a:effectLst/>
                <a:latin typeface="Menlo" panose="020B0609030804020204" pitchFamily="49" charset="0"/>
              </a:rPr>
              <a:t>, </a:t>
            </a:r>
            <a:r>
              <a:rPr lang="en-GB" sz="800" b="0" dirty="0">
                <a:solidFill>
                  <a:srgbClr val="98C379"/>
                </a:solidFill>
                <a:effectLst/>
                <a:latin typeface="Menlo" panose="020B0609030804020204" pitchFamily="49" charset="0"/>
              </a:rPr>
              <a:t>"Other"</a:t>
            </a:r>
            <a:r>
              <a:rPr lang="en-GB" sz="800" b="0" dirty="0">
                <a:solidFill>
                  <a:srgbClr val="ABB2BF"/>
                </a:solidFill>
                <a:effectLst/>
                <a:latin typeface="Menlo" panose="020B0609030804020204" pitchFamily="49" charset="0"/>
              </a:rPr>
              <a:t>]</a:t>
            </a:r>
          </a:p>
          <a:p>
            <a:r>
              <a:rPr lang="en-GB" sz="800" b="0" dirty="0" err="1">
                <a:solidFill>
                  <a:srgbClr val="E06C75"/>
                </a:solidFill>
                <a:effectLst/>
                <a:latin typeface="Menlo" panose="020B0609030804020204" pitchFamily="49" charset="0"/>
              </a:rPr>
              <a:t>sampleRisks</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Literal</a:t>
            </a:r>
            <a:r>
              <a:rPr lang="en-GB" sz="800" b="0" dirty="0">
                <a:solidFill>
                  <a:srgbClr val="ABB2BF"/>
                </a:solidFill>
                <a:effectLst/>
                <a:latin typeface="Menlo" panose="020B0609030804020204" pitchFamily="49" charset="0"/>
              </a:rPr>
              <a:t>[</a:t>
            </a:r>
            <a:r>
              <a:rPr lang="en-GB" sz="800" b="0" dirty="0">
                <a:solidFill>
                  <a:srgbClr val="98C379"/>
                </a:solidFill>
                <a:effectLst/>
                <a:latin typeface="Menlo" panose="020B0609030804020204" pitchFamily="49" charset="0"/>
              </a:rPr>
              <a:t>"Radioactive"</a:t>
            </a:r>
            <a:r>
              <a:rPr lang="en-GB" sz="800" b="0" dirty="0">
                <a:solidFill>
                  <a:srgbClr val="ABB2BF"/>
                </a:solidFill>
                <a:effectLst/>
                <a:latin typeface="Menlo" panose="020B0609030804020204" pitchFamily="49" charset="0"/>
              </a:rPr>
              <a:t>, </a:t>
            </a:r>
            <a:r>
              <a:rPr lang="en-GB" sz="800" b="0" dirty="0">
                <a:solidFill>
                  <a:srgbClr val="98C379"/>
                </a:solidFill>
                <a:effectLst/>
                <a:latin typeface="Menlo" panose="020B0609030804020204" pitchFamily="49" charset="0"/>
              </a:rPr>
              <a:t>"Explosive"</a:t>
            </a:r>
            <a:r>
              <a:rPr lang="en-GB" sz="800" b="0" dirty="0">
                <a:solidFill>
                  <a:srgbClr val="ABB2BF"/>
                </a:solidFill>
                <a:effectLst/>
                <a:latin typeface="Menlo" panose="020B0609030804020204" pitchFamily="49" charset="0"/>
              </a:rPr>
              <a:t>, </a:t>
            </a:r>
            <a:r>
              <a:rPr lang="en-GB" sz="800" b="0" dirty="0">
                <a:solidFill>
                  <a:srgbClr val="98C379"/>
                </a:solidFill>
                <a:effectLst/>
                <a:latin typeface="Menlo" panose="020B0609030804020204" pitchFamily="49" charset="0"/>
              </a:rPr>
              <a:t>"Flammable"</a:t>
            </a:r>
            <a:r>
              <a:rPr lang="en-GB" sz="800" b="0" dirty="0">
                <a:solidFill>
                  <a:srgbClr val="ABB2BF"/>
                </a:solidFill>
                <a:effectLst/>
                <a:latin typeface="Menlo" panose="020B0609030804020204" pitchFamily="49" charset="0"/>
              </a:rPr>
              <a:t>, </a:t>
            </a:r>
            <a:r>
              <a:rPr lang="en-GB" sz="800" b="0" dirty="0">
                <a:solidFill>
                  <a:srgbClr val="98C379"/>
                </a:solidFill>
                <a:effectLst/>
                <a:latin typeface="Menlo" panose="020B0609030804020204" pitchFamily="49" charset="0"/>
              </a:rPr>
              <a:t>"Toxic"</a:t>
            </a:r>
            <a:r>
              <a:rPr lang="en-GB" sz="800" b="0" dirty="0">
                <a:solidFill>
                  <a:srgbClr val="ABB2BF"/>
                </a:solidFill>
                <a:effectLst/>
                <a:latin typeface="Menlo" panose="020B0609030804020204" pitchFamily="49" charset="0"/>
              </a:rPr>
              <a:t>, </a:t>
            </a:r>
            <a:r>
              <a:rPr lang="en-GB" sz="800" b="0" dirty="0">
                <a:solidFill>
                  <a:srgbClr val="98C379"/>
                </a:solidFill>
                <a:effectLst/>
                <a:latin typeface="Menlo" panose="020B0609030804020204" pitchFamily="49" charset="0"/>
              </a:rPr>
              <a:t>"Corrosive"</a:t>
            </a:r>
            <a:r>
              <a:rPr lang="en-GB" sz="800" b="0" dirty="0">
                <a:solidFill>
                  <a:srgbClr val="ABB2BF"/>
                </a:solidFill>
                <a:effectLst/>
                <a:latin typeface="Menlo" panose="020B0609030804020204" pitchFamily="49" charset="0"/>
              </a:rPr>
              <a:t>, </a:t>
            </a:r>
            <a:r>
              <a:rPr lang="en-GB" sz="800" b="0" dirty="0">
                <a:solidFill>
                  <a:srgbClr val="98C379"/>
                </a:solidFill>
                <a:effectLst/>
                <a:latin typeface="Menlo" panose="020B0609030804020204" pitchFamily="49" charset="0"/>
              </a:rPr>
              <a:t>"CMR"</a:t>
            </a:r>
            <a:r>
              <a:rPr lang="en-GB" sz="800" b="0" dirty="0">
                <a:solidFill>
                  <a:srgbClr val="ABB2BF"/>
                </a:solidFill>
                <a:effectLst/>
                <a:latin typeface="Menlo" panose="020B0609030804020204" pitchFamily="49" charset="0"/>
              </a:rPr>
              <a:t>, </a:t>
            </a:r>
            <a:r>
              <a:rPr lang="en-GB" sz="800" b="0" dirty="0">
                <a:solidFill>
                  <a:srgbClr val="98C379"/>
                </a:solidFill>
                <a:effectLst/>
                <a:latin typeface="Menlo" panose="020B0609030804020204" pitchFamily="49" charset="0"/>
              </a:rPr>
              <a:t>"Pollutant"</a:t>
            </a:r>
            <a:r>
              <a:rPr lang="en-GB" sz="800" b="0" dirty="0">
                <a:solidFill>
                  <a:srgbClr val="ABB2BF"/>
                </a:solidFill>
                <a:effectLst/>
                <a:latin typeface="Menlo" panose="020B0609030804020204" pitchFamily="49" charset="0"/>
              </a:rPr>
              <a:t>, </a:t>
            </a:r>
            <a:r>
              <a:rPr lang="en-GB" sz="800" b="0" dirty="0">
                <a:solidFill>
                  <a:srgbClr val="98C379"/>
                </a:solidFill>
                <a:effectLst/>
                <a:latin typeface="Menlo" panose="020B0609030804020204" pitchFamily="49" charset="0"/>
              </a:rPr>
              <a:t>"Reactive/Unstable"</a:t>
            </a:r>
            <a:r>
              <a:rPr lang="en-GB" sz="800" b="0" dirty="0">
                <a:solidFill>
                  <a:srgbClr val="ABB2BF"/>
                </a:solidFill>
                <a:effectLst/>
                <a:latin typeface="Menlo" panose="020B0609030804020204" pitchFamily="49" charset="0"/>
              </a:rPr>
              <a:t>, </a:t>
            </a:r>
            <a:r>
              <a:rPr lang="en-GB" sz="800" b="0" dirty="0">
                <a:solidFill>
                  <a:srgbClr val="98C379"/>
                </a:solidFill>
                <a:effectLst/>
                <a:latin typeface="Menlo" panose="020B0609030804020204" pitchFamily="49" charset="0"/>
              </a:rPr>
              <a:t>"Oxidizing"</a:t>
            </a:r>
            <a:r>
              <a:rPr lang="en-GB" sz="800" b="0" dirty="0">
                <a:solidFill>
                  <a:srgbClr val="ABB2BF"/>
                </a:solidFill>
                <a:effectLst/>
                <a:latin typeface="Menlo" panose="020B0609030804020204" pitchFamily="49" charset="0"/>
              </a:rPr>
              <a:t>, </a:t>
            </a:r>
            <a:r>
              <a:rPr lang="en-GB" sz="800" b="0" dirty="0">
                <a:solidFill>
                  <a:srgbClr val="98C379"/>
                </a:solidFill>
                <a:effectLst/>
                <a:latin typeface="Menlo" panose="020B0609030804020204" pitchFamily="49" charset="0"/>
              </a:rPr>
              <a:t>"Biohazard"</a:t>
            </a:r>
            <a:r>
              <a:rPr lang="en-GB" sz="800" b="0" dirty="0">
                <a:solidFill>
                  <a:srgbClr val="ABB2BF"/>
                </a:solidFill>
                <a:effectLst/>
                <a:latin typeface="Menlo" panose="020B0609030804020204" pitchFamily="49" charset="0"/>
              </a:rPr>
              <a:t>, </a:t>
            </a:r>
            <a:r>
              <a:rPr lang="en-GB" sz="800" b="0" dirty="0">
                <a:solidFill>
                  <a:srgbClr val="98C379"/>
                </a:solidFill>
                <a:effectLst/>
                <a:latin typeface="Menlo" panose="020B0609030804020204" pitchFamily="49" charset="0"/>
              </a:rPr>
              <a:t>"Air sensitive"</a:t>
            </a:r>
            <a:r>
              <a:rPr lang="en-GB" sz="800" b="0" dirty="0">
                <a:solidFill>
                  <a:srgbClr val="ABB2BF"/>
                </a:solidFill>
                <a:effectLst/>
                <a:latin typeface="Menlo" panose="020B0609030804020204" pitchFamily="49" charset="0"/>
              </a:rPr>
              <a:t>, </a:t>
            </a:r>
            <a:r>
              <a:rPr lang="en-GB" sz="800" b="0" dirty="0">
                <a:solidFill>
                  <a:srgbClr val="98C379"/>
                </a:solidFill>
                <a:effectLst/>
                <a:latin typeface="Menlo" panose="020B0609030804020204" pitchFamily="49" charset="0"/>
              </a:rPr>
              <a:t>"Gas under pressure"</a:t>
            </a:r>
            <a:r>
              <a:rPr lang="en-GB" sz="800" b="0" dirty="0">
                <a:solidFill>
                  <a:srgbClr val="ABB2BF"/>
                </a:solidFill>
                <a:effectLst/>
                <a:latin typeface="Menlo" panose="020B0609030804020204" pitchFamily="49" charset="0"/>
              </a:rPr>
              <a:t>]</a:t>
            </a:r>
          </a:p>
          <a:p>
            <a:r>
              <a:rPr lang="en-GB" sz="800" b="0" dirty="0" err="1">
                <a:solidFill>
                  <a:srgbClr val="E06C75"/>
                </a:solidFill>
                <a:effectLst/>
                <a:latin typeface="Menlo" panose="020B0609030804020204" pitchFamily="49" charset="0"/>
              </a:rPr>
              <a:t>sourceOrganism</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str</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riskGroup</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Literal</a:t>
            </a:r>
            <a:r>
              <a:rPr lang="en-GB" sz="800" b="0" dirty="0">
                <a:solidFill>
                  <a:srgbClr val="ABB2BF"/>
                </a:solidFill>
                <a:effectLst/>
                <a:latin typeface="Menlo" panose="020B0609030804020204" pitchFamily="49" charset="0"/>
              </a:rPr>
              <a:t>[</a:t>
            </a:r>
            <a:r>
              <a:rPr lang="en-GB" sz="800" b="0" dirty="0">
                <a:solidFill>
                  <a:srgbClr val="D19A66"/>
                </a:solidFill>
                <a:effectLst/>
                <a:latin typeface="Menlo" panose="020B0609030804020204" pitchFamily="49" charset="0"/>
              </a:rPr>
              <a:t>1</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2</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3</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4</a:t>
            </a:r>
            <a:r>
              <a:rPr lang="en-GB" sz="800" b="0" dirty="0">
                <a:solidFill>
                  <a:srgbClr val="ABB2BF"/>
                </a:solidFill>
                <a:effectLst/>
                <a:latin typeface="Menlo" panose="020B0609030804020204" pitchFamily="49" charset="0"/>
              </a:rPr>
              <a:t>]</a:t>
            </a:r>
          </a:p>
          <a:p>
            <a:r>
              <a:rPr lang="en-GB" sz="800" b="0" dirty="0" err="1">
                <a:solidFill>
                  <a:srgbClr val="E06C75"/>
                </a:solidFill>
                <a:effectLst/>
                <a:latin typeface="Menlo" panose="020B0609030804020204" pitchFamily="49" charset="0"/>
              </a:rPr>
              <a:t>isRecombinant</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bool</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recombinantHost</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str</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hostRiskGroup</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Literal</a:t>
            </a:r>
            <a:r>
              <a:rPr lang="en-GB" sz="800" b="0" dirty="0">
                <a:solidFill>
                  <a:srgbClr val="ABB2BF"/>
                </a:solidFill>
                <a:effectLst/>
                <a:latin typeface="Menlo" panose="020B0609030804020204" pitchFamily="49" charset="0"/>
              </a:rPr>
              <a:t>[</a:t>
            </a:r>
            <a:r>
              <a:rPr lang="en-GB" sz="800" b="0" dirty="0">
                <a:solidFill>
                  <a:srgbClr val="D19A66"/>
                </a:solidFill>
                <a:effectLst/>
                <a:latin typeface="Menlo" panose="020B0609030804020204" pitchFamily="49" charset="0"/>
              </a:rPr>
              <a:t>1</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2</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3</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4</a:t>
            </a:r>
            <a:r>
              <a:rPr lang="en-GB" sz="800" b="0" dirty="0">
                <a:solidFill>
                  <a:srgbClr val="ABB2BF"/>
                </a:solidFill>
                <a:effectLst/>
                <a:latin typeface="Menlo" panose="020B0609030804020204" pitchFamily="49" charset="0"/>
              </a:rPr>
              <a:t>]</a:t>
            </a:r>
          </a:p>
          <a:p>
            <a:r>
              <a:rPr lang="en-GB" sz="800" b="0" dirty="0" err="1">
                <a:solidFill>
                  <a:srgbClr val="E06C75"/>
                </a:solidFill>
                <a:effectLst/>
                <a:latin typeface="Menlo" panose="020B0609030804020204" pitchFamily="49" charset="0"/>
              </a:rPr>
              <a:t>previouslyObservedDiffraction</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bool</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radiationSource</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str</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specificEquipmentOrEnvironment</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bool</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equipmentAndEnvironment</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Literal</a:t>
            </a:r>
            <a:r>
              <a:rPr lang="en-GB" sz="800" b="0" dirty="0">
                <a:solidFill>
                  <a:srgbClr val="ABB2BF"/>
                </a:solidFill>
                <a:effectLst/>
                <a:latin typeface="Menlo" panose="020B0609030804020204" pitchFamily="49" charset="0"/>
              </a:rPr>
              <a:t>[</a:t>
            </a:r>
            <a:r>
              <a:rPr lang="en-GB" sz="800" b="0" dirty="0">
                <a:solidFill>
                  <a:srgbClr val="98C379"/>
                </a:solidFill>
                <a:effectLst/>
                <a:latin typeface="Menlo" panose="020B0609030804020204" pitchFamily="49" charset="0"/>
              </a:rPr>
              <a:t>"4 </a:t>
            </a:r>
            <a:r>
              <a:rPr lang="en-GB" sz="800" b="0" dirty="0" err="1">
                <a:solidFill>
                  <a:srgbClr val="98C379"/>
                </a:solidFill>
                <a:effectLst/>
                <a:latin typeface="Menlo" panose="020B0609030804020204" pitchFamily="49" charset="0"/>
              </a:rPr>
              <a:t>deg</a:t>
            </a:r>
            <a:r>
              <a:rPr lang="en-GB" sz="800" b="0" dirty="0">
                <a:solidFill>
                  <a:srgbClr val="98C379"/>
                </a:solidFill>
                <a:effectLst/>
                <a:latin typeface="Menlo" panose="020B0609030804020204" pitchFamily="49" charset="0"/>
              </a:rPr>
              <a:t> C Cooler"</a:t>
            </a:r>
            <a:r>
              <a:rPr lang="en-GB" sz="800" b="0" dirty="0">
                <a:solidFill>
                  <a:srgbClr val="ABB2BF"/>
                </a:solidFill>
                <a:effectLst/>
                <a:latin typeface="Menlo" panose="020B0609030804020204" pitchFamily="49" charset="0"/>
              </a:rPr>
              <a:t>, </a:t>
            </a:r>
            <a:r>
              <a:rPr lang="en-GB" sz="800" b="0" dirty="0">
                <a:solidFill>
                  <a:srgbClr val="98C379"/>
                </a:solidFill>
                <a:effectLst/>
                <a:latin typeface="Menlo" panose="020B0609030804020204" pitchFamily="49" charset="0"/>
              </a:rPr>
              <a:t>"Cryogenic Gas"</a:t>
            </a:r>
            <a:r>
              <a:rPr lang="en-GB" sz="800" b="0" dirty="0">
                <a:solidFill>
                  <a:srgbClr val="ABB2BF"/>
                </a:solidFill>
                <a:effectLst/>
                <a:latin typeface="Menlo" panose="020B0609030804020204" pitchFamily="49" charset="0"/>
              </a:rPr>
              <a:t>, </a:t>
            </a:r>
            <a:r>
              <a:rPr lang="en-GB" sz="800" b="0" dirty="0">
                <a:solidFill>
                  <a:srgbClr val="98C379"/>
                </a:solidFill>
                <a:effectLst/>
                <a:latin typeface="Menlo" panose="020B0609030804020204" pitchFamily="49" charset="0"/>
              </a:rPr>
              <a:t>"Gas"</a:t>
            </a:r>
            <a:r>
              <a:rPr lang="en-GB" sz="800" b="0" dirty="0">
                <a:solidFill>
                  <a:srgbClr val="ABB2BF"/>
                </a:solidFill>
                <a:effectLst/>
                <a:latin typeface="Menlo" panose="020B0609030804020204" pitchFamily="49" charset="0"/>
              </a:rPr>
              <a:t>, </a:t>
            </a:r>
            <a:r>
              <a:rPr lang="en-GB" sz="800" b="0" dirty="0">
                <a:solidFill>
                  <a:srgbClr val="98C379"/>
                </a:solidFill>
                <a:effectLst/>
                <a:latin typeface="Menlo" panose="020B0609030804020204" pitchFamily="49" charset="0"/>
              </a:rPr>
              <a:t>"Pressured Cell"</a:t>
            </a:r>
            <a:r>
              <a:rPr lang="en-GB" sz="800" b="0" dirty="0">
                <a:solidFill>
                  <a:srgbClr val="ABB2BF"/>
                </a:solidFill>
                <a:effectLst/>
                <a:latin typeface="Menlo" panose="020B0609030804020204" pitchFamily="49" charset="0"/>
              </a:rPr>
              <a:t>, </a:t>
            </a:r>
            <a:r>
              <a:rPr lang="en-GB" sz="800" b="0" dirty="0">
                <a:solidFill>
                  <a:srgbClr val="98C379"/>
                </a:solidFill>
                <a:effectLst/>
                <a:latin typeface="Menlo" panose="020B0609030804020204" pitchFamily="49" charset="0"/>
              </a:rPr>
              <a:t>"Laser"</a:t>
            </a:r>
            <a:r>
              <a:rPr lang="en-GB" sz="800" b="0" dirty="0">
                <a:solidFill>
                  <a:srgbClr val="ABB2BF"/>
                </a:solidFill>
                <a:effectLst/>
                <a:latin typeface="Menlo" panose="020B0609030804020204" pitchFamily="49" charset="0"/>
              </a:rPr>
              <a:t>, </a:t>
            </a:r>
            <a:r>
              <a:rPr lang="en-GB" sz="800" b="0" dirty="0">
                <a:solidFill>
                  <a:srgbClr val="98C379"/>
                </a:solidFill>
                <a:effectLst/>
                <a:latin typeface="Menlo" panose="020B0609030804020204" pitchFamily="49" charset="0"/>
              </a:rPr>
              <a:t>"Other"</a:t>
            </a:r>
            <a:r>
              <a:rPr lang="en-GB" sz="800" b="0" dirty="0">
                <a:solidFill>
                  <a:srgbClr val="ABB2BF"/>
                </a:solidFill>
                <a:effectLst/>
                <a:latin typeface="Menlo" panose="020B0609030804020204" pitchFamily="49" charset="0"/>
              </a:rPr>
              <a:t>]</a:t>
            </a:r>
          </a:p>
          <a:p>
            <a:r>
              <a:rPr lang="en-GB" sz="800" b="0" dirty="0" err="1">
                <a:solidFill>
                  <a:srgbClr val="E06C75"/>
                </a:solidFill>
                <a:effectLst/>
                <a:latin typeface="Menlo" panose="020B0609030804020204" pitchFamily="49" charset="0"/>
              </a:rPr>
              <a:t>sampleConfined</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bool</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confindedIn</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Literal</a:t>
            </a:r>
            <a:r>
              <a:rPr lang="en-GB" sz="800" b="0" dirty="0">
                <a:solidFill>
                  <a:srgbClr val="ABB2BF"/>
                </a:solidFill>
                <a:effectLst/>
                <a:latin typeface="Menlo" panose="020B0609030804020204" pitchFamily="49" charset="0"/>
              </a:rPr>
              <a:t>[</a:t>
            </a:r>
            <a:r>
              <a:rPr lang="en-GB" sz="800" b="0" dirty="0">
                <a:solidFill>
                  <a:srgbClr val="98C379"/>
                </a:solidFill>
                <a:effectLst/>
                <a:latin typeface="Menlo" panose="020B0609030804020204" pitchFamily="49" charset="0"/>
              </a:rPr>
              <a:t>"Frozen loop"</a:t>
            </a:r>
            <a:r>
              <a:rPr lang="en-GB" sz="800" b="0" dirty="0">
                <a:solidFill>
                  <a:srgbClr val="ABB2BF"/>
                </a:solidFill>
                <a:effectLst/>
                <a:latin typeface="Menlo" panose="020B0609030804020204" pitchFamily="49" charset="0"/>
              </a:rPr>
              <a:t>, </a:t>
            </a:r>
            <a:r>
              <a:rPr lang="en-GB" sz="800" b="0" dirty="0">
                <a:solidFill>
                  <a:srgbClr val="98C379"/>
                </a:solidFill>
                <a:effectLst/>
                <a:latin typeface="Menlo" panose="020B0609030804020204" pitchFamily="49" charset="0"/>
              </a:rPr>
              <a:t>"Crystal tray"</a:t>
            </a:r>
            <a:r>
              <a:rPr lang="en-GB" sz="800" b="0" dirty="0">
                <a:solidFill>
                  <a:srgbClr val="ABB2BF"/>
                </a:solidFill>
                <a:effectLst/>
                <a:latin typeface="Menlo" panose="020B0609030804020204" pitchFamily="49" charset="0"/>
              </a:rPr>
              <a:t>, </a:t>
            </a:r>
            <a:r>
              <a:rPr lang="en-GB" sz="800" b="0" dirty="0">
                <a:solidFill>
                  <a:srgbClr val="98C379"/>
                </a:solidFill>
                <a:effectLst/>
                <a:latin typeface="Menlo" panose="020B0609030804020204" pitchFamily="49" charset="0"/>
              </a:rPr>
              <a:t>"Pellet capillary"</a:t>
            </a:r>
            <a:r>
              <a:rPr lang="en-GB" sz="800" b="0" dirty="0">
                <a:solidFill>
                  <a:srgbClr val="ABB2BF"/>
                </a:solidFill>
                <a:effectLst/>
                <a:latin typeface="Menlo" panose="020B0609030804020204" pitchFamily="49" charset="0"/>
              </a:rPr>
              <a:t>, </a:t>
            </a:r>
            <a:r>
              <a:rPr lang="en-GB" sz="800" b="0" dirty="0">
                <a:solidFill>
                  <a:srgbClr val="98C379"/>
                </a:solidFill>
                <a:effectLst/>
                <a:latin typeface="Menlo" panose="020B0609030804020204" pitchFamily="49" charset="0"/>
              </a:rPr>
              <a:t>"Included in epoxy"</a:t>
            </a:r>
            <a:r>
              <a:rPr lang="en-GB" sz="800" b="0" dirty="0">
                <a:solidFill>
                  <a:srgbClr val="ABB2BF"/>
                </a:solidFill>
                <a:effectLst/>
                <a:latin typeface="Menlo" panose="020B0609030804020204" pitchFamily="49" charset="0"/>
              </a:rPr>
              <a:t>, </a:t>
            </a:r>
            <a:r>
              <a:rPr lang="en-GB" sz="800" b="0" dirty="0">
                <a:solidFill>
                  <a:srgbClr val="98C379"/>
                </a:solidFill>
                <a:effectLst/>
                <a:latin typeface="Menlo" panose="020B0609030804020204" pitchFamily="49" charset="0"/>
              </a:rPr>
              <a:t>"DAC"</a:t>
            </a:r>
            <a:r>
              <a:rPr lang="en-GB" sz="800" b="0" dirty="0">
                <a:solidFill>
                  <a:srgbClr val="ABB2BF"/>
                </a:solidFill>
                <a:effectLst/>
                <a:latin typeface="Menlo" panose="020B0609030804020204" pitchFamily="49" charset="0"/>
              </a:rPr>
              <a:t>, </a:t>
            </a:r>
            <a:r>
              <a:rPr lang="en-GB" sz="800" b="0" dirty="0">
                <a:solidFill>
                  <a:srgbClr val="98C379"/>
                </a:solidFill>
                <a:effectLst/>
                <a:latin typeface="Menlo" panose="020B0609030804020204" pitchFamily="49" charset="0"/>
              </a:rPr>
              <a:t>"Pressure cell"</a:t>
            </a:r>
            <a:r>
              <a:rPr lang="en-GB" sz="800" b="0" dirty="0">
                <a:solidFill>
                  <a:srgbClr val="ABB2BF"/>
                </a:solidFill>
                <a:effectLst/>
                <a:latin typeface="Menlo" panose="020B0609030804020204" pitchFamily="49" charset="0"/>
              </a:rPr>
              <a:t>, </a:t>
            </a:r>
            <a:r>
              <a:rPr lang="en-GB" sz="800" b="0" dirty="0">
                <a:solidFill>
                  <a:srgbClr val="98C379"/>
                </a:solidFill>
                <a:effectLst/>
                <a:latin typeface="Menlo" panose="020B0609030804020204" pitchFamily="49" charset="0"/>
              </a:rPr>
              <a:t>"Included in resin"</a:t>
            </a:r>
            <a:r>
              <a:rPr lang="en-GB" sz="800" b="0" dirty="0">
                <a:solidFill>
                  <a:srgbClr val="ABB2BF"/>
                </a:solidFill>
                <a:effectLst/>
                <a:latin typeface="Menlo" panose="020B0609030804020204" pitchFamily="49" charset="0"/>
              </a:rPr>
              <a:t>, </a:t>
            </a:r>
            <a:r>
              <a:rPr lang="en-GB" sz="800" b="0" dirty="0">
                <a:solidFill>
                  <a:srgbClr val="98C379"/>
                </a:solidFill>
                <a:effectLst/>
                <a:latin typeface="Menlo" panose="020B0609030804020204" pitchFamily="49" charset="0"/>
              </a:rPr>
              <a:t>"Eppendorf tube"</a:t>
            </a:r>
            <a:r>
              <a:rPr lang="en-GB" sz="800" b="0" dirty="0">
                <a:solidFill>
                  <a:srgbClr val="ABB2BF"/>
                </a:solidFill>
                <a:effectLst/>
                <a:latin typeface="Menlo" panose="020B0609030804020204" pitchFamily="49" charset="0"/>
              </a:rPr>
              <a:t>, </a:t>
            </a:r>
            <a:r>
              <a:rPr lang="en-GB" sz="800" b="0" dirty="0">
                <a:solidFill>
                  <a:srgbClr val="98C379"/>
                </a:solidFill>
                <a:effectLst/>
                <a:latin typeface="Menlo" panose="020B0609030804020204" pitchFamily="49" charset="0"/>
              </a:rPr>
              <a:t>"Grids"</a:t>
            </a:r>
            <a:r>
              <a:rPr lang="en-GB" sz="800" b="0" dirty="0">
                <a:solidFill>
                  <a:srgbClr val="ABB2BF"/>
                </a:solidFill>
                <a:effectLst/>
                <a:latin typeface="Menlo" panose="020B0609030804020204" pitchFamily="49" charset="0"/>
              </a:rPr>
              <a:t>, </a:t>
            </a:r>
            <a:r>
              <a:rPr lang="en-GB" sz="800" b="0" dirty="0">
                <a:solidFill>
                  <a:srgbClr val="98C379"/>
                </a:solidFill>
                <a:effectLst/>
                <a:latin typeface="Menlo" panose="020B0609030804020204" pitchFamily="49" charset="0"/>
              </a:rPr>
              <a:t>"Capillary"</a:t>
            </a:r>
            <a:r>
              <a:rPr lang="en-GB" sz="800" b="0" dirty="0">
                <a:solidFill>
                  <a:srgbClr val="ABB2BF"/>
                </a:solidFill>
                <a:effectLst/>
                <a:latin typeface="Menlo" panose="020B0609030804020204" pitchFamily="49" charset="0"/>
              </a:rPr>
              <a:t>, </a:t>
            </a:r>
            <a:r>
              <a:rPr lang="en-GB" sz="800" b="0" dirty="0">
                <a:solidFill>
                  <a:srgbClr val="98C379"/>
                </a:solidFill>
                <a:effectLst/>
                <a:latin typeface="Menlo" panose="020B0609030804020204" pitchFamily="49" charset="0"/>
              </a:rPr>
              <a:t>"Other"</a:t>
            </a:r>
            <a:r>
              <a:rPr lang="en-GB" sz="800" b="0" dirty="0">
                <a:solidFill>
                  <a:srgbClr val="ABB2BF"/>
                </a:solidFill>
                <a:effectLst/>
                <a:latin typeface="Menlo" panose="020B0609030804020204" pitchFamily="49" charset="0"/>
              </a:rPr>
              <a:t>]</a:t>
            </a:r>
          </a:p>
          <a:p>
            <a:r>
              <a:rPr lang="en-GB" sz="800" b="0" dirty="0" err="1">
                <a:solidFill>
                  <a:srgbClr val="E06C75"/>
                </a:solidFill>
                <a:effectLst/>
                <a:latin typeface="Menlo" panose="020B0609030804020204" pitchFamily="49" charset="0"/>
              </a:rPr>
              <a:t>manipulationAtESRF</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str</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specificActionsReceptions</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bool</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specificActionsReceptionString</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str</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specificActionsExperiment</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bool</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specificActionsExperimentString</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str</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afterExperimentHandling</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Literal</a:t>
            </a:r>
            <a:r>
              <a:rPr lang="en-GB" sz="800" b="0" dirty="0">
                <a:solidFill>
                  <a:srgbClr val="ABB2BF"/>
                </a:solidFill>
                <a:effectLst/>
                <a:latin typeface="Menlo" panose="020B0609030804020204" pitchFamily="49" charset="0"/>
              </a:rPr>
              <a:t>[</a:t>
            </a:r>
            <a:r>
              <a:rPr lang="en-GB" sz="800" b="0" dirty="0">
                <a:solidFill>
                  <a:srgbClr val="98C379"/>
                </a:solidFill>
                <a:effectLst/>
                <a:latin typeface="Menlo" panose="020B0609030804020204" pitchFamily="49" charset="0"/>
              </a:rPr>
              <a:t>"Disposed of at the ESRF"</a:t>
            </a:r>
            <a:r>
              <a:rPr lang="en-GB" sz="800" b="0" dirty="0">
                <a:solidFill>
                  <a:srgbClr val="ABB2BF"/>
                </a:solidFill>
                <a:effectLst/>
                <a:latin typeface="Menlo" panose="020B0609030804020204" pitchFamily="49" charset="0"/>
              </a:rPr>
              <a:t>, </a:t>
            </a:r>
            <a:r>
              <a:rPr lang="en-GB" sz="800" b="0" dirty="0">
                <a:solidFill>
                  <a:srgbClr val="98C379"/>
                </a:solidFill>
                <a:effectLst/>
                <a:latin typeface="Menlo" panose="020B0609030804020204" pitchFamily="49" charset="0"/>
              </a:rPr>
              <a:t>"</a:t>
            </a:r>
            <a:r>
              <a:rPr lang="en-GB" sz="800" b="0" dirty="0" err="1">
                <a:solidFill>
                  <a:srgbClr val="98C379"/>
                </a:solidFill>
                <a:effectLst/>
                <a:latin typeface="Menlo" panose="020B0609030804020204" pitchFamily="49" charset="0"/>
              </a:rPr>
              <a:t>Setn</a:t>
            </a:r>
            <a:r>
              <a:rPr lang="en-GB" sz="800" b="0" dirty="0">
                <a:solidFill>
                  <a:srgbClr val="98C379"/>
                </a:solidFill>
                <a:effectLst/>
                <a:latin typeface="Menlo" panose="020B0609030804020204" pitchFamily="49" charset="0"/>
              </a:rPr>
              <a:t> back or removed by the user"</a:t>
            </a:r>
            <a:r>
              <a:rPr lang="en-GB" sz="800" b="0" dirty="0">
                <a:solidFill>
                  <a:srgbClr val="ABB2BF"/>
                </a:solidFill>
                <a:effectLst/>
                <a:latin typeface="Menlo" panose="020B0609030804020204" pitchFamily="49" charset="0"/>
              </a:rPr>
              <a:t>]</a:t>
            </a:r>
          </a:p>
          <a:p>
            <a:r>
              <a:rPr lang="en-GB" sz="800" b="0" dirty="0" err="1">
                <a:solidFill>
                  <a:srgbClr val="E06C75"/>
                </a:solidFill>
                <a:effectLst/>
                <a:latin typeface="Menlo" panose="020B0609030804020204" pitchFamily="49" charset="0"/>
              </a:rPr>
              <a:t>sampleJustification</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str</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typesDataCollection</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Literal</a:t>
            </a:r>
            <a:r>
              <a:rPr lang="en-GB" sz="800" b="0" dirty="0">
                <a:solidFill>
                  <a:srgbClr val="ABB2BF"/>
                </a:solidFill>
                <a:effectLst/>
                <a:latin typeface="Menlo" panose="020B0609030804020204" pitchFamily="49" charset="0"/>
              </a:rPr>
              <a:t>[</a:t>
            </a:r>
            <a:r>
              <a:rPr lang="en-GB" sz="800" b="0" dirty="0">
                <a:solidFill>
                  <a:srgbClr val="98C379"/>
                </a:solidFill>
                <a:effectLst/>
                <a:latin typeface="Menlo" panose="020B0609030804020204" pitchFamily="49" charset="0"/>
              </a:rPr>
              <a:t>"Cryo-EM"</a:t>
            </a:r>
            <a:r>
              <a:rPr lang="en-GB" sz="800" b="0" dirty="0">
                <a:solidFill>
                  <a:srgbClr val="ABB2BF"/>
                </a:solidFill>
                <a:effectLst/>
                <a:latin typeface="Menlo" panose="020B0609030804020204" pitchFamily="49" charset="0"/>
              </a:rPr>
              <a:t>, </a:t>
            </a:r>
            <a:r>
              <a:rPr lang="en-GB" sz="800" b="0" dirty="0">
                <a:solidFill>
                  <a:srgbClr val="98C379"/>
                </a:solidFill>
                <a:effectLst/>
                <a:latin typeface="Menlo" panose="020B0609030804020204" pitchFamily="49" charset="0"/>
              </a:rPr>
              <a:t>"SSX &amp; TR-SSX"</a:t>
            </a:r>
            <a:r>
              <a:rPr lang="en-GB" sz="800" b="0" dirty="0">
                <a:solidFill>
                  <a:srgbClr val="ABB2BF"/>
                </a:solidFill>
                <a:effectLst/>
                <a:latin typeface="Menlo" panose="020B0609030804020204" pitchFamily="49" charset="0"/>
              </a:rPr>
              <a:t>, </a:t>
            </a:r>
            <a:r>
              <a:rPr lang="en-GB" sz="800" b="0" dirty="0">
                <a:solidFill>
                  <a:srgbClr val="98C379"/>
                </a:solidFill>
                <a:effectLst/>
                <a:latin typeface="Menlo" panose="020B0609030804020204" pitchFamily="49" charset="0"/>
              </a:rPr>
              <a:t>"</a:t>
            </a:r>
            <a:r>
              <a:rPr lang="en-GB" sz="800" b="0" dirty="0" err="1">
                <a:solidFill>
                  <a:srgbClr val="98C379"/>
                </a:solidFill>
                <a:effectLst/>
                <a:latin typeface="Menlo" panose="020B0609030804020204" pitchFamily="49" charset="0"/>
              </a:rPr>
              <a:t>BioSAXS</a:t>
            </a:r>
            <a:r>
              <a:rPr lang="en-GB" sz="800" b="0" dirty="0">
                <a:solidFill>
                  <a:srgbClr val="98C379"/>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98C379"/>
                </a:solidFill>
                <a:effectLst/>
                <a:latin typeface="Menlo" panose="020B0609030804020204" pitchFamily="49" charset="0"/>
              </a:rPr>
              <a:t>"MAD"</a:t>
            </a:r>
            <a:r>
              <a:rPr lang="en-GB" sz="800" b="0" dirty="0">
                <a:solidFill>
                  <a:srgbClr val="ABB2BF"/>
                </a:solidFill>
                <a:effectLst/>
                <a:latin typeface="Menlo" panose="020B0609030804020204" pitchFamily="49" charset="0"/>
              </a:rPr>
              <a:t>, </a:t>
            </a:r>
            <a:r>
              <a:rPr lang="en-GB" sz="800" b="0" dirty="0">
                <a:solidFill>
                  <a:srgbClr val="98C379"/>
                </a:solidFill>
                <a:effectLst/>
                <a:latin typeface="Menlo" panose="020B0609030804020204" pitchFamily="49" charset="0"/>
              </a:rPr>
              <a:t>"SAD"</a:t>
            </a:r>
            <a:r>
              <a:rPr lang="en-GB" sz="800" b="0" dirty="0">
                <a:solidFill>
                  <a:srgbClr val="ABB2BF"/>
                </a:solidFill>
                <a:effectLst/>
                <a:latin typeface="Menlo" panose="020B0609030804020204" pitchFamily="49" charset="0"/>
              </a:rPr>
              <a:t>, </a:t>
            </a:r>
            <a:r>
              <a:rPr lang="en-GB" sz="800" b="0" dirty="0">
                <a:solidFill>
                  <a:srgbClr val="98C379"/>
                </a:solidFill>
                <a:effectLst/>
                <a:latin typeface="Menlo" panose="020B0609030804020204" pitchFamily="49" charset="0"/>
              </a:rPr>
              <a:t>"Native"</a:t>
            </a:r>
            <a:r>
              <a:rPr lang="en-GB" sz="800" b="0" dirty="0">
                <a:solidFill>
                  <a:srgbClr val="ABB2BF"/>
                </a:solidFill>
                <a:effectLst/>
                <a:latin typeface="Menlo" panose="020B0609030804020204" pitchFamily="49" charset="0"/>
              </a:rPr>
              <a:t>, </a:t>
            </a:r>
            <a:r>
              <a:rPr lang="en-GB" sz="800" b="0" dirty="0">
                <a:solidFill>
                  <a:srgbClr val="98C379"/>
                </a:solidFill>
                <a:effectLst/>
                <a:latin typeface="Menlo" panose="020B0609030804020204" pitchFamily="49" charset="0"/>
              </a:rPr>
              <a:t>"Microfocus"</a:t>
            </a:r>
            <a:r>
              <a:rPr lang="en-GB" sz="800" b="0" dirty="0">
                <a:solidFill>
                  <a:srgbClr val="ABB2BF"/>
                </a:solidFill>
                <a:effectLst/>
                <a:latin typeface="Menlo" panose="020B0609030804020204" pitchFamily="49" charset="0"/>
              </a:rPr>
              <a:t>, </a:t>
            </a:r>
            <a:r>
              <a:rPr lang="en-GB" sz="800" b="0" dirty="0">
                <a:solidFill>
                  <a:srgbClr val="98C379"/>
                </a:solidFill>
                <a:effectLst/>
                <a:latin typeface="Menlo" panose="020B0609030804020204" pitchFamily="49" charset="0"/>
              </a:rPr>
              <a:t>"Mail-in (fixed)"</a:t>
            </a:r>
            <a:r>
              <a:rPr lang="en-GB" sz="800" b="0" dirty="0">
                <a:solidFill>
                  <a:srgbClr val="ABB2BF"/>
                </a:solidFill>
                <a:effectLst/>
                <a:latin typeface="Menlo" panose="020B0609030804020204" pitchFamily="49" charset="0"/>
              </a:rPr>
              <a:t>]</a:t>
            </a:r>
          </a:p>
          <a:p>
            <a:r>
              <a:rPr lang="en-GB" sz="800" b="0" dirty="0" err="1">
                <a:solidFill>
                  <a:srgbClr val="E06C75"/>
                </a:solidFill>
                <a:effectLst/>
                <a:latin typeface="Menlo" panose="020B0609030804020204" pitchFamily="49" charset="0"/>
              </a:rPr>
              <a:t>responsibleLabContact</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User</a:t>
            </a:r>
            <a:endParaRPr lang="en-GB" sz="800" b="0" dirty="0">
              <a:solidFill>
                <a:srgbClr val="ABB2BF"/>
              </a:solidFill>
              <a:effectLst/>
              <a:latin typeface="Menlo" panose="020B0609030804020204" pitchFamily="49" charset="0"/>
            </a:endParaRPr>
          </a:p>
        </p:txBody>
      </p:sp>
      <p:sp>
        <p:nvSpPr>
          <p:cNvPr id="22" name="TextBox 21">
            <a:extLst>
              <a:ext uri="{FF2B5EF4-FFF2-40B4-BE49-F238E27FC236}">
                <a16:creationId xmlns:a16="http://schemas.microsoft.com/office/drawing/2014/main" id="{6211BF3B-E592-0139-E7DC-3CD28A81C981}"/>
              </a:ext>
            </a:extLst>
          </p:cNvPr>
          <p:cNvSpPr txBox="1"/>
          <p:nvPr/>
        </p:nvSpPr>
        <p:spPr>
          <a:xfrm>
            <a:off x="7176120" y="2204864"/>
            <a:ext cx="2376264" cy="4154984"/>
          </a:xfrm>
          <a:prstGeom prst="rect">
            <a:avLst/>
          </a:prstGeom>
          <a:noFill/>
        </p:spPr>
        <p:txBody>
          <a:bodyPr wrap="square">
            <a:spAutoFit/>
          </a:bodyPr>
          <a:lstStyle/>
          <a:p>
            <a:r>
              <a:rPr lang="en-GB" sz="800" b="0" dirty="0">
                <a:solidFill>
                  <a:srgbClr val="C678DD"/>
                </a:solidFill>
                <a:effectLst/>
                <a:latin typeface="Menlo" panose="020B0609030804020204" pitchFamily="49" charset="0"/>
              </a:rPr>
              <a:t>class</a:t>
            </a:r>
            <a:r>
              <a:rPr lang="en-GB" sz="800" b="0" dirty="0">
                <a:solidFill>
                  <a:srgbClr val="ABB2BF"/>
                </a:solidFill>
                <a:effectLst/>
                <a:latin typeface="Menlo" panose="020B0609030804020204" pitchFamily="49" charset="0"/>
              </a:rPr>
              <a:t> </a:t>
            </a:r>
            <a:r>
              <a:rPr lang="en-GB" sz="800" b="0" dirty="0" err="1">
                <a:solidFill>
                  <a:srgbClr val="E5C07B"/>
                </a:solidFill>
                <a:effectLst/>
                <a:latin typeface="Menlo" panose="020B0609030804020204" pitchFamily="49" charset="0"/>
              </a:rPr>
              <a:t>ApprovedSample</a:t>
            </a:r>
            <a:r>
              <a:rPr lang="en-GB" sz="800" b="0" dirty="0">
                <a:solidFill>
                  <a:srgbClr val="ABB2BF"/>
                </a:solidFill>
                <a:effectLst/>
                <a:latin typeface="Menlo" panose="020B0609030804020204" pitchFamily="49" charset="0"/>
              </a:rPr>
              <a:t>(</a:t>
            </a:r>
            <a:r>
              <a:rPr lang="en-GB" sz="800" b="0" dirty="0" err="1">
                <a:solidFill>
                  <a:srgbClr val="E5C07B"/>
                </a:solidFill>
                <a:effectLst/>
                <a:latin typeface="Menlo" panose="020B0609030804020204" pitchFamily="49" charset="0"/>
              </a:rPr>
              <a:t>BaseModel</a:t>
            </a:r>
            <a:r>
              <a:rPr lang="en-GB" sz="800" b="0" dirty="0">
                <a:solidFill>
                  <a:srgbClr val="ABB2BF"/>
                </a:solidFill>
                <a:effectLst/>
                <a:latin typeface="Menlo" panose="020B0609030804020204" pitchFamily="49" charset="0"/>
              </a:rPr>
              <a:t>):</a:t>
            </a:r>
          </a:p>
          <a:p>
            <a:r>
              <a:rPr lang="en-GB" sz="800" b="0" dirty="0" err="1">
                <a:solidFill>
                  <a:srgbClr val="E06C75"/>
                </a:solidFill>
                <a:effectLst/>
                <a:latin typeface="Menlo" panose="020B0609030804020204" pitchFamily="49" charset="0"/>
              </a:rPr>
              <a:t>proteinName</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str</a:t>
            </a:r>
            <a:endParaRPr lang="en-GB" sz="800" b="0" dirty="0">
              <a:solidFill>
                <a:srgbClr val="ABB2BF"/>
              </a:solidFill>
              <a:effectLst/>
              <a:latin typeface="Menlo" panose="020B0609030804020204" pitchFamily="49" charset="0"/>
            </a:endParaRPr>
          </a:p>
          <a:p>
            <a:r>
              <a:rPr lang="en-GB" sz="800" b="0" dirty="0">
                <a:solidFill>
                  <a:srgbClr val="E06C75"/>
                </a:solidFill>
                <a:effectLst/>
                <a:latin typeface="Menlo" panose="020B0609030804020204" pitchFamily="49" charset="0"/>
              </a:rPr>
              <a:t>acronym</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str</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sampleOrigin</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str</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sampleAggregateState</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Literal</a:t>
            </a:r>
            <a:r>
              <a:rPr lang="en-GB" sz="800" b="0" dirty="0">
                <a:solidFill>
                  <a:srgbClr val="ABB2BF"/>
                </a:solidFill>
                <a:effectLst/>
                <a:latin typeface="Menlo" panose="020B0609030804020204" pitchFamily="49" charset="0"/>
              </a:rPr>
              <a:t>[</a:t>
            </a:r>
            <a:r>
              <a:rPr lang="en-GB" sz="800" b="0" dirty="0">
                <a:solidFill>
                  <a:srgbClr val="98C379"/>
                </a:solidFill>
                <a:effectLst/>
                <a:latin typeface="Menlo" panose="020B0609030804020204" pitchFamily="49" charset="0"/>
              </a:rPr>
              <a:t>"a crystal"</a:t>
            </a:r>
            <a:r>
              <a:rPr lang="en-GB" sz="800" b="0" dirty="0">
                <a:solidFill>
                  <a:srgbClr val="ABB2BF"/>
                </a:solidFill>
                <a:effectLst/>
                <a:latin typeface="Menlo" panose="020B0609030804020204" pitchFamily="49" charset="0"/>
              </a:rPr>
              <a:t>, </a:t>
            </a:r>
            <a:r>
              <a:rPr lang="en-GB" sz="800" b="0" dirty="0">
                <a:solidFill>
                  <a:srgbClr val="98C379"/>
                </a:solidFill>
                <a:effectLst/>
                <a:latin typeface="Menlo" panose="020B0609030804020204" pitchFamily="49" charset="0"/>
              </a:rPr>
              <a:t>"a powder"</a:t>
            </a:r>
            <a:r>
              <a:rPr lang="en-GB" sz="800" b="0" dirty="0">
                <a:solidFill>
                  <a:srgbClr val="ABB2BF"/>
                </a:solidFill>
                <a:effectLst/>
                <a:latin typeface="Menlo" panose="020B0609030804020204" pitchFamily="49" charset="0"/>
              </a:rPr>
              <a:t>, </a:t>
            </a:r>
            <a:r>
              <a:rPr lang="en-GB" sz="800" b="0" dirty="0">
                <a:solidFill>
                  <a:srgbClr val="98C379"/>
                </a:solidFill>
                <a:effectLst/>
                <a:latin typeface="Menlo" panose="020B0609030804020204" pitchFamily="49" charset="0"/>
              </a:rPr>
              <a:t>"a solution"</a:t>
            </a:r>
            <a:r>
              <a:rPr lang="en-GB" sz="800" b="0" dirty="0">
                <a:solidFill>
                  <a:srgbClr val="ABB2BF"/>
                </a:solidFill>
                <a:effectLst/>
                <a:latin typeface="Menlo" panose="020B0609030804020204" pitchFamily="49" charset="0"/>
              </a:rPr>
              <a:t>, </a:t>
            </a:r>
            <a:r>
              <a:rPr lang="en-GB" sz="800" b="0" dirty="0">
                <a:solidFill>
                  <a:srgbClr val="98C379"/>
                </a:solidFill>
                <a:effectLst/>
                <a:latin typeface="Menlo" panose="020B0609030804020204" pitchFamily="49" charset="0"/>
              </a:rPr>
              <a:t>"a bulk"</a:t>
            </a:r>
            <a:r>
              <a:rPr lang="en-GB" sz="800" b="0" dirty="0">
                <a:solidFill>
                  <a:srgbClr val="ABB2BF"/>
                </a:solidFill>
                <a:effectLst/>
                <a:latin typeface="Menlo" panose="020B0609030804020204" pitchFamily="49" charset="0"/>
              </a:rPr>
              <a:t>]</a:t>
            </a:r>
          </a:p>
          <a:p>
            <a:r>
              <a:rPr lang="en-GB" sz="800" b="0" dirty="0" err="1">
                <a:solidFill>
                  <a:srgbClr val="E06C75"/>
                </a:solidFill>
                <a:effectLst/>
                <a:latin typeface="Menlo" panose="020B0609030804020204" pitchFamily="49" charset="0"/>
              </a:rPr>
              <a:t>sampleMass</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float</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61AFEF"/>
                </a:solidFill>
                <a:effectLst/>
                <a:latin typeface="Menlo" panose="020B0609030804020204" pitchFamily="49" charset="0"/>
              </a:rPr>
              <a:t>Field</a:t>
            </a:r>
            <a:r>
              <a:rPr lang="en-GB" sz="800" b="0" dirty="0">
                <a:solidFill>
                  <a:srgbClr val="ABB2BF"/>
                </a:solidFill>
                <a:effectLst/>
                <a:latin typeface="Menlo" panose="020B0609030804020204" pitchFamily="49" charset="0"/>
              </a:rPr>
              <a:t>(</a:t>
            </a:r>
            <a:r>
              <a:rPr lang="en-GB" sz="800" b="0" dirty="0">
                <a:solidFill>
                  <a:srgbClr val="D19A66"/>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E06C75"/>
                </a:solidFill>
                <a:effectLst/>
                <a:latin typeface="Menlo" panose="020B0609030804020204" pitchFamily="49" charset="0"/>
              </a:rPr>
              <a:t>description</a:t>
            </a:r>
            <a:r>
              <a:rPr lang="en-GB" sz="800" b="0" dirty="0">
                <a:solidFill>
                  <a:srgbClr val="56B6C2"/>
                </a:solidFill>
                <a:effectLst/>
                <a:latin typeface="Menlo" panose="020B0609030804020204" pitchFamily="49" charset="0"/>
              </a:rPr>
              <a:t>=</a:t>
            </a:r>
            <a:r>
              <a:rPr lang="en-GB" sz="800" b="0" dirty="0">
                <a:solidFill>
                  <a:srgbClr val="98C379"/>
                </a:solidFill>
                <a:effectLst/>
                <a:latin typeface="Menlo" panose="020B0609030804020204" pitchFamily="49" charset="0"/>
              </a:rPr>
              <a:t>"[g]"</a:t>
            </a:r>
            <a:r>
              <a:rPr lang="en-GB" sz="800" b="0" dirty="0">
                <a:solidFill>
                  <a:srgbClr val="ABB2BF"/>
                </a:solidFill>
                <a:effectLst/>
                <a:latin typeface="Menlo" panose="020B0609030804020204" pitchFamily="49" charset="0"/>
              </a:rPr>
              <a:t>)</a:t>
            </a:r>
          </a:p>
          <a:p>
            <a:r>
              <a:rPr lang="en-GB" sz="800" b="0" dirty="0" err="1">
                <a:solidFill>
                  <a:srgbClr val="E06C75"/>
                </a:solidFill>
                <a:effectLst/>
                <a:latin typeface="Menlo" panose="020B0609030804020204" pitchFamily="49" charset="0"/>
              </a:rPr>
              <a:t>sampleVolume</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float</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61AFEF"/>
                </a:solidFill>
                <a:effectLst/>
                <a:latin typeface="Menlo" panose="020B0609030804020204" pitchFamily="49" charset="0"/>
              </a:rPr>
              <a:t>Field</a:t>
            </a:r>
            <a:r>
              <a:rPr lang="en-GB" sz="800" b="0" dirty="0">
                <a:solidFill>
                  <a:srgbClr val="ABB2BF"/>
                </a:solidFill>
                <a:effectLst/>
                <a:latin typeface="Menlo" panose="020B0609030804020204" pitchFamily="49" charset="0"/>
              </a:rPr>
              <a:t>(</a:t>
            </a:r>
            <a:r>
              <a:rPr lang="en-GB" sz="800" b="0" dirty="0">
                <a:solidFill>
                  <a:srgbClr val="D19A66"/>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E06C75"/>
                </a:solidFill>
                <a:effectLst/>
                <a:latin typeface="Menlo" panose="020B0609030804020204" pitchFamily="49" charset="0"/>
              </a:rPr>
              <a:t>description</a:t>
            </a:r>
            <a:r>
              <a:rPr lang="en-GB" sz="800" b="0" dirty="0">
                <a:solidFill>
                  <a:srgbClr val="56B6C2"/>
                </a:solidFill>
                <a:effectLst/>
                <a:latin typeface="Menlo" panose="020B0609030804020204" pitchFamily="49" charset="0"/>
              </a:rPr>
              <a:t>=</a:t>
            </a:r>
            <a:r>
              <a:rPr lang="en-GB" sz="800" b="0" dirty="0">
                <a:solidFill>
                  <a:srgbClr val="98C379"/>
                </a:solidFill>
                <a:effectLst/>
                <a:latin typeface="Menlo" panose="020B0609030804020204" pitchFamily="49" charset="0"/>
              </a:rPr>
              <a:t>"[cmˆ3]"</a:t>
            </a:r>
            <a:r>
              <a:rPr lang="en-GB" sz="800" b="0" dirty="0">
                <a:solidFill>
                  <a:srgbClr val="ABB2BF"/>
                </a:solidFill>
                <a:effectLst/>
                <a:latin typeface="Menlo" panose="020B0609030804020204" pitchFamily="49" charset="0"/>
              </a:rPr>
              <a:t>)</a:t>
            </a:r>
          </a:p>
          <a:p>
            <a:r>
              <a:rPr lang="en-GB" sz="800" b="0" dirty="0" err="1">
                <a:solidFill>
                  <a:srgbClr val="E06C75"/>
                </a:solidFill>
                <a:effectLst/>
                <a:latin typeface="Menlo" panose="020B0609030804020204" pitchFamily="49" charset="0"/>
              </a:rPr>
              <a:t>NumberSamples</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int</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isRecombinant</a:t>
            </a:r>
            <a:r>
              <a:rPr lang="en-GB" sz="800" b="0" dirty="0" err="1">
                <a:solidFill>
                  <a:srgbClr val="ABB2BF"/>
                </a:solidFill>
                <a:effectLst/>
                <a:latin typeface="Menlo" panose="020B0609030804020204" pitchFamily="49" charset="0"/>
              </a:rPr>
              <a:t>:</a:t>
            </a:r>
            <a:r>
              <a:rPr lang="en-GB" sz="800" b="0" dirty="0" err="1">
                <a:solidFill>
                  <a:srgbClr val="E5C07B"/>
                </a:solidFill>
                <a:effectLst/>
                <a:latin typeface="Menlo" panose="020B0609030804020204" pitchFamily="49" charset="0"/>
              </a:rPr>
              <a:t>bool</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isActiveVirus</a:t>
            </a:r>
            <a:r>
              <a:rPr lang="en-GB" sz="800" b="0" dirty="0" err="1">
                <a:solidFill>
                  <a:srgbClr val="ABB2BF"/>
                </a:solidFill>
                <a:effectLst/>
                <a:latin typeface="Menlo" panose="020B0609030804020204" pitchFamily="49" charset="0"/>
              </a:rPr>
              <a:t>:</a:t>
            </a:r>
            <a:r>
              <a:rPr lang="en-GB" sz="800" b="0" dirty="0" err="1">
                <a:solidFill>
                  <a:srgbClr val="E5C07B"/>
                </a:solidFill>
                <a:effectLst/>
                <a:latin typeface="Menlo" panose="020B0609030804020204" pitchFamily="49" charset="0"/>
              </a:rPr>
              <a:t>bool</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hostRiskGroup</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Literal</a:t>
            </a:r>
            <a:r>
              <a:rPr lang="en-GB" sz="800" b="0" dirty="0">
                <a:solidFill>
                  <a:srgbClr val="ABB2BF"/>
                </a:solidFill>
                <a:effectLst/>
                <a:latin typeface="Menlo" panose="020B0609030804020204" pitchFamily="49" charset="0"/>
              </a:rPr>
              <a:t>[</a:t>
            </a:r>
            <a:r>
              <a:rPr lang="en-GB" sz="800" b="0" dirty="0">
                <a:solidFill>
                  <a:srgbClr val="D19A66"/>
                </a:solidFill>
                <a:effectLst/>
                <a:latin typeface="Menlo" panose="020B0609030804020204" pitchFamily="49" charset="0"/>
              </a:rPr>
              <a:t>1</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2</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3</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4</a:t>
            </a:r>
            <a:r>
              <a:rPr lang="en-GB" sz="800" b="0" dirty="0">
                <a:solidFill>
                  <a:srgbClr val="ABB2BF"/>
                </a:solidFill>
                <a:effectLst/>
                <a:latin typeface="Menlo" panose="020B0609030804020204" pitchFamily="49" charset="0"/>
              </a:rPr>
              <a:t>]</a:t>
            </a:r>
          </a:p>
          <a:p>
            <a:r>
              <a:rPr lang="en-GB" sz="800" b="0" dirty="0" err="1">
                <a:solidFill>
                  <a:srgbClr val="E06C75"/>
                </a:solidFill>
                <a:effectLst/>
                <a:latin typeface="Menlo" panose="020B0609030804020204" pitchFamily="49" charset="0"/>
              </a:rPr>
              <a:t>isVirulenceFactor</a:t>
            </a:r>
            <a:r>
              <a:rPr lang="en-GB" sz="800" b="0" dirty="0" err="1">
                <a:solidFill>
                  <a:srgbClr val="ABB2BF"/>
                </a:solidFill>
                <a:effectLst/>
                <a:latin typeface="Menlo" panose="020B0609030804020204" pitchFamily="49" charset="0"/>
              </a:rPr>
              <a:t>:</a:t>
            </a:r>
            <a:r>
              <a:rPr lang="en-GB" sz="800" b="0" dirty="0" err="1">
                <a:solidFill>
                  <a:srgbClr val="E5C07B"/>
                </a:solidFill>
                <a:effectLst/>
                <a:latin typeface="Menlo" panose="020B0609030804020204" pitchFamily="49" charset="0"/>
              </a:rPr>
              <a:t>bool</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isPrion</a:t>
            </a:r>
            <a:r>
              <a:rPr lang="en-GB" sz="800" b="0" dirty="0" err="1">
                <a:solidFill>
                  <a:srgbClr val="ABB2BF"/>
                </a:solidFill>
                <a:effectLst/>
                <a:latin typeface="Menlo" panose="020B0609030804020204" pitchFamily="49" charset="0"/>
              </a:rPr>
              <a:t>:</a:t>
            </a:r>
            <a:r>
              <a:rPr lang="en-GB" sz="800" b="0" dirty="0" err="1">
                <a:solidFill>
                  <a:srgbClr val="E5C07B"/>
                </a:solidFill>
                <a:effectLst/>
                <a:latin typeface="Menlo" panose="020B0609030804020204" pitchFamily="49" charset="0"/>
              </a:rPr>
              <a:t>bool</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isToxin</a:t>
            </a:r>
            <a:r>
              <a:rPr lang="en-GB" sz="800" b="0" dirty="0" err="1">
                <a:solidFill>
                  <a:srgbClr val="ABB2BF"/>
                </a:solidFill>
                <a:effectLst/>
                <a:latin typeface="Menlo" panose="020B0609030804020204" pitchFamily="49" charset="0"/>
              </a:rPr>
              <a:t>:</a:t>
            </a:r>
            <a:r>
              <a:rPr lang="en-GB" sz="800" b="0" dirty="0" err="1">
                <a:solidFill>
                  <a:srgbClr val="E5C07B"/>
                </a:solidFill>
                <a:effectLst/>
                <a:latin typeface="Menlo" panose="020B0609030804020204" pitchFamily="49" charset="0"/>
              </a:rPr>
              <a:t>bool</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healthRiskHuman</a:t>
            </a:r>
            <a:r>
              <a:rPr lang="en-GB" sz="800" b="0" dirty="0" err="1">
                <a:solidFill>
                  <a:srgbClr val="ABB2BF"/>
                </a:solidFill>
                <a:effectLst/>
                <a:latin typeface="Menlo" panose="020B0609030804020204" pitchFamily="49" charset="0"/>
              </a:rPr>
              <a:t>:</a:t>
            </a:r>
            <a:r>
              <a:rPr lang="en-GB" sz="800" b="0" dirty="0" err="1">
                <a:solidFill>
                  <a:srgbClr val="E5C07B"/>
                </a:solidFill>
                <a:effectLst/>
                <a:latin typeface="Menlo" panose="020B0609030804020204" pitchFamily="49" charset="0"/>
              </a:rPr>
              <a:t>bool</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Literal</a:t>
            </a:r>
            <a:r>
              <a:rPr lang="en-GB" sz="800" b="0" dirty="0">
                <a:solidFill>
                  <a:srgbClr val="ABB2BF"/>
                </a:solidFill>
                <a:effectLst/>
                <a:latin typeface="Menlo" panose="020B0609030804020204" pitchFamily="49" charset="0"/>
              </a:rPr>
              <a:t>[</a:t>
            </a:r>
            <a:r>
              <a:rPr lang="en-GB" sz="800" b="0" dirty="0">
                <a:solidFill>
                  <a:srgbClr val="98C379"/>
                </a:solidFill>
                <a:effectLst/>
                <a:latin typeface="Menlo" panose="020B0609030804020204" pitchFamily="49" charset="0"/>
              </a:rPr>
              <a:t>"probably"</a:t>
            </a:r>
            <a:r>
              <a:rPr lang="en-GB" sz="800" b="0" dirty="0">
                <a:solidFill>
                  <a:srgbClr val="ABB2BF"/>
                </a:solidFill>
                <a:effectLst/>
                <a:latin typeface="Menlo" panose="020B0609030804020204" pitchFamily="49" charset="0"/>
              </a:rPr>
              <a:t>]</a:t>
            </a:r>
          </a:p>
          <a:p>
            <a:r>
              <a:rPr lang="en-GB" sz="800" b="0" dirty="0" err="1">
                <a:solidFill>
                  <a:srgbClr val="E06C75"/>
                </a:solidFill>
                <a:effectLst/>
                <a:latin typeface="Menlo" panose="020B0609030804020204" pitchFamily="49" charset="0"/>
              </a:rPr>
              <a:t>environmentalRisk</a:t>
            </a:r>
            <a:r>
              <a:rPr lang="en-GB" sz="800" b="0" dirty="0" err="1">
                <a:solidFill>
                  <a:srgbClr val="ABB2BF"/>
                </a:solidFill>
                <a:effectLst/>
                <a:latin typeface="Menlo" panose="020B0609030804020204" pitchFamily="49" charset="0"/>
              </a:rPr>
              <a:t>:</a:t>
            </a:r>
            <a:r>
              <a:rPr lang="en-GB" sz="800" b="0" dirty="0" err="1">
                <a:solidFill>
                  <a:srgbClr val="E5C07B"/>
                </a:solidFill>
                <a:effectLst/>
                <a:latin typeface="Menlo" panose="020B0609030804020204" pitchFamily="49" charset="0"/>
              </a:rPr>
              <a:t>bool</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Literal</a:t>
            </a:r>
            <a:r>
              <a:rPr lang="en-GB" sz="800" b="0" dirty="0">
                <a:solidFill>
                  <a:srgbClr val="ABB2BF"/>
                </a:solidFill>
                <a:effectLst/>
                <a:latin typeface="Menlo" panose="020B0609030804020204" pitchFamily="49" charset="0"/>
              </a:rPr>
              <a:t>[</a:t>
            </a:r>
            <a:r>
              <a:rPr lang="en-GB" sz="800" b="0" dirty="0">
                <a:solidFill>
                  <a:srgbClr val="98C379"/>
                </a:solidFill>
                <a:effectLst/>
                <a:latin typeface="Menlo" panose="020B0609030804020204" pitchFamily="49" charset="0"/>
              </a:rPr>
              <a:t>"probably"</a:t>
            </a:r>
            <a:r>
              <a:rPr lang="en-GB" sz="800" b="0" dirty="0">
                <a:solidFill>
                  <a:srgbClr val="ABB2BF"/>
                </a:solidFill>
                <a:effectLst/>
                <a:latin typeface="Menlo" panose="020B0609030804020204" pitchFamily="49" charset="0"/>
              </a:rPr>
              <a:t>]</a:t>
            </a:r>
          </a:p>
          <a:p>
            <a:r>
              <a:rPr lang="en-GB" sz="800" b="0" dirty="0" err="1">
                <a:solidFill>
                  <a:srgbClr val="E06C75"/>
                </a:solidFill>
                <a:effectLst/>
                <a:latin typeface="Menlo" panose="020B0609030804020204" pitchFamily="49" charset="0"/>
              </a:rPr>
              <a:t>isDangerous</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bool</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Literal</a:t>
            </a:r>
            <a:r>
              <a:rPr lang="en-GB" sz="800" b="0" dirty="0">
                <a:solidFill>
                  <a:srgbClr val="ABB2BF"/>
                </a:solidFill>
                <a:effectLst/>
                <a:latin typeface="Menlo" panose="020B0609030804020204" pitchFamily="49" charset="0"/>
              </a:rPr>
              <a:t>[</a:t>
            </a:r>
            <a:r>
              <a:rPr lang="en-GB" sz="800" b="0" dirty="0">
                <a:solidFill>
                  <a:srgbClr val="98C379"/>
                </a:solidFill>
                <a:effectLst/>
                <a:latin typeface="Menlo" panose="020B0609030804020204" pitchFamily="49" charset="0"/>
              </a:rPr>
              <a:t>"probably"</a:t>
            </a:r>
            <a:r>
              <a:rPr lang="en-GB" sz="800" b="0" dirty="0">
                <a:solidFill>
                  <a:srgbClr val="ABB2BF"/>
                </a:solidFill>
                <a:effectLst/>
                <a:latin typeface="Menlo" panose="020B0609030804020204" pitchFamily="49" charset="0"/>
              </a:rPr>
              <a:t>]</a:t>
            </a:r>
          </a:p>
          <a:p>
            <a:r>
              <a:rPr lang="en-GB" sz="800" b="0" dirty="0" err="1">
                <a:solidFill>
                  <a:srgbClr val="E06C75"/>
                </a:solidFill>
                <a:effectLst/>
                <a:latin typeface="Menlo" panose="020B0609030804020204" pitchFamily="49" charset="0"/>
              </a:rPr>
              <a:t>samplePreparedOutsideSoleil</a:t>
            </a:r>
            <a:r>
              <a:rPr lang="en-GB" sz="800" b="0" dirty="0" err="1">
                <a:solidFill>
                  <a:srgbClr val="ABB2BF"/>
                </a:solidFill>
                <a:effectLst/>
                <a:latin typeface="Menlo" panose="020B0609030804020204" pitchFamily="49" charset="0"/>
              </a:rPr>
              <a:t>:</a:t>
            </a:r>
            <a:r>
              <a:rPr lang="en-GB" sz="800" b="0" dirty="0" err="1">
                <a:solidFill>
                  <a:srgbClr val="E5C07B"/>
                </a:solidFill>
                <a:effectLst/>
                <a:latin typeface="Menlo" panose="020B0609030804020204" pitchFamily="49" charset="0"/>
              </a:rPr>
              <a:t>bool</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sampleManipulationAtSoleil</a:t>
            </a:r>
            <a:r>
              <a:rPr lang="en-GB" sz="800" b="0" dirty="0" err="1">
                <a:solidFill>
                  <a:srgbClr val="ABB2BF"/>
                </a:solidFill>
                <a:effectLst/>
                <a:latin typeface="Menlo" panose="020B0609030804020204" pitchFamily="49" charset="0"/>
              </a:rPr>
              <a:t>:</a:t>
            </a:r>
            <a:r>
              <a:rPr lang="en-GB" sz="800" b="0" dirty="0" err="1">
                <a:solidFill>
                  <a:srgbClr val="E5C07B"/>
                </a:solidFill>
                <a:effectLst/>
                <a:latin typeface="Menlo" panose="020B0609030804020204" pitchFamily="49" charset="0"/>
              </a:rPr>
              <a:t>bool</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sampleTransportState</a:t>
            </a:r>
            <a:r>
              <a:rPr lang="en-GB" sz="800" b="0" dirty="0" err="1">
                <a:solidFill>
                  <a:srgbClr val="ABB2BF"/>
                </a:solidFill>
                <a:effectLst/>
                <a:latin typeface="Menlo" panose="020B0609030804020204" pitchFamily="49" charset="0"/>
              </a:rPr>
              <a:t>:</a:t>
            </a:r>
            <a:r>
              <a:rPr lang="en-GB" sz="800" b="0" dirty="0" err="1">
                <a:solidFill>
                  <a:srgbClr val="E5C07B"/>
                </a:solidFill>
                <a:effectLst/>
                <a:latin typeface="Menlo" panose="020B0609030804020204" pitchFamily="49" charset="0"/>
              </a:rPr>
              <a:t>Literal</a:t>
            </a:r>
            <a:r>
              <a:rPr lang="en-GB" sz="800" b="0" dirty="0">
                <a:solidFill>
                  <a:srgbClr val="ABB2BF"/>
                </a:solidFill>
                <a:effectLst/>
                <a:latin typeface="Menlo" panose="020B0609030804020204" pitchFamily="49" charset="0"/>
              </a:rPr>
              <a:t>[</a:t>
            </a:r>
            <a:r>
              <a:rPr lang="en-GB" sz="800" b="0" dirty="0">
                <a:solidFill>
                  <a:srgbClr val="98C379"/>
                </a:solidFill>
                <a:effectLst/>
                <a:latin typeface="Menlo" panose="020B0609030804020204" pitchFamily="49" charset="0"/>
              </a:rPr>
              <a:t>"frozen"</a:t>
            </a:r>
            <a:r>
              <a:rPr lang="en-GB" sz="800" b="0" dirty="0">
                <a:solidFill>
                  <a:srgbClr val="ABB2BF"/>
                </a:solidFill>
                <a:effectLst/>
                <a:latin typeface="Menlo" panose="020B0609030804020204" pitchFamily="49" charset="0"/>
              </a:rPr>
              <a:t>, </a:t>
            </a:r>
            <a:r>
              <a:rPr lang="en-GB" sz="800" b="0" dirty="0">
                <a:solidFill>
                  <a:srgbClr val="98C379"/>
                </a:solidFill>
                <a:effectLst/>
                <a:latin typeface="Menlo" panose="020B0609030804020204" pitchFamily="49" charset="0"/>
              </a:rPr>
              <a:t>"in crystallization tray"</a:t>
            </a:r>
            <a:r>
              <a:rPr lang="en-GB" sz="800" b="0" dirty="0">
                <a:solidFill>
                  <a:srgbClr val="ABB2BF"/>
                </a:solidFill>
                <a:effectLst/>
                <a:latin typeface="Menlo" panose="020B0609030804020204" pitchFamily="49" charset="0"/>
              </a:rPr>
              <a:t>, </a:t>
            </a:r>
            <a:r>
              <a:rPr lang="en-GB" sz="800" b="0" dirty="0">
                <a:solidFill>
                  <a:srgbClr val="98C379"/>
                </a:solidFill>
                <a:effectLst/>
                <a:latin typeface="Menlo" panose="020B0609030804020204" pitchFamily="49" charset="0"/>
              </a:rPr>
              <a:t>"mounted in </a:t>
            </a:r>
            <a:r>
              <a:rPr lang="en-GB" sz="800" b="0" dirty="0" err="1">
                <a:solidFill>
                  <a:srgbClr val="98C379"/>
                </a:solidFill>
                <a:effectLst/>
                <a:latin typeface="Menlo" panose="020B0609030804020204" pitchFamily="49" charset="0"/>
              </a:rPr>
              <a:t>capillary"</a:t>
            </a:r>
            <a:r>
              <a:rPr lang="en-GB" sz="800" b="0" dirty="0" err="1">
                <a:solidFill>
                  <a:srgbClr val="ABB2BF"/>
                </a:solidFill>
                <a:effectLst/>
                <a:latin typeface="Menlo" panose="020B0609030804020204" pitchFamily="49" charset="0"/>
              </a:rPr>
              <a:t>,</a:t>
            </a:r>
            <a:r>
              <a:rPr lang="en-GB" sz="800" b="0" dirty="0" err="1">
                <a:solidFill>
                  <a:srgbClr val="98C379"/>
                </a:solidFill>
                <a:effectLst/>
                <a:latin typeface="Menlo" panose="020B0609030804020204" pitchFamily="49" charset="0"/>
              </a:rPr>
              <a:t>"other</a:t>
            </a:r>
            <a:r>
              <a:rPr lang="en-GB" sz="800" b="0" dirty="0">
                <a:solidFill>
                  <a:srgbClr val="98C379"/>
                </a:solidFill>
                <a:effectLst/>
                <a:latin typeface="Menlo" panose="020B0609030804020204" pitchFamily="49" charset="0"/>
              </a:rPr>
              <a:t> sample holder"</a:t>
            </a:r>
            <a:r>
              <a:rPr lang="en-GB" sz="800" b="0" dirty="0">
                <a:solidFill>
                  <a:srgbClr val="ABB2BF"/>
                </a:solidFill>
                <a:effectLst/>
                <a:latin typeface="Menlo" panose="020B0609030804020204" pitchFamily="49" charset="0"/>
              </a:rPr>
              <a:t>]</a:t>
            </a:r>
          </a:p>
          <a:p>
            <a:r>
              <a:rPr lang="en-GB" sz="800" b="0" dirty="0" err="1">
                <a:solidFill>
                  <a:srgbClr val="E06C75"/>
                </a:solidFill>
                <a:effectLst/>
                <a:latin typeface="Menlo" panose="020B0609030804020204" pitchFamily="49" charset="0"/>
              </a:rPr>
              <a:t>sampleFate</a:t>
            </a:r>
            <a:r>
              <a:rPr lang="en-GB" sz="800" b="0" dirty="0" err="1">
                <a:solidFill>
                  <a:srgbClr val="ABB2BF"/>
                </a:solidFill>
                <a:effectLst/>
                <a:latin typeface="Menlo" panose="020B0609030804020204" pitchFamily="49" charset="0"/>
              </a:rPr>
              <a:t>:</a:t>
            </a:r>
            <a:r>
              <a:rPr lang="en-GB" sz="800" b="0" dirty="0" err="1">
                <a:solidFill>
                  <a:srgbClr val="E5C07B"/>
                </a:solidFill>
                <a:effectLst/>
                <a:latin typeface="Menlo" panose="020B0609030804020204" pitchFamily="49" charset="0"/>
              </a:rPr>
              <a:t>Literal</a:t>
            </a:r>
            <a:r>
              <a:rPr lang="en-GB" sz="800" b="0" dirty="0">
                <a:solidFill>
                  <a:srgbClr val="ABB2BF"/>
                </a:solidFill>
                <a:effectLst/>
                <a:latin typeface="Menlo" panose="020B0609030804020204" pitchFamily="49" charset="0"/>
              </a:rPr>
              <a:t>[</a:t>
            </a:r>
            <a:r>
              <a:rPr lang="en-GB" sz="800" b="0" dirty="0">
                <a:solidFill>
                  <a:srgbClr val="98C379"/>
                </a:solidFill>
                <a:effectLst/>
                <a:latin typeface="Menlo" panose="020B0609030804020204" pitchFamily="49" charset="0"/>
              </a:rPr>
              <a:t>"Stored at Synchrotron"</a:t>
            </a:r>
            <a:r>
              <a:rPr lang="en-GB" sz="800" b="0" dirty="0">
                <a:solidFill>
                  <a:srgbClr val="ABB2BF"/>
                </a:solidFill>
                <a:effectLst/>
                <a:latin typeface="Menlo" panose="020B0609030804020204" pitchFamily="49" charset="0"/>
              </a:rPr>
              <a:t>, </a:t>
            </a:r>
            <a:r>
              <a:rPr lang="en-GB" sz="800" b="0" dirty="0">
                <a:solidFill>
                  <a:srgbClr val="98C379"/>
                </a:solidFill>
                <a:effectLst/>
                <a:latin typeface="Menlo" panose="020B0609030804020204" pitchFamily="49" charset="0"/>
              </a:rPr>
              <a:t>"Took away by the user"</a:t>
            </a:r>
            <a:r>
              <a:rPr lang="en-GB" sz="800" b="0" dirty="0">
                <a:solidFill>
                  <a:srgbClr val="ABB2BF"/>
                </a:solidFill>
                <a:effectLst/>
                <a:latin typeface="Menlo" panose="020B0609030804020204" pitchFamily="49" charset="0"/>
              </a:rPr>
              <a:t>]</a:t>
            </a:r>
          </a:p>
        </p:txBody>
      </p:sp>
      <p:sp>
        <p:nvSpPr>
          <p:cNvPr id="24" name="TextBox 23">
            <a:extLst>
              <a:ext uri="{FF2B5EF4-FFF2-40B4-BE49-F238E27FC236}">
                <a16:creationId xmlns:a16="http://schemas.microsoft.com/office/drawing/2014/main" id="{140B0E85-9738-25C7-703E-9D04CCBCAB1A}"/>
              </a:ext>
            </a:extLst>
          </p:cNvPr>
          <p:cNvSpPr txBox="1"/>
          <p:nvPr/>
        </p:nvSpPr>
        <p:spPr>
          <a:xfrm>
            <a:off x="9505056" y="2204864"/>
            <a:ext cx="2639616" cy="4278094"/>
          </a:xfrm>
          <a:prstGeom prst="rect">
            <a:avLst/>
          </a:prstGeom>
          <a:noFill/>
        </p:spPr>
        <p:txBody>
          <a:bodyPr wrap="square">
            <a:spAutoFit/>
          </a:bodyPr>
          <a:lstStyle/>
          <a:p>
            <a:r>
              <a:rPr lang="en-GB" sz="800" b="0" dirty="0">
                <a:solidFill>
                  <a:srgbClr val="C678DD"/>
                </a:solidFill>
                <a:effectLst/>
                <a:latin typeface="Menlo" panose="020B0609030804020204" pitchFamily="49" charset="0"/>
              </a:rPr>
              <a:t>class</a:t>
            </a:r>
            <a:r>
              <a:rPr lang="en-GB" sz="800" b="0" dirty="0">
                <a:solidFill>
                  <a:srgbClr val="ABB2BF"/>
                </a:solidFill>
                <a:effectLst/>
                <a:latin typeface="Menlo" panose="020B0609030804020204" pitchFamily="49" charset="0"/>
              </a:rPr>
              <a:t> </a:t>
            </a:r>
            <a:r>
              <a:rPr lang="en-GB" sz="800" b="0" dirty="0" err="1">
                <a:solidFill>
                  <a:srgbClr val="E5C07B"/>
                </a:solidFill>
                <a:effectLst/>
                <a:latin typeface="Menlo" panose="020B0609030804020204" pitchFamily="49" charset="0"/>
              </a:rPr>
              <a:t>ApprovedSample</a:t>
            </a:r>
            <a:r>
              <a:rPr lang="en-GB" sz="800" b="0" dirty="0">
                <a:solidFill>
                  <a:srgbClr val="ABB2BF"/>
                </a:solidFill>
                <a:effectLst/>
                <a:latin typeface="Menlo" panose="020B0609030804020204" pitchFamily="49" charset="0"/>
              </a:rPr>
              <a:t>(</a:t>
            </a:r>
            <a:r>
              <a:rPr lang="en-GB" sz="800" b="0" dirty="0" err="1">
                <a:solidFill>
                  <a:srgbClr val="E5C07B"/>
                </a:solidFill>
                <a:effectLst/>
                <a:latin typeface="Menlo" panose="020B0609030804020204" pitchFamily="49" charset="0"/>
              </a:rPr>
              <a:t>BaseModel</a:t>
            </a:r>
            <a:r>
              <a:rPr lang="en-GB" sz="800" b="0" dirty="0">
                <a:solidFill>
                  <a:srgbClr val="ABB2BF"/>
                </a:solidFill>
                <a:effectLst/>
                <a:latin typeface="Menlo" panose="020B0609030804020204" pitchFamily="49" charset="0"/>
              </a:rPr>
              <a:t>):</a:t>
            </a:r>
          </a:p>
          <a:p>
            <a:r>
              <a:rPr lang="en-GB" sz="800" b="0" dirty="0" err="1">
                <a:solidFill>
                  <a:srgbClr val="E06C75"/>
                </a:solidFill>
                <a:effectLst/>
                <a:latin typeface="Menlo" panose="020B0609030804020204" pitchFamily="49" charset="0"/>
              </a:rPr>
              <a:t>kindSample</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Literal</a:t>
            </a:r>
            <a:r>
              <a:rPr lang="en-GB" sz="800" b="0" dirty="0">
                <a:solidFill>
                  <a:srgbClr val="ABB2BF"/>
                </a:solidFill>
                <a:effectLst/>
                <a:latin typeface="Menlo" panose="020B0609030804020204" pitchFamily="49" charset="0"/>
              </a:rPr>
              <a:t>[</a:t>
            </a:r>
            <a:r>
              <a:rPr lang="en-GB" sz="800" b="0" dirty="0">
                <a:solidFill>
                  <a:srgbClr val="98C379"/>
                </a:solidFill>
                <a:effectLst/>
                <a:latin typeface="Menlo" panose="020B0609030804020204" pitchFamily="49" charset="0"/>
              </a:rPr>
              <a:t>"</a:t>
            </a:r>
            <a:r>
              <a:rPr lang="en-GB" sz="800" b="0" dirty="0" err="1">
                <a:solidFill>
                  <a:srgbClr val="98C379"/>
                </a:solidFill>
                <a:effectLst/>
                <a:latin typeface="Menlo" panose="020B0609030804020204" pitchFamily="49" charset="0"/>
              </a:rPr>
              <a:t>bioChemistry</a:t>
            </a:r>
            <a:r>
              <a:rPr lang="en-GB" sz="800" b="0" dirty="0">
                <a:solidFill>
                  <a:srgbClr val="98C379"/>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98C379"/>
                </a:solidFill>
                <a:effectLst/>
                <a:latin typeface="Menlo" panose="020B0609030804020204" pitchFamily="49" charset="0"/>
              </a:rPr>
              <a:t>"chemical"</a:t>
            </a:r>
            <a:r>
              <a:rPr lang="en-GB" sz="800" b="0" dirty="0">
                <a:solidFill>
                  <a:srgbClr val="ABB2BF"/>
                </a:solidFill>
                <a:effectLst/>
                <a:latin typeface="Menlo" panose="020B0609030804020204" pitchFamily="49" charset="0"/>
              </a:rPr>
              <a:t>, </a:t>
            </a:r>
            <a:r>
              <a:rPr lang="en-GB" sz="800" b="0" dirty="0">
                <a:solidFill>
                  <a:srgbClr val="98C379"/>
                </a:solidFill>
                <a:effectLst/>
                <a:latin typeface="Menlo" panose="020B0609030804020204" pitchFamily="49" charset="0"/>
              </a:rPr>
              <a:t>"</a:t>
            </a:r>
            <a:r>
              <a:rPr lang="en-GB" sz="800" b="0" dirty="0" err="1">
                <a:solidFill>
                  <a:srgbClr val="98C379"/>
                </a:solidFill>
                <a:effectLst/>
                <a:latin typeface="Menlo" panose="020B0609030804020204" pitchFamily="49" charset="0"/>
              </a:rPr>
              <a:t>cellularBiology</a:t>
            </a:r>
            <a:r>
              <a:rPr lang="en-GB" sz="800" b="0" dirty="0">
                <a:solidFill>
                  <a:srgbClr val="98C379"/>
                </a:solidFill>
                <a:effectLst/>
                <a:latin typeface="Menlo" panose="020B0609030804020204" pitchFamily="49" charset="0"/>
              </a:rPr>
              <a:t>"</a:t>
            </a:r>
            <a:r>
              <a:rPr lang="en-GB" sz="800" b="0" dirty="0">
                <a:solidFill>
                  <a:srgbClr val="ABB2BF"/>
                </a:solidFill>
                <a:effectLst/>
                <a:latin typeface="Menlo" panose="020B0609030804020204" pitchFamily="49" charset="0"/>
              </a:rPr>
              <a:t>]</a:t>
            </a:r>
          </a:p>
          <a:p>
            <a:r>
              <a:rPr lang="en-GB" sz="800" b="0" dirty="0" err="1">
                <a:solidFill>
                  <a:srgbClr val="E06C75"/>
                </a:solidFill>
                <a:effectLst/>
                <a:latin typeface="Menlo" panose="020B0609030804020204" pitchFamily="49" charset="0"/>
              </a:rPr>
              <a:t>proteinName</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str</a:t>
            </a:r>
            <a:endParaRPr lang="en-GB" sz="800" b="0" dirty="0">
              <a:solidFill>
                <a:srgbClr val="ABB2BF"/>
              </a:solidFill>
              <a:effectLst/>
              <a:latin typeface="Menlo" panose="020B0609030804020204" pitchFamily="49" charset="0"/>
            </a:endParaRPr>
          </a:p>
          <a:p>
            <a:r>
              <a:rPr lang="en-GB" sz="800" b="0" dirty="0">
                <a:solidFill>
                  <a:srgbClr val="E06C75"/>
                </a:solidFill>
                <a:effectLst/>
                <a:latin typeface="Menlo" panose="020B0609030804020204" pitchFamily="49" charset="0"/>
              </a:rPr>
              <a:t>acronym</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str</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sampleOrigin</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str</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sampleAggregateState</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Literal</a:t>
            </a:r>
            <a:r>
              <a:rPr lang="en-GB" sz="800" b="0" dirty="0">
                <a:solidFill>
                  <a:srgbClr val="ABB2BF"/>
                </a:solidFill>
                <a:effectLst/>
                <a:latin typeface="Menlo" panose="020B0609030804020204" pitchFamily="49" charset="0"/>
              </a:rPr>
              <a:t>[</a:t>
            </a:r>
            <a:r>
              <a:rPr lang="en-GB" sz="800" b="0" dirty="0">
                <a:solidFill>
                  <a:srgbClr val="98C379"/>
                </a:solidFill>
                <a:effectLst/>
                <a:latin typeface="Menlo" panose="020B0609030804020204" pitchFamily="49" charset="0"/>
              </a:rPr>
              <a:t>"a crystal"</a:t>
            </a:r>
            <a:r>
              <a:rPr lang="en-GB" sz="800" b="0" dirty="0">
                <a:solidFill>
                  <a:srgbClr val="ABB2BF"/>
                </a:solidFill>
                <a:effectLst/>
                <a:latin typeface="Menlo" panose="020B0609030804020204" pitchFamily="49" charset="0"/>
              </a:rPr>
              <a:t>, </a:t>
            </a:r>
            <a:r>
              <a:rPr lang="en-GB" sz="800" b="0" dirty="0">
                <a:solidFill>
                  <a:srgbClr val="98C379"/>
                </a:solidFill>
                <a:effectLst/>
                <a:latin typeface="Menlo" panose="020B0609030804020204" pitchFamily="49" charset="0"/>
              </a:rPr>
              <a:t>"a powder"</a:t>
            </a:r>
            <a:r>
              <a:rPr lang="en-GB" sz="800" b="0" dirty="0">
                <a:solidFill>
                  <a:srgbClr val="ABB2BF"/>
                </a:solidFill>
                <a:effectLst/>
                <a:latin typeface="Menlo" panose="020B0609030804020204" pitchFamily="49" charset="0"/>
              </a:rPr>
              <a:t>, </a:t>
            </a:r>
            <a:r>
              <a:rPr lang="en-GB" sz="800" b="0" dirty="0">
                <a:solidFill>
                  <a:srgbClr val="98C379"/>
                </a:solidFill>
                <a:effectLst/>
                <a:latin typeface="Menlo" panose="020B0609030804020204" pitchFamily="49" charset="0"/>
              </a:rPr>
              <a:t>"a solution"</a:t>
            </a:r>
            <a:r>
              <a:rPr lang="en-GB" sz="800" b="0" dirty="0">
                <a:solidFill>
                  <a:srgbClr val="ABB2BF"/>
                </a:solidFill>
                <a:effectLst/>
                <a:latin typeface="Menlo" panose="020B0609030804020204" pitchFamily="49" charset="0"/>
              </a:rPr>
              <a:t>, </a:t>
            </a:r>
            <a:r>
              <a:rPr lang="en-GB" sz="800" b="0" dirty="0">
                <a:solidFill>
                  <a:srgbClr val="98C379"/>
                </a:solidFill>
                <a:effectLst/>
                <a:latin typeface="Menlo" panose="020B0609030804020204" pitchFamily="49" charset="0"/>
              </a:rPr>
              <a:t>"a bulk"</a:t>
            </a:r>
            <a:r>
              <a:rPr lang="en-GB" sz="800" b="0" dirty="0">
                <a:solidFill>
                  <a:srgbClr val="ABB2BF"/>
                </a:solidFill>
                <a:effectLst/>
                <a:latin typeface="Menlo" panose="020B0609030804020204" pitchFamily="49" charset="0"/>
              </a:rPr>
              <a:t>]</a:t>
            </a:r>
          </a:p>
          <a:p>
            <a:r>
              <a:rPr lang="en-GB" sz="800" b="0" dirty="0" err="1">
                <a:solidFill>
                  <a:srgbClr val="E06C75"/>
                </a:solidFill>
                <a:effectLst/>
                <a:latin typeface="Menlo" panose="020B0609030804020204" pitchFamily="49" charset="0"/>
              </a:rPr>
              <a:t>sampleMass</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float</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61AFEF"/>
                </a:solidFill>
                <a:effectLst/>
                <a:latin typeface="Menlo" panose="020B0609030804020204" pitchFamily="49" charset="0"/>
              </a:rPr>
              <a:t>Field</a:t>
            </a:r>
            <a:r>
              <a:rPr lang="en-GB" sz="800" b="0" dirty="0">
                <a:solidFill>
                  <a:srgbClr val="ABB2BF"/>
                </a:solidFill>
                <a:effectLst/>
                <a:latin typeface="Menlo" panose="020B0609030804020204" pitchFamily="49" charset="0"/>
              </a:rPr>
              <a:t>(</a:t>
            </a:r>
            <a:r>
              <a:rPr lang="en-GB" sz="800" b="0" dirty="0">
                <a:solidFill>
                  <a:srgbClr val="D19A66"/>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E06C75"/>
                </a:solidFill>
                <a:effectLst/>
                <a:latin typeface="Menlo" panose="020B0609030804020204" pitchFamily="49" charset="0"/>
              </a:rPr>
              <a:t>description</a:t>
            </a:r>
            <a:r>
              <a:rPr lang="en-GB" sz="800" b="0" dirty="0">
                <a:solidFill>
                  <a:srgbClr val="56B6C2"/>
                </a:solidFill>
                <a:effectLst/>
                <a:latin typeface="Menlo" panose="020B0609030804020204" pitchFamily="49" charset="0"/>
              </a:rPr>
              <a:t>=</a:t>
            </a:r>
            <a:r>
              <a:rPr lang="en-GB" sz="800" b="0" dirty="0">
                <a:solidFill>
                  <a:srgbClr val="98C379"/>
                </a:solidFill>
                <a:effectLst/>
                <a:latin typeface="Menlo" panose="020B0609030804020204" pitchFamily="49" charset="0"/>
              </a:rPr>
              <a:t>"[g]"</a:t>
            </a:r>
            <a:r>
              <a:rPr lang="en-GB" sz="800" b="0" dirty="0">
                <a:solidFill>
                  <a:srgbClr val="ABB2BF"/>
                </a:solidFill>
                <a:effectLst/>
                <a:latin typeface="Menlo" panose="020B0609030804020204" pitchFamily="49" charset="0"/>
              </a:rPr>
              <a:t>)</a:t>
            </a:r>
          </a:p>
          <a:p>
            <a:r>
              <a:rPr lang="en-GB" sz="800" b="0" dirty="0" err="1">
                <a:solidFill>
                  <a:srgbClr val="E06C75"/>
                </a:solidFill>
                <a:effectLst/>
                <a:latin typeface="Menlo" panose="020B0609030804020204" pitchFamily="49" charset="0"/>
              </a:rPr>
              <a:t>sampleVolume</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float</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61AFEF"/>
                </a:solidFill>
                <a:effectLst/>
                <a:latin typeface="Menlo" panose="020B0609030804020204" pitchFamily="49" charset="0"/>
              </a:rPr>
              <a:t>Field</a:t>
            </a:r>
            <a:r>
              <a:rPr lang="en-GB" sz="800" b="0" dirty="0">
                <a:solidFill>
                  <a:srgbClr val="ABB2BF"/>
                </a:solidFill>
                <a:effectLst/>
                <a:latin typeface="Menlo" panose="020B0609030804020204" pitchFamily="49" charset="0"/>
              </a:rPr>
              <a:t>(</a:t>
            </a:r>
            <a:r>
              <a:rPr lang="en-GB" sz="800" b="0" dirty="0">
                <a:solidFill>
                  <a:srgbClr val="D19A66"/>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E06C75"/>
                </a:solidFill>
                <a:effectLst/>
                <a:latin typeface="Menlo" panose="020B0609030804020204" pitchFamily="49" charset="0"/>
              </a:rPr>
              <a:t>description</a:t>
            </a:r>
            <a:r>
              <a:rPr lang="en-GB" sz="800" b="0" dirty="0">
                <a:solidFill>
                  <a:srgbClr val="56B6C2"/>
                </a:solidFill>
                <a:effectLst/>
                <a:latin typeface="Menlo" panose="020B0609030804020204" pitchFamily="49" charset="0"/>
              </a:rPr>
              <a:t>=</a:t>
            </a:r>
            <a:r>
              <a:rPr lang="en-GB" sz="800" b="0" dirty="0">
                <a:solidFill>
                  <a:srgbClr val="98C379"/>
                </a:solidFill>
                <a:effectLst/>
                <a:latin typeface="Menlo" panose="020B0609030804020204" pitchFamily="49" charset="0"/>
              </a:rPr>
              <a:t>"[cm3]"</a:t>
            </a:r>
            <a:r>
              <a:rPr lang="en-GB" sz="800" b="0" dirty="0">
                <a:solidFill>
                  <a:srgbClr val="ABB2BF"/>
                </a:solidFill>
                <a:effectLst/>
                <a:latin typeface="Menlo" panose="020B0609030804020204" pitchFamily="49" charset="0"/>
              </a:rPr>
              <a:t>)</a:t>
            </a:r>
          </a:p>
          <a:p>
            <a:r>
              <a:rPr lang="en-GB" sz="800" b="0" dirty="0" err="1">
                <a:solidFill>
                  <a:srgbClr val="E06C75"/>
                </a:solidFill>
                <a:effectLst/>
                <a:latin typeface="Menlo" panose="020B0609030804020204" pitchFamily="49" charset="0"/>
              </a:rPr>
              <a:t>NumberSamples</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int</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isRecombinant</a:t>
            </a:r>
            <a:r>
              <a:rPr lang="en-GB" sz="800" b="0" dirty="0" err="1">
                <a:solidFill>
                  <a:srgbClr val="ABB2BF"/>
                </a:solidFill>
                <a:effectLst/>
                <a:latin typeface="Menlo" panose="020B0609030804020204" pitchFamily="49" charset="0"/>
              </a:rPr>
              <a:t>:</a:t>
            </a:r>
            <a:r>
              <a:rPr lang="en-GB" sz="800" b="0" dirty="0" err="1">
                <a:solidFill>
                  <a:srgbClr val="E5C07B"/>
                </a:solidFill>
                <a:effectLst/>
                <a:latin typeface="Menlo" panose="020B0609030804020204" pitchFamily="49" charset="0"/>
              </a:rPr>
              <a:t>bool</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isActiveVirus</a:t>
            </a:r>
            <a:r>
              <a:rPr lang="en-GB" sz="800" b="0" dirty="0" err="1">
                <a:solidFill>
                  <a:srgbClr val="ABB2BF"/>
                </a:solidFill>
                <a:effectLst/>
                <a:latin typeface="Menlo" panose="020B0609030804020204" pitchFamily="49" charset="0"/>
              </a:rPr>
              <a:t>:</a:t>
            </a:r>
            <a:r>
              <a:rPr lang="en-GB" sz="800" b="0" dirty="0" err="1">
                <a:solidFill>
                  <a:srgbClr val="E5C07B"/>
                </a:solidFill>
                <a:effectLst/>
                <a:latin typeface="Menlo" panose="020B0609030804020204" pitchFamily="49" charset="0"/>
              </a:rPr>
              <a:t>bool</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hostRiskGroup</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Literal</a:t>
            </a:r>
            <a:r>
              <a:rPr lang="en-GB" sz="800" b="0" dirty="0">
                <a:solidFill>
                  <a:srgbClr val="ABB2BF"/>
                </a:solidFill>
                <a:effectLst/>
                <a:latin typeface="Menlo" panose="020B0609030804020204" pitchFamily="49" charset="0"/>
              </a:rPr>
              <a:t>[</a:t>
            </a:r>
            <a:r>
              <a:rPr lang="en-GB" sz="800" b="0" dirty="0">
                <a:solidFill>
                  <a:srgbClr val="D19A66"/>
                </a:solidFill>
                <a:effectLst/>
                <a:latin typeface="Menlo" panose="020B0609030804020204" pitchFamily="49" charset="0"/>
              </a:rPr>
              <a:t>1</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2</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3</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4</a:t>
            </a:r>
            <a:r>
              <a:rPr lang="en-GB" sz="800" b="0" dirty="0">
                <a:solidFill>
                  <a:srgbClr val="ABB2BF"/>
                </a:solidFill>
                <a:effectLst/>
                <a:latin typeface="Menlo" panose="020B0609030804020204" pitchFamily="49" charset="0"/>
              </a:rPr>
              <a:t>]</a:t>
            </a:r>
          </a:p>
          <a:p>
            <a:r>
              <a:rPr lang="en-GB" sz="800" b="0" dirty="0" err="1">
                <a:solidFill>
                  <a:srgbClr val="E06C75"/>
                </a:solidFill>
                <a:effectLst/>
                <a:latin typeface="Menlo" panose="020B0609030804020204" pitchFamily="49" charset="0"/>
              </a:rPr>
              <a:t>isVirulenceFactor</a:t>
            </a:r>
            <a:r>
              <a:rPr lang="en-GB" sz="800" b="0" dirty="0" err="1">
                <a:solidFill>
                  <a:srgbClr val="ABB2BF"/>
                </a:solidFill>
                <a:effectLst/>
                <a:latin typeface="Menlo" panose="020B0609030804020204" pitchFamily="49" charset="0"/>
              </a:rPr>
              <a:t>:</a:t>
            </a:r>
            <a:r>
              <a:rPr lang="en-GB" sz="800" b="0" dirty="0" err="1">
                <a:solidFill>
                  <a:srgbClr val="E5C07B"/>
                </a:solidFill>
                <a:effectLst/>
                <a:latin typeface="Menlo" panose="020B0609030804020204" pitchFamily="49" charset="0"/>
              </a:rPr>
              <a:t>bool</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isPrion</a:t>
            </a:r>
            <a:r>
              <a:rPr lang="en-GB" sz="800" b="0" dirty="0" err="1">
                <a:solidFill>
                  <a:srgbClr val="ABB2BF"/>
                </a:solidFill>
                <a:effectLst/>
                <a:latin typeface="Menlo" panose="020B0609030804020204" pitchFamily="49" charset="0"/>
              </a:rPr>
              <a:t>:</a:t>
            </a:r>
            <a:r>
              <a:rPr lang="en-GB" sz="800" b="0" dirty="0" err="1">
                <a:solidFill>
                  <a:srgbClr val="E5C07B"/>
                </a:solidFill>
                <a:effectLst/>
                <a:latin typeface="Menlo" panose="020B0609030804020204" pitchFamily="49" charset="0"/>
              </a:rPr>
              <a:t>bool</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isToxin</a:t>
            </a:r>
            <a:r>
              <a:rPr lang="en-GB" sz="800" b="0" dirty="0" err="1">
                <a:solidFill>
                  <a:srgbClr val="ABB2BF"/>
                </a:solidFill>
                <a:effectLst/>
                <a:latin typeface="Menlo" panose="020B0609030804020204" pitchFamily="49" charset="0"/>
              </a:rPr>
              <a:t>:</a:t>
            </a:r>
            <a:r>
              <a:rPr lang="en-GB" sz="800" b="0" dirty="0" err="1">
                <a:solidFill>
                  <a:srgbClr val="E5C07B"/>
                </a:solidFill>
                <a:effectLst/>
                <a:latin typeface="Menlo" panose="020B0609030804020204" pitchFamily="49" charset="0"/>
              </a:rPr>
              <a:t>bool</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healthRiskHuman</a:t>
            </a:r>
            <a:r>
              <a:rPr lang="en-GB" sz="800" b="0" dirty="0" err="1">
                <a:solidFill>
                  <a:srgbClr val="ABB2BF"/>
                </a:solidFill>
                <a:effectLst/>
                <a:latin typeface="Menlo" panose="020B0609030804020204" pitchFamily="49" charset="0"/>
              </a:rPr>
              <a:t>:</a:t>
            </a:r>
            <a:r>
              <a:rPr lang="en-GB" sz="800" b="0" dirty="0" err="1">
                <a:solidFill>
                  <a:srgbClr val="E5C07B"/>
                </a:solidFill>
                <a:effectLst/>
                <a:latin typeface="Menlo" panose="020B0609030804020204" pitchFamily="49" charset="0"/>
              </a:rPr>
              <a:t>bool</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Literal</a:t>
            </a:r>
            <a:r>
              <a:rPr lang="en-GB" sz="800" b="0" dirty="0">
                <a:solidFill>
                  <a:srgbClr val="ABB2BF"/>
                </a:solidFill>
                <a:effectLst/>
                <a:latin typeface="Menlo" panose="020B0609030804020204" pitchFamily="49" charset="0"/>
              </a:rPr>
              <a:t>[</a:t>
            </a:r>
            <a:r>
              <a:rPr lang="en-GB" sz="800" b="0" dirty="0">
                <a:solidFill>
                  <a:srgbClr val="98C379"/>
                </a:solidFill>
                <a:effectLst/>
                <a:latin typeface="Menlo" panose="020B0609030804020204" pitchFamily="49" charset="0"/>
              </a:rPr>
              <a:t>"probably"</a:t>
            </a:r>
            <a:r>
              <a:rPr lang="en-GB" sz="800" b="0" dirty="0">
                <a:solidFill>
                  <a:srgbClr val="ABB2BF"/>
                </a:solidFill>
                <a:effectLst/>
                <a:latin typeface="Menlo" panose="020B0609030804020204" pitchFamily="49" charset="0"/>
              </a:rPr>
              <a:t>]</a:t>
            </a:r>
          </a:p>
          <a:p>
            <a:r>
              <a:rPr lang="en-GB" sz="800" b="0" dirty="0" err="1">
                <a:solidFill>
                  <a:srgbClr val="E06C75"/>
                </a:solidFill>
                <a:effectLst/>
                <a:latin typeface="Menlo" panose="020B0609030804020204" pitchFamily="49" charset="0"/>
              </a:rPr>
              <a:t>environmentalRisk</a:t>
            </a:r>
            <a:r>
              <a:rPr lang="en-GB" sz="800" b="0" dirty="0" err="1">
                <a:solidFill>
                  <a:srgbClr val="ABB2BF"/>
                </a:solidFill>
                <a:effectLst/>
                <a:latin typeface="Menlo" panose="020B0609030804020204" pitchFamily="49" charset="0"/>
              </a:rPr>
              <a:t>:</a:t>
            </a:r>
            <a:r>
              <a:rPr lang="en-GB" sz="800" b="0" dirty="0" err="1">
                <a:solidFill>
                  <a:srgbClr val="E5C07B"/>
                </a:solidFill>
                <a:effectLst/>
                <a:latin typeface="Menlo" panose="020B0609030804020204" pitchFamily="49" charset="0"/>
              </a:rPr>
              <a:t>bool</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Literal</a:t>
            </a:r>
            <a:r>
              <a:rPr lang="en-GB" sz="800" b="0" dirty="0">
                <a:solidFill>
                  <a:srgbClr val="ABB2BF"/>
                </a:solidFill>
                <a:effectLst/>
                <a:latin typeface="Menlo" panose="020B0609030804020204" pitchFamily="49" charset="0"/>
              </a:rPr>
              <a:t>[</a:t>
            </a:r>
            <a:r>
              <a:rPr lang="en-GB" sz="800" b="0" dirty="0">
                <a:solidFill>
                  <a:srgbClr val="98C379"/>
                </a:solidFill>
                <a:effectLst/>
                <a:latin typeface="Menlo" panose="020B0609030804020204" pitchFamily="49" charset="0"/>
              </a:rPr>
              <a:t>"probably"</a:t>
            </a:r>
            <a:r>
              <a:rPr lang="en-GB" sz="800" b="0" dirty="0">
                <a:solidFill>
                  <a:srgbClr val="ABB2BF"/>
                </a:solidFill>
                <a:effectLst/>
                <a:latin typeface="Menlo" panose="020B0609030804020204" pitchFamily="49" charset="0"/>
              </a:rPr>
              <a:t>]</a:t>
            </a:r>
          </a:p>
          <a:p>
            <a:r>
              <a:rPr lang="en-GB" sz="800" b="0" dirty="0" err="1">
                <a:solidFill>
                  <a:srgbClr val="E06C75"/>
                </a:solidFill>
                <a:effectLst/>
                <a:latin typeface="Menlo" panose="020B0609030804020204" pitchFamily="49" charset="0"/>
              </a:rPr>
              <a:t>isDangerous</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bool</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Literal</a:t>
            </a:r>
            <a:r>
              <a:rPr lang="en-GB" sz="800" b="0" dirty="0">
                <a:solidFill>
                  <a:srgbClr val="ABB2BF"/>
                </a:solidFill>
                <a:effectLst/>
                <a:latin typeface="Menlo" panose="020B0609030804020204" pitchFamily="49" charset="0"/>
              </a:rPr>
              <a:t>[</a:t>
            </a:r>
            <a:r>
              <a:rPr lang="en-GB" sz="800" b="0" dirty="0">
                <a:solidFill>
                  <a:srgbClr val="98C379"/>
                </a:solidFill>
                <a:effectLst/>
                <a:latin typeface="Menlo" panose="020B0609030804020204" pitchFamily="49" charset="0"/>
              </a:rPr>
              <a:t>"probably"</a:t>
            </a:r>
            <a:r>
              <a:rPr lang="en-GB" sz="800" b="0" dirty="0">
                <a:solidFill>
                  <a:srgbClr val="ABB2BF"/>
                </a:solidFill>
                <a:effectLst/>
                <a:latin typeface="Menlo" panose="020B0609030804020204" pitchFamily="49" charset="0"/>
              </a:rPr>
              <a:t>]</a:t>
            </a:r>
          </a:p>
          <a:p>
            <a:r>
              <a:rPr lang="en-GB" sz="800" b="0" dirty="0" err="1">
                <a:solidFill>
                  <a:srgbClr val="E06C75"/>
                </a:solidFill>
                <a:effectLst/>
                <a:latin typeface="Menlo" panose="020B0609030804020204" pitchFamily="49" charset="0"/>
              </a:rPr>
              <a:t>samplePreparedOutsideSoleil</a:t>
            </a:r>
            <a:r>
              <a:rPr lang="en-GB" sz="800" b="0" dirty="0" err="1">
                <a:solidFill>
                  <a:srgbClr val="ABB2BF"/>
                </a:solidFill>
                <a:effectLst/>
                <a:latin typeface="Menlo" panose="020B0609030804020204" pitchFamily="49" charset="0"/>
              </a:rPr>
              <a:t>:</a:t>
            </a:r>
            <a:r>
              <a:rPr lang="en-GB" sz="800" b="0" dirty="0" err="1">
                <a:solidFill>
                  <a:srgbClr val="E5C07B"/>
                </a:solidFill>
                <a:effectLst/>
                <a:latin typeface="Menlo" panose="020B0609030804020204" pitchFamily="49" charset="0"/>
              </a:rPr>
              <a:t>bool</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sampleManipulationAtSoleil</a:t>
            </a:r>
            <a:r>
              <a:rPr lang="en-GB" sz="800" b="0" dirty="0" err="1">
                <a:solidFill>
                  <a:srgbClr val="ABB2BF"/>
                </a:solidFill>
                <a:effectLst/>
                <a:latin typeface="Menlo" panose="020B0609030804020204" pitchFamily="49" charset="0"/>
              </a:rPr>
              <a:t>:</a:t>
            </a:r>
            <a:r>
              <a:rPr lang="en-GB" sz="800" b="0" dirty="0" err="1">
                <a:solidFill>
                  <a:srgbClr val="E5C07B"/>
                </a:solidFill>
                <a:effectLst/>
                <a:latin typeface="Menlo" panose="020B0609030804020204" pitchFamily="49" charset="0"/>
              </a:rPr>
              <a:t>bool</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sampleTransportState</a:t>
            </a:r>
            <a:r>
              <a:rPr lang="en-GB" sz="800" b="0" dirty="0" err="1">
                <a:solidFill>
                  <a:srgbClr val="ABB2BF"/>
                </a:solidFill>
                <a:effectLst/>
                <a:latin typeface="Menlo" panose="020B0609030804020204" pitchFamily="49" charset="0"/>
              </a:rPr>
              <a:t>:</a:t>
            </a:r>
            <a:r>
              <a:rPr lang="en-GB" sz="800" b="0" dirty="0" err="1">
                <a:solidFill>
                  <a:srgbClr val="E5C07B"/>
                </a:solidFill>
                <a:effectLst/>
                <a:latin typeface="Menlo" panose="020B0609030804020204" pitchFamily="49" charset="0"/>
              </a:rPr>
              <a:t>Literal</a:t>
            </a:r>
            <a:r>
              <a:rPr lang="en-GB" sz="800" b="0" dirty="0">
                <a:solidFill>
                  <a:srgbClr val="ABB2BF"/>
                </a:solidFill>
                <a:effectLst/>
                <a:latin typeface="Menlo" panose="020B0609030804020204" pitchFamily="49" charset="0"/>
              </a:rPr>
              <a:t>[</a:t>
            </a:r>
            <a:r>
              <a:rPr lang="en-GB" sz="800" b="0" dirty="0">
                <a:solidFill>
                  <a:srgbClr val="98C379"/>
                </a:solidFill>
                <a:effectLst/>
                <a:latin typeface="Menlo" panose="020B0609030804020204" pitchFamily="49" charset="0"/>
              </a:rPr>
              <a:t>"frozen"</a:t>
            </a:r>
            <a:r>
              <a:rPr lang="en-GB" sz="800" b="0" dirty="0">
                <a:solidFill>
                  <a:srgbClr val="ABB2BF"/>
                </a:solidFill>
                <a:effectLst/>
                <a:latin typeface="Menlo" panose="020B0609030804020204" pitchFamily="49" charset="0"/>
              </a:rPr>
              <a:t>, </a:t>
            </a:r>
            <a:r>
              <a:rPr lang="en-GB" sz="800" b="0" dirty="0">
                <a:solidFill>
                  <a:srgbClr val="98C379"/>
                </a:solidFill>
                <a:effectLst/>
                <a:latin typeface="Menlo" panose="020B0609030804020204" pitchFamily="49" charset="0"/>
              </a:rPr>
              <a:t>"in crystallization tray"</a:t>
            </a:r>
            <a:r>
              <a:rPr lang="en-GB" sz="800" b="0" dirty="0">
                <a:solidFill>
                  <a:srgbClr val="ABB2BF"/>
                </a:solidFill>
                <a:effectLst/>
                <a:latin typeface="Menlo" panose="020B0609030804020204" pitchFamily="49" charset="0"/>
              </a:rPr>
              <a:t>, </a:t>
            </a:r>
            <a:r>
              <a:rPr lang="en-GB" sz="800" b="0" dirty="0">
                <a:solidFill>
                  <a:srgbClr val="98C379"/>
                </a:solidFill>
                <a:effectLst/>
                <a:latin typeface="Menlo" panose="020B0609030804020204" pitchFamily="49" charset="0"/>
              </a:rPr>
              <a:t>"mounted in </a:t>
            </a:r>
            <a:r>
              <a:rPr lang="en-GB" sz="800" b="0" dirty="0" err="1">
                <a:solidFill>
                  <a:srgbClr val="98C379"/>
                </a:solidFill>
                <a:effectLst/>
                <a:latin typeface="Menlo" panose="020B0609030804020204" pitchFamily="49" charset="0"/>
              </a:rPr>
              <a:t>capillary"</a:t>
            </a:r>
            <a:r>
              <a:rPr lang="en-GB" sz="800" b="0" dirty="0" err="1">
                <a:solidFill>
                  <a:srgbClr val="ABB2BF"/>
                </a:solidFill>
                <a:effectLst/>
                <a:latin typeface="Menlo" panose="020B0609030804020204" pitchFamily="49" charset="0"/>
              </a:rPr>
              <a:t>,</a:t>
            </a:r>
            <a:r>
              <a:rPr lang="en-GB" sz="800" b="0" dirty="0" err="1">
                <a:solidFill>
                  <a:srgbClr val="98C379"/>
                </a:solidFill>
                <a:effectLst/>
                <a:latin typeface="Menlo" panose="020B0609030804020204" pitchFamily="49" charset="0"/>
              </a:rPr>
              <a:t>"other</a:t>
            </a:r>
            <a:r>
              <a:rPr lang="en-GB" sz="800" b="0" dirty="0">
                <a:solidFill>
                  <a:srgbClr val="98C379"/>
                </a:solidFill>
                <a:effectLst/>
                <a:latin typeface="Menlo" panose="020B0609030804020204" pitchFamily="49" charset="0"/>
              </a:rPr>
              <a:t> sample holder"</a:t>
            </a:r>
            <a:r>
              <a:rPr lang="en-GB" sz="800" b="0" dirty="0">
                <a:solidFill>
                  <a:srgbClr val="ABB2BF"/>
                </a:solidFill>
                <a:effectLst/>
                <a:latin typeface="Menlo" panose="020B0609030804020204" pitchFamily="49" charset="0"/>
              </a:rPr>
              <a:t>]</a:t>
            </a:r>
          </a:p>
          <a:p>
            <a:r>
              <a:rPr lang="en-GB" sz="800" b="0" dirty="0" err="1">
                <a:solidFill>
                  <a:srgbClr val="E06C75"/>
                </a:solidFill>
                <a:effectLst/>
                <a:latin typeface="Menlo" panose="020B0609030804020204" pitchFamily="49" charset="0"/>
              </a:rPr>
              <a:t>sampleFate</a:t>
            </a:r>
            <a:r>
              <a:rPr lang="en-GB" sz="800" b="0" dirty="0" err="1">
                <a:solidFill>
                  <a:srgbClr val="ABB2BF"/>
                </a:solidFill>
                <a:effectLst/>
                <a:latin typeface="Menlo" panose="020B0609030804020204" pitchFamily="49" charset="0"/>
              </a:rPr>
              <a:t>:</a:t>
            </a:r>
            <a:r>
              <a:rPr lang="en-GB" sz="800" b="0" dirty="0" err="1">
                <a:solidFill>
                  <a:srgbClr val="E5C07B"/>
                </a:solidFill>
                <a:effectLst/>
                <a:latin typeface="Menlo" panose="020B0609030804020204" pitchFamily="49" charset="0"/>
              </a:rPr>
              <a:t>Literal</a:t>
            </a:r>
            <a:r>
              <a:rPr lang="en-GB" sz="800" b="0" dirty="0">
                <a:solidFill>
                  <a:srgbClr val="ABB2BF"/>
                </a:solidFill>
                <a:effectLst/>
                <a:latin typeface="Menlo" panose="020B0609030804020204" pitchFamily="49" charset="0"/>
              </a:rPr>
              <a:t>[</a:t>
            </a:r>
            <a:r>
              <a:rPr lang="en-GB" sz="800" b="0" dirty="0">
                <a:solidFill>
                  <a:srgbClr val="98C379"/>
                </a:solidFill>
                <a:effectLst/>
                <a:latin typeface="Menlo" panose="020B0609030804020204" pitchFamily="49" charset="0"/>
              </a:rPr>
              <a:t>"Stored at Synchrotron"</a:t>
            </a:r>
            <a:r>
              <a:rPr lang="en-GB" sz="800" b="0" dirty="0">
                <a:solidFill>
                  <a:srgbClr val="ABB2BF"/>
                </a:solidFill>
                <a:effectLst/>
                <a:latin typeface="Menlo" panose="020B0609030804020204" pitchFamily="49" charset="0"/>
              </a:rPr>
              <a:t>, </a:t>
            </a:r>
            <a:r>
              <a:rPr lang="en-GB" sz="800" b="0" dirty="0">
                <a:solidFill>
                  <a:srgbClr val="98C379"/>
                </a:solidFill>
                <a:effectLst/>
                <a:latin typeface="Menlo" panose="020B0609030804020204" pitchFamily="49" charset="0"/>
              </a:rPr>
              <a:t>"Took away by the user"</a:t>
            </a:r>
            <a:r>
              <a:rPr lang="en-GB" sz="800" b="0" dirty="0">
                <a:solidFill>
                  <a:srgbClr val="ABB2BF"/>
                </a:solidFill>
                <a:effectLst/>
                <a:latin typeface="Menlo" panose="020B0609030804020204" pitchFamily="49" charset="0"/>
              </a:rPr>
              <a:t>]</a:t>
            </a:r>
          </a:p>
          <a:p>
            <a:br>
              <a:rPr lang="en-GB" sz="800" b="0" dirty="0">
                <a:solidFill>
                  <a:srgbClr val="ABB2BF"/>
                </a:solidFill>
                <a:effectLst/>
                <a:latin typeface="Menlo" panose="020B0609030804020204" pitchFamily="49" charset="0"/>
              </a:rPr>
            </a:br>
            <a:endParaRPr lang="en-GB" sz="800" b="0" dirty="0">
              <a:solidFill>
                <a:srgbClr val="ABB2BF"/>
              </a:solidFill>
              <a:effectLst/>
              <a:latin typeface="Menlo" panose="020B0609030804020204" pitchFamily="49" charset="0"/>
            </a:endParaRPr>
          </a:p>
        </p:txBody>
      </p:sp>
    </p:spTree>
    <p:extLst>
      <p:ext uri="{BB962C8B-B14F-4D97-AF65-F5344CB8AC3E}">
        <p14:creationId xmlns:p14="http://schemas.microsoft.com/office/powerpoint/2010/main" val="18149110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8ED9B5D-7F1B-0F98-F00C-59CBEC451FDA}"/>
              </a:ext>
            </a:extLst>
          </p:cNvPr>
          <p:cNvSpPr>
            <a:spLocks noGrp="1"/>
          </p:cNvSpPr>
          <p:nvPr>
            <p:ph type="dt" sz="half" idx="10"/>
          </p:nvPr>
        </p:nvSpPr>
        <p:spPr/>
        <p:txBody>
          <a:bodyPr/>
          <a:lstStyle/>
          <a:p>
            <a:fld id="{2AE79E96-FFC2-4A0C-AF60-FB50CB155CB3}" type="datetime1">
              <a:rPr lang="de-CH" noProof="0" smtClean="0"/>
              <a:t>15.11.25</a:t>
            </a:fld>
            <a:endParaRPr lang="en-GB" noProof="0" dirty="0"/>
          </a:p>
        </p:txBody>
      </p:sp>
      <p:sp>
        <p:nvSpPr>
          <p:cNvPr id="4" name="Footer Placeholder 3">
            <a:extLst>
              <a:ext uri="{FF2B5EF4-FFF2-40B4-BE49-F238E27FC236}">
                <a16:creationId xmlns:a16="http://schemas.microsoft.com/office/drawing/2014/main" id="{38A3BECC-33A0-CB7D-A46A-96A81EFEDB5B}"/>
              </a:ext>
            </a:extLst>
          </p:cNvPr>
          <p:cNvSpPr>
            <a:spLocks noGrp="1"/>
          </p:cNvSpPr>
          <p:nvPr>
            <p:ph type="ftr" sz="quarter" idx="11"/>
          </p:nvPr>
        </p:nvSpPr>
        <p:spPr/>
        <p:txBody>
          <a:bodyPr/>
          <a:lstStyle/>
          <a:p>
            <a:r>
              <a:rPr lang="en-GB" noProof="0"/>
              <a:t>PSI Center for Photon Science</a:t>
            </a:r>
            <a:endParaRPr lang="en-GB" noProof="0" dirty="0"/>
          </a:p>
        </p:txBody>
      </p:sp>
      <p:sp>
        <p:nvSpPr>
          <p:cNvPr id="5" name="Slide Number Placeholder 4">
            <a:extLst>
              <a:ext uri="{FF2B5EF4-FFF2-40B4-BE49-F238E27FC236}">
                <a16:creationId xmlns:a16="http://schemas.microsoft.com/office/drawing/2014/main" id="{1572FCAC-712A-F655-C2F5-745DFBB9B0E1}"/>
              </a:ext>
            </a:extLst>
          </p:cNvPr>
          <p:cNvSpPr>
            <a:spLocks noGrp="1"/>
          </p:cNvSpPr>
          <p:nvPr>
            <p:ph type="sldNum" sz="quarter" idx="12"/>
          </p:nvPr>
        </p:nvSpPr>
        <p:spPr/>
        <p:txBody>
          <a:bodyPr/>
          <a:lstStyle/>
          <a:p>
            <a:fld id="{442AD375-037F-43D0-B059-5172DA06796A}" type="slidenum">
              <a:rPr lang="en-GB" noProof="0" smtClean="0"/>
              <a:pPr/>
              <a:t>8</a:t>
            </a:fld>
            <a:endParaRPr lang="en-GB" noProof="0" dirty="0"/>
          </a:p>
        </p:txBody>
      </p:sp>
      <p:sp>
        <p:nvSpPr>
          <p:cNvPr id="6" name="Title 5">
            <a:extLst>
              <a:ext uri="{FF2B5EF4-FFF2-40B4-BE49-F238E27FC236}">
                <a16:creationId xmlns:a16="http://schemas.microsoft.com/office/drawing/2014/main" id="{EAD2FCEC-A9A8-0441-DD5C-D3BCEFA5761F}"/>
              </a:ext>
            </a:extLst>
          </p:cNvPr>
          <p:cNvSpPr>
            <a:spLocks noGrp="1"/>
          </p:cNvSpPr>
          <p:nvPr>
            <p:ph type="title"/>
          </p:nvPr>
        </p:nvSpPr>
        <p:spPr>
          <a:xfrm>
            <a:off x="695325" y="278296"/>
            <a:ext cx="9865171" cy="810444"/>
          </a:xfrm>
        </p:spPr>
        <p:txBody>
          <a:bodyPr/>
          <a:lstStyle/>
          <a:p>
            <a:r>
              <a:rPr lang="en-CH" dirty="0"/>
              <a:t>Who and what will visit the beamline: A-Form or UserPortal</a:t>
            </a:r>
          </a:p>
        </p:txBody>
      </p:sp>
      <p:sp>
        <p:nvSpPr>
          <p:cNvPr id="7" name="Content Placeholder 1">
            <a:extLst>
              <a:ext uri="{FF2B5EF4-FFF2-40B4-BE49-F238E27FC236}">
                <a16:creationId xmlns:a16="http://schemas.microsoft.com/office/drawing/2014/main" id="{11260325-6A41-C3AE-2839-E4D9B3C692FA}"/>
              </a:ext>
            </a:extLst>
          </p:cNvPr>
          <p:cNvSpPr>
            <a:spLocks noGrp="1"/>
          </p:cNvSpPr>
          <p:nvPr>
            <p:ph idx="1"/>
          </p:nvPr>
        </p:nvSpPr>
        <p:spPr>
          <a:xfrm>
            <a:off x="479376" y="980728"/>
            <a:ext cx="11161240" cy="4644616"/>
          </a:xfrm>
        </p:spPr>
        <p:txBody>
          <a:bodyPr/>
          <a:lstStyle/>
          <a:p>
            <a:pPr marL="342900" indent="-342900">
              <a:buFont typeface="Arial" panose="020B0604020202020204" pitchFamily="34" charset="0"/>
              <a:buChar char="•"/>
            </a:pPr>
            <a:r>
              <a:rPr lang="en-CH" dirty="0"/>
              <a:t>Good if all experimenters are in the same room and have time to set it up in one go</a:t>
            </a:r>
          </a:p>
          <a:p>
            <a:pPr marL="342900" indent="-342900">
              <a:buFont typeface="Arial" panose="020B0604020202020204" pitchFamily="34" charset="0"/>
              <a:buChar char="•"/>
            </a:pPr>
            <a:r>
              <a:rPr lang="en-CH" dirty="0"/>
              <a:t>Vacation/illness/stress of one participant can delay shipments, especially for BAGs</a:t>
            </a:r>
          </a:p>
          <a:p>
            <a:pPr marL="342900" indent="-342900">
              <a:buFont typeface="Arial" panose="020B0604020202020204" pitchFamily="34" charset="0"/>
              <a:buChar char="•"/>
            </a:pPr>
            <a:r>
              <a:rPr lang="en-CH" dirty="0"/>
              <a:t>In principle usually relatively easy to fill in after doing this for a while and knowing where to click</a:t>
            </a:r>
          </a:p>
          <a:p>
            <a:pPr marL="342900" indent="-342900">
              <a:buFont typeface="Arial" panose="020B0604020202020204" pitchFamily="34" charset="0"/>
              <a:buChar char="•"/>
            </a:pPr>
            <a:r>
              <a:rPr lang="en-GB" dirty="0"/>
              <a:t>I</a:t>
            </a:r>
            <a:r>
              <a:rPr lang="en-CH" dirty="0"/>
              <a:t>deally, users would have their samples ready weeks in advance, noone would be on vacation and FedEx would not occasionally need one week extra to deliver parcels</a:t>
            </a:r>
          </a:p>
          <a:p>
            <a:pPr marL="342900" indent="-342900">
              <a:buFont typeface="Arial" panose="020B0604020202020204" pitchFamily="34" charset="0"/>
              <a:buChar char="•"/>
            </a:pPr>
            <a:r>
              <a:rPr lang="en-CH" dirty="0"/>
              <a:t>Important to declare upfront, who and what will be at the beamlines</a:t>
            </a:r>
          </a:p>
          <a:p>
            <a:pPr marL="342900" indent="-342900">
              <a:buFont typeface="Arial" panose="020B0604020202020204" pitchFamily="34" charset="0"/>
              <a:buChar char="•"/>
            </a:pPr>
            <a:endParaRPr lang="en-CH" dirty="0"/>
          </a:p>
          <a:p>
            <a:endParaRPr lang="en-CH" dirty="0"/>
          </a:p>
          <a:p>
            <a:pPr marL="342900" indent="-342900">
              <a:buFont typeface="Arial" panose="020B0604020202020204" pitchFamily="34" charset="0"/>
              <a:buChar char="•"/>
            </a:pPr>
            <a:endParaRPr lang="en-CH" dirty="0"/>
          </a:p>
          <a:p>
            <a:pPr marL="342900" indent="-342900">
              <a:buFont typeface="Arial" panose="020B0604020202020204" pitchFamily="34" charset="0"/>
              <a:buChar char="•"/>
            </a:pPr>
            <a:endParaRPr lang="en-CH" dirty="0"/>
          </a:p>
        </p:txBody>
      </p:sp>
      <p:pic>
        <p:nvPicPr>
          <p:cNvPr id="4098" name="Picture 2" descr="Hohle Gasse | Die Weltenbummler">
            <a:extLst>
              <a:ext uri="{FF2B5EF4-FFF2-40B4-BE49-F238E27FC236}">
                <a16:creationId xmlns:a16="http://schemas.microsoft.com/office/drawing/2014/main" id="{8F0BCD67-7B01-D48E-CBDC-57D73B5AA3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0216" y="4293096"/>
            <a:ext cx="2768824" cy="184531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C307004-E47B-3E5F-4648-DAC790D00F36}"/>
              </a:ext>
            </a:extLst>
          </p:cNvPr>
          <p:cNvSpPr txBox="1"/>
          <p:nvPr/>
        </p:nvSpPr>
        <p:spPr>
          <a:xfrm>
            <a:off x="8184232" y="6165304"/>
            <a:ext cx="2569165" cy="184666"/>
          </a:xfrm>
          <a:prstGeom prst="rect">
            <a:avLst/>
          </a:prstGeom>
          <a:noFill/>
        </p:spPr>
        <p:txBody>
          <a:bodyPr wrap="none" lIns="0" tIns="0" rIns="0" bIns="0" rtlCol="0">
            <a:spAutoFit/>
          </a:bodyPr>
          <a:lstStyle/>
          <a:p>
            <a:pPr algn="l"/>
            <a:r>
              <a:rPr lang="en-GB" sz="1200" dirty="0"/>
              <a:t>N</a:t>
            </a:r>
            <a:r>
              <a:rPr lang="en-CH" sz="1200" dirty="0"/>
              <a:t>arrow alley in Küssnacht, Switzerland</a:t>
            </a:r>
          </a:p>
        </p:txBody>
      </p:sp>
    </p:spTree>
    <p:extLst>
      <p:ext uri="{BB962C8B-B14F-4D97-AF65-F5344CB8AC3E}">
        <p14:creationId xmlns:p14="http://schemas.microsoft.com/office/powerpoint/2010/main" val="12657614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B1707E4B-D5D8-E4E3-29BD-81E9AA9A8E2A}"/>
              </a:ext>
            </a:extLst>
          </p:cNvPr>
          <p:cNvCxnSpPr>
            <a:cxnSpLocks/>
          </p:cNvCxnSpPr>
          <p:nvPr/>
        </p:nvCxnSpPr>
        <p:spPr>
          <a:xfrm>
            <a:off x="5303912" y="1711"/>
            <a:ext cx="0" cy="6523633"/>
          </a:xfrm>
          <a:prstGeom prst="line">
            <a:avLst/>
          </a:prstGeom>
        </p:spPr>
        <p:style>
          <a:lnRef idx="2">
            <a:schemeClr val="dk1"/>
          </a:lnRef>
          <a:fillRef idx="0">
            <a:schemeClr val="dk1"/>
          </a:fillRef>
          <a:effectRef idx="1">
            <a:schemeClr val="dk1"/>
          </a:effectRef>
          <a:fontRef idx="minor">
            <a:schemeClr val="tx1"/>
          </a:fontRef>
        </p:style>
      </p:cxnSp>
      <p:grpSp>
        <p:nvGrpSpPr>
          <p:cNvPr id="37" name="Group 36">
            <a:extLst>
              <a:ext uri="{FF2B5EF4-FFF2-40B4-BE49-F238E27FC236}">
                <a16:creationId xmlns:a16="http://schemas.microsoft.com/office/drawing/2014/main" id="{0482A4E3-3D73-63C4-AB1C-0FA3957348F8}"/>
              </a:ext>
            </a:extLst>
          </p:cNvPr>
          <p:cNvGrpSpPr/>
          <p:nvPr/>
        </p:nvGrpSpPr>
        <p:grpSpPr>
          <a:xfrm>
            <a:off x="5375920" y="86077"/>
            <a:ext cx="4715776" cy="1086008"/>
            <a:chOff x="5806139" y="2372275"/>
            <a:chExt cx="4715776" cy="1086008"/>
          </a:xfrm>
        </p:grpSpPr>
        <p:pic>
          <p:nvPicPr>
            <p:cNvPr id="20" name="Picture 19">
              <a:extLst>
                <a:ext uri="{FF2B5EF4-FFF2-40B4-BE49-F238E27FC236}">
                  <a16:creationId xmlns:a16="http://schemas.microsoft.com/office/drawing/2014/main" id="{E0FF1998-C329-D71E-61D8-9653432B681D}"/>
                </a:ext>
              </a:extLst>
            </p:cNvPr>
            <p:cNvPicPr>
              <a:picLocks noChangeAspect="1"/>
            </p:cNvPicPr>
            <p:nvPr/>
          </p:nvPicPr>
          <p:blipFill>
            <a:blip r:embed="rId3"/>
            <a:stretch>
              <a:fillRect/>
            </a:stretch>
          </p:blipFill>
          <p:spPr>
            <a:xfrm>
              <a:off x="5806139" y="2372275"/>
              <a:ext cx="4715776" cy="1086008"/>
            </a:xfrm>
            <a:prstGeom prst="rect">
              <a:avLst/>
            </a:prstGeom>
          </p:spPr>
        </p:pic>
        <p:sp>
          <p:nvSpPr>
            <p:cNvPr id="34" name="Rectangle 33">
              <a:extLst>
                <a:ext uri="{FF2B5EF4-FFF2-40B4-BE49-F238E27FC236}">
                  <a16:creationId xmlns:a16="http://schemas.microsoft.com/office/drawing/2014/main" id="{721D96F0-B7B8-AFAB-B2C2-601A11869D44}"/>
                </a:ext>
              </a:extLst>
            </p:cNvPr>
            <p:cNvSpPr/>
            <p:nvPr/>
          </p:nvSpPr>
          <p:spPr>
            <a:xfrm>
              <a:off x="5879976" y="2708920"/>
              <a:ext cx="360040" cy="72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err="1"/>
            </a:p>
          </p:txBody>
        </p:sp>
      </p:grpSp>
      <p:pic>
        <p:nvPicPr>
          <p:cNvPr id="4" name="Picture 3">
            <a:extLst>
              <a:ext uri="{FF2B5EF4-FFF2-40B4-BE49-F238E27FC236}">
                <a16:creationId xmlns:a16="http://schemas.microsoft.com/office/drawing/2014/main" id="{EBB26DA9-B075-F03D-8A2D-E0827D0B70FF}"/>
              </a:ext>
            </a:extLst>
          </p:cNvPr>
          <p:cNvPicPr>
            <a:picLocks noChangeAspect="1"/>
          </p:cNvPicPr>
          <p:nvPr/>
        </p:nvPicPr>
        <p:blipFill>
          <a:blip r:embed="rId4"/>
          <a:srcRect t="36477"/>
          <a:stretch/>
        </p:blipFill>
        <p:spPr>
          <a:xfrm>
            <a:off x="32864" y="476672"/>
            <a:ext cx="5211337" cy="739924"/>
          </a:xfrm>
          <a:prstGeom prst="rect">
            <a:avLst/>
          </a:prstGeom>
        </p:spPr>
      </p:pic>
      <p:sp>
        <p:nvSpPr>
          <p:cNvPr id="5" name="TextBox 4">
            <a:extLst>
              <a:ext uri="{FF2B5EF4-FFF2-40B4-BE49-F238E27FC236}">
                <a16:creationId xmlns:a16="http://schemas.microsoft.com/office/drawing/2014/main" id="{5E6812D8-5420-D4D6-9293-E21FA0813842}"/>
              </a:ext>
            </a:extLst>
          </p:cNvPr>
          <p:cNvSpPr txBox="1"/>
          <p:nvPr/>
        </p:nvSpPr>
        <p:spPr>
          <a:xfrm>
            <a:off x="1452517" y="260648"/>
            <a:ext cx="2395207" cy="246221"/>
          </a:xfrm>
          <a:prstGeom prst="rect">
            <a:avLst/>
          </a:prstGeom>
          <a:noFill/>
        </p:spPr>
        <p:txBody>
          <a:bodyPr wrap="none" rtlCol="0">
            <a:spAutoFit/>
          </a:bodyPr>
          <a:lstStyle/>
          <a:p>
            <a:r>
              <a:rPr lang="en-GB" sz="1000" dirty="0"/>
              <a:t>G</a:t>
            </a:r>
            <a:r>
              <a:rPr lang="en-CH" sz="1000" dirty="0"/>
              <a:t>eneral beamtime info, nice and usefull</a:t>
            </a:r>
          </a:p>
        </p:txBody>
      </p:sp>
      <p:grpSp>
        <p:nvGrpSpPr>
          <p:cNvPr id="47" name="Group 46">
            <a:extLst>
              <a:ext uri="{FF2B5EF4-FFF2-40B4-BE49-F238E27FC236}">
                <a16:creationId xmlns:a16="http://schemas.microsoft.com/office/drawing/2014/main" id="{1B6CC35E-FF46-54A1-E8A8-F6E519D99E30}"/>
              </a:ext>
            </a:extLst>
          </p:cNvPr>
          <p:cNvGrpSpPr/>
          <p:nvPr/>
        </p:nvGrpSpPr>
        <p:grpSpPr>
          <a:xfrm>
            <a:off x="69765" y="1406498"/>
            <a:ext cx="5308251" cy="1302422"/>
            <a:chOff x="69765" y="2849526"/>
            <a:chExt cx="5308251" cy="1302422"/>
          </a:xfrm>
        </p:grpSpPr>
        <p:pic>
          <p:nvPicPr>
            <p:cNvPr id="6" name="Picture 5">
              <a:extLst>
                <a:ext uri="{FF2B5EF4-FFF2-40B4-BE49-F238E27FC236}">
                  <a16:creationId xmlns:a16="http://schemas.microsoft.com/office/drawing/2014/main" id="{FA3338DF-6F50-0ABB-0992-B864E4DD21FA}"/>
                </a:ext>
              </a:extLst>
            </p:cNvPr>
            <p:cNvPicPr>
              <a:picLocks noChangeAspect="1"/>
            </p:cNvPicPr>
            <p:nvPr/>
          </p:nvPicPr>
          <p:blipFill>
            <a:blip r:embed="rId5"/>
            <a:srcRect t="29981"/>
            <a:stretch/>
          </p:blipFill>
          <p:spPr>
            <a:xfrm>
              <a:off x="69765" y="2849526"/>
              <a:ext cx="5308251" cy="1302422"/>
            </a:xfrm>
            <a:prstGeom prst="rect">
              <a:avLst/>
            </a:prstGeom>
          </p:spPr>
        </p:pic>
        <p:grpSp>
          <p:nvGrpSpPr>
            <p:cNvPr id="7" name="Group 6">
              <a:extLst>
                <a:ext uri="{FF2B5EF4-FFF2-40B4-BE49-F238E27FC236}">
                  <a16:creationId xmlns:a16="http://schemas.microsoft.com/office/drawing/2014/main" id="{E4B56EFC-4467-9519-5DF5-1754A2B5388A}"/>
                </a:ext>
              </a:extLst>
            </p:cNvPr>
            <p:cNvGrpSpPr/>
            <p:nvPr/>
          </p:nvGrpSpPr>
          <p:grpSpPr>
            <a:xfrm>
              <a:off x="1803215" y="3177191"/>
              <a:ext cx="222529" cy="323589"/>
              <a:chOff x="7056783" y="1944412"/>
              <a:chExt cx="222529" cy="323589"/>
            </a:xfrm>
          </p:grpSpPr>
          <p:sp>
            <p:nvSpPr>
              <p:cNvPr id="8" name="Freeform 7">
                <a:extLst>
                  <a:ext uri="{FF2B5EF4-FFF2-40B4-BE49-F238E27FC236}">
                    <a16:creationId xmlns:a16="http://schemas.microsoft.com/office/drawing/2014/main" id="{6D9854AD-4ED1-DC85-672B-5DF14D11B506}"/>
                  </a:ext>
                </a:extLst>
              </p:cNvPr>
              <p:cNvSpPr/>
              <p:nvPr/>
            </p:nvSpPr>
            <p:spPr>
              <a:xfrm rot="19490003">
                <a:off x="7062552" y="1944412"/>
                <a:ext cx="216760" cy="323589"/>
              </a:xfrm>
              <a:custGeom>
                <a:avLst/>
                <a:gdLst>
                  <a:gd name="connsiteX0" fmla="*/ 322028 w 644056"/>
                  <a:gd name="connsiteY0" fmla="*/ 0 h 1081381"/>
                  <a:gd name="connsiteX1" fmla="*/ 644056 w 644056"/>
                  <a:gd name="connsiteY1" fmla="*/ 787180 h 1081381"/>
                  <a:gd name="connsiteX2" fmla="*/ 397565 w 644056"/>
                  <a:gd name="connsiteY2" fmla="*/ 787180 h 1081381"/>
                  <a:gd name="connsiteX3" fmla="*/ 397565 w 644056"/>
                  <a:gd name="connsiteY3" fmla="*/ 1081381 h 1081381"/>
                  <a:gd name="connsiteX4" fmla="*/ 246492 w 644056"/>
                  <a:gd name="connsiteY4" fmla="*/ 1081381 h 1081381"/>
                  <a:gd name="connsiteX5" fmla="*/ 246492 w 644056"/>
                  <a:gd name="connsiteY5" fmla="*/ 787180 h 1081381"/>
                  <a:gd name="connsiteX6" fmla="*/ 0 w 644056"/>
                  <a:gd name="connsiteY6" fmla="*/ 787180 h 1081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4056" h="1081381">
                    <a:moveTo>
                      <a:pt x="322028" y="0"/>
                    </a:moveTo>
                    <a:lnTo>
                      <a:pt x="644056" y="787180"/>
                    </a:lnTo>
                    <a:lnTo>
                      <a:pt x="397565" y="787180"/>
                    </a:lnTo>
                    <a:lnTo>
                      <a:pt x="397565" y="1081381"/>
                    </a:lnTo>
                    <a:lnTo>
                      <a:pt x="246492" y="1081381"/>
                    </a:lnTo>
                    <a:lnTo>
                      <a:pt x="246492" y="787180"/>
                    </a:lnTo>
                    <a:lnTo>
                      <a:pt x="0" y="787180"/>
                    </a:lnTo>
                    <a:close/>
                  </a:path>
                </a:pathLst>
              </a:custGeom>
              <a:solidFill>
                <a:schemeClr val="tx1"/>
              </a:solidFill>
              <a:ln w="19050">
                <a:solidFill>
                  <a:schemeClr val="bg1"/>
                </a:solidFill>
              </a:ln>
              <a:effectLst>
                <a:outerShdw blurRad="117414" dir="96000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CH"/>
              </a:p>
            </p:txBody>
          </p:sp>
          <p:sp>
            <p:nvSpPr>
              <p:cNvPr id="9" name="TextBox 8">
                <a:extLst>
                  <a:ext uri="{FF2B5EF4-FFF2-40B4-BE49-F238E27FC236}">
                    <a16:creationId xmlns:a16="http://schemas.microsoft.com/office/drawing/2014/main" id="{C55A84C6-002F-6E60-3912-2CE7901BC3AC}"/>
                  </a:ext>
                </a:extLst>
              </p:cNvPr>
              <p:cNvSpPr txBox="1"/>
              <p:nvPr/>
            </p:nvSpPr>
            <p:spPr>
              <a:xfrm>
                <a:off x="7056783" y="1994451"/>
                <a:ext cx="184731" cy="246221"/>
              </a:xfrm>
              <a:prstGeom prst="rect">
                <a:avLst/>
              </a:prstGeom>
              <a:noFill/>
            </p:spPr>
            <p:txBody>
              <a:bodyPr wrap="none" rtlCol="0">
                <a:spAutoFit/>
              </a:bodyPr>
              <a:lstStyle/>
              <a:p>
                <a:endParaRPr lang="en-CH" sz="1000" dirty="0">
                  <a:solidFill>
                    <a:schemeClr val="bg1"/>
                  </a:solidFill>
                </a:endParaRPr>
              </a:p>
            </p:txBody>
          </p:sp>
        </p:grpSp>
      </p:grpSp>
      <p:grpSp>
        <p:nvGrpSpPr>
          <p:cNvPr id="48" name="Group 47">
            <a:extLst>
              <a:ext uri="{FF2B5EF4-FFF2-40B4-BE49-F238E27FC236}">
                <a16:creationId xmlns:a16="http://schemas.microsoft.com/office/drawing/2014/main" id="{5BB5FBFE-BADF-A151-7D63-20509F492204}"/>
              </a:ext>
            </a:extLst>
          </p:cNvPr>
          <p:cNvGrpSpPr/>
          <p:nvPr/>
        </p:nvGrpSpPr>
        <p:grpSpPr>
          <a:xfrm>
            <a:off x="94197" y="2793341"/>
            <a:ext cx="5236024" cy="1499755"/>
            <a:chOff x="94197" y="5034516"/>
            <a:chExt cx="5236024" cy="1499755"/>
          </a:xfrm>
        </p:grpSpPr>
        <p:pic>
          <p:nvPicPr>
            <p:cNvPr id="10" name="Picture 9">
              <a:extLst>
                <a:ext uri="{FF2B5EF4-FFF2-40B4-BE49-F238E27FC236}">
                  <a16:creationId xmlns:a16="http://schemas.microsoft.com/office/drawing/2014/main" id="{2F2CF41C-CC07-9367-4880-01BFD20C5522}"/>
                </a:ext>
              </a:extLst>
            </p:cNvPr>
            <p:cNvPicPr>
              <a:picLocks noChangeAspect="1"/>
            </p:cNvPicPr>
            <p:nvPr/>
          </p:nvPicPr>
          <p:blipFill>
            <a:blip r:embed="rId6"/>
            <a:srcRect t="32525"/>
            <a:stretch/>
          </p:blipFill>
          <p:spPr>
            <a:xfrm>
              <a:off x="94197" y="5034516"/>
              <a:ext cx="5187174" cy="1499755"/>
            </a:xfrm>
            <a:prstGeom prst="rect">
              <a:avLst/>
            </a:prstGeom>
          </p:spPr>
        </p:pic>
        <p:grpSp>
          <p:nvGrpSpPr>
            <p:cNvPr id="11" name="Group 10">
              <a:extLst>
                <a:ext uri="{FF2B5EF4-FFF2-40B4-BE49-F238E27FC236}">
                  <a16:creationId xmlns:a16="http://schemas.microsoft.com/office/drawing/2014/main" id="{E9DC3FBE-84D4-C127-30DE-52F899E10737}"/>
                </a:ext>
              </a:extLst>
            </p:cNvPr>
            <p:cNvGrpSpPr/>
            <p:nvPr/>
          </p:nvGrpSpPr>
          <p:grpSpPr>
            <a:xfrm>
              <a:off x="5107692" y="5924107"/>
              <a:ext cx="222529" cy="323589"/>
              <a:chOff x="7056783" y="1944412"/>
              <a:chExt cx="222529" cy="323589"/>
            </a:xfrm>
          </p:grpSpPr>
          <p:sp>
            <p:nvSpPr>
              <p:cNvPr id="12" name="Freeform 11">
                <a:extLst>
                  <a:ext uri="{FF2B5EF4-FFF2-40B4-BE49-F238E27FC236}">
                    <a16:creationId xmlns:a16="http://schemas.microsoft.com/office/drawing/2014/main" id="{B45182AB-88F1-407F-664D-0A53FB3CDA3A}"/>
                  </a:ext>
                </a:extLst>
              </p:cNvPr>
              <p:cNvSpPr/>
              <p:nvPr/>
            </p:nvSpPr>
            <p:spPr>
              <a:xfrm rot="19490003">
                <a:off x="7062552" y="1944412"/>
                <a:ext cx="216760" cy="323589"/>
              </a:xfrm>
              <a:custGeom>
                <a:avLst/>
                <a:gdLst>
                  <a:gd name="connsiteX0" fmla="*/ 322028 w 644056"/>
                  <a:gd name="connsiteY0" fmla="*/ 0 h 1081381"/>
                  <a:gd name="connsiteX1" fmla="*/ 644056 w 644056"/>
                  <a:gd name="connsiteY1" fmla="*/ 787180 h 1081381"/>
                  <a:gd name="connsiteX2" fmla="*/ 397565 w 644056"/>
                  <a:gd name="connsiteY2" fmla="*/ 787180 h 1081381"/>
                  <a:gd name="connsiteX3" fmla="*/ 397565 w 644056"/>
                  <a:gd name="connsiteY3" fmla="*/ 1081381 h 1081381"/>
                  <a:gd name="connsiteX4" fmla="*/ 246492 w 644056"/>
                  <a:gd name="connsiteY4" fmla="*/ 1081381 h 1081381"/>
                  <a:gd name="connsiteX5" fmla="*/ 246492 w 644056"/>
                  <a:gd name="connsiteY5" fmla="*/ 787180 h 1081381"/>
                  <a:gd name="connsiteX6" fmla="*/ 0 w 644056"/>
                  <a:gd name="connsiteY6" fmla="*/ 787180 h 1081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4056" h="1081381">
                    <a:moveTo>
                      <a:pt x="322028" y="0"/>
                    </a:moveTo>
                    <a:lnTo>
                      <a:pt x="644056" y="787180"/>
                    </a:lnTo>
                    <a:lnTo>
                      <a:pt x="397565" y="787180"/>
                    </a:lnTo>
                    <a:lnTo>
                      <a:pt x="397565" y="1081381"/>
                    </a:lnTo>
                    <a:lnTo>
                      <a:pt x="246492" y="1081381"/>
                    </a:lnTo>
                    <a:lnTo>
                      <a:pt x="246492" y="787180"/>
                    </a:lnTo>
                    <a:lnTo>
                      <a:pt x="0" y="787180"/>
                    </a:lnTo>
                    <a:close/>
                  </a:path>
                </a:pathLst>
              </a:custGeom>
              <a:solidFill>
                <a:schemeClr val="tx1"/>
              </a:solidFill>
              <a:ln w="19050">
                <a:solidFill>
                  <a:schemeClr val="bg1"/>
                </a:solidFill>
              </a:ln>
              <a:effectLst>
                <a:outerShdw blurRad="117414" dir="96000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CH"/>
              </a:p>
            </p:txBody>
          </p:sp>
          <p:sp>
            <p:nvSpPr>
              <p:cNvPr id="13" name="TextBox 12">
                <a:extLst>
                  <a:ext uri="{FF2B5EF4-FFF2-40B4-BE49-F238E27FC236}">
                    <a16:creationId xmlns:a16="http://schemas.microsoft.com/office/drawing/2014/main" id="{D3182ED2-8EA3-FB3A-F069-19A3B18FDF5F}"/>
                  </a:ext>
                </a:extLst>
              </p:cNvPr>
              <p:cNvSpPr txBox="1"/>
              <p:nvPr/>
            </p:nvSpPr>
            <p:spPr>
              <a:xfrm>
                <a:off x="7056783" y="1994451"/>
                <a:ext cx="184731" cy="246221"/>
              </a:xfrm>
              <a:prstGeom prst="rect">
                <a:avLst/>
              </a:prstGeom>
              <a:noFill/>
            </p:spPr>
            <p:txBody>
              <a:bodyPr wrap="none" rtlCol="0">
                <a:spAutoFit/>
              </a:bodyPr>
              <a:lstStyle/>
              <a:p>
                <a:endParaRPr lang="en-CH" sz="1000" dirty="0">
                  <a:solidFill>
                    <a:schemeClr val="bg1"/>
                  </a:solidFill>
                </a:endParaRPr>
              </a:p>
            </p:txBody>
          </p:sp>
        </p:grpSp>
      </p:grpSp>
      <p:sp>
        <p:nvSpPr>
          <p:cNvPr id="14" name="TextBox 13">
            <a:extLst>
              <a:ext uri="{FF2B5EF4-FFF2-40B4-BE49-F238E27FC236}">
                <a16:creationId xmlns:a16="http://schemas.microsoft.com/office/drawing/2014/main" id="{1498270F-0D48-4668-39EB-EC86243E318C}"/>
              </a:ext>
            </a:extLst>
          </p:cNvPr>
          <p:cNvSpPr txBox="1"/>
          <p:nvPr/>
        </p:nvSpPr>
        <p:spPr>
          <a:xfrm>
            <a:off x="2318596" y="1166555"/>
            <a:ext cx="769763" cy="246221"/>
          </a:xfrm>
          <a:prstGeom prst="rect">
            <a:avLst/>
          </a:prstGeom>
          <a:noFill/>
        </p:spPr>
        <p:txBody>
          <a:bodyPr wrap="none" rtlCol="0">
            <a:spAutoFit/>
          </a:bodyPr>
          <a:lstStyle/>
          <a:p>
            <a:r>
              <a:rPr lang="en-US" sz="1000" dirty="0"/>
              <a:t>Add a user</a:t>
            </a:r>
            <a:endParaRPr lang="en-CH" sz="1000" dirty="0"/>
          </a:p>
        </p:txBody>
      </p:sp>
      <p:sp>
        <p:nvSpPr>
          <p:cNvPr id="15" name="TextBox 14">
            <a:extLst>
              <a:ext uri="{FF2B5EF4-FFF2-40B4-BE49-F238E27FC236}">
                <a16:creationId xmlns:a16="http://schemas.microsoft.com/office/drawing/2014/main" id="{B014FF1E-D44B-06F3-1F34-2897D196A5DB}"/>
              </a:ext>
            </a:extLst>
          </p:cNvPr>
          <p:cNvSpPr txBox="1"/>
          <p:nvPr/>
        </p:nvSpPr>
        <p:spPr>
          <a:xfrm>
            <a:off x="2055043" y="2636912"/>
            <a:ext cx="1170513" cy="246221"/>
          </a:xfrm>
          <a:prstGeom prst="rect">
            <a:avLst/>
          </a:prstGeom>
          <a:noFill/>
        </p:spPr>
        <p:txBody>
          <a:bodyPr wrap="none" rtlCol="0">
            <a:spAutoFit/>
          </a:bodyPr>
          <a:lstStyle/>
          <a:p>
            <a:pPr algn="ctr"/>
            <a:r>
              <a:rPr lang="en-US" sz="1000" dirty="0"/>
              <a:t>Find the little plus</a:t>
            </a:r>
            <a:endParaRPr lang="en-CH" sz="1000" dirty="0"/>
          </a:p>
        </p:txBody>
      </p:sp>
      <p:pic>
        <p:nvPicPr>
          <p:cNvPr id="16" name="Picture 15">
            <a:extLst>
              <a:ext uri="{FF2B5EF4-FFF2-40B4-BE49-F238E27FC236}">
                <a16:creationId xmlns:a16="http://schemas.microsoft.com/office/drawing/2014/main" id="{7ED34231-365F-AD31-CEF4-097D660C8D78}"/>
              </a:ext>
            </a:extLst>
          </p:cNvPr>
          <p:cNvPicPr>
            <a:picLocks noChangeAspect="1"/>
          </p:cNvPicPr>
          <p:nvPr/>
        </p:nvPicPr>
        <p:blipFill>
          <a:blip r:embed="rId7"/>
          <a:srcRect t="20525"/>
          <a:stretch/>
        </p:blipFill>
        <p:spPr>
          <a:xfrm>
            <a:off x="150297" y="4422713"/>
            <a:ext cx="4798519" cy="2138240"/>
          </a:xfrm>
          <a:prstGeom prst="rect">
            <a:avLst/>
          </a:prstGeom>
        </p:spPr>
      </p:pic>
      <p:sp>
        <p:nvSpPr>
          <p:cNvPr id="19" name="TextBox 18">
            <a:extLst>
              <a:ext uri="{FF2B5EF4-FFF2-40B4-BE49-F238E27FC236}">
                <a16:creationId xmlns:a16="http://schemas.microsoft.com/office/drawing/2014/main" id="{4B0237FC-F17E-4B57-F25D-934A6ADC434C}"/>
              </a:ext>
            </a:extLst>
          </p:cNvPr>
          <p:cNvSpPr txBox="1"/>
          <p:nvPr/>
        </p:nvSpPr>
        <p:spPr>
          <a:xfrm>
            <a:off x="1271464" y="4237229"/>
            <a:ext cx="2842446" cy="246221"/>
          </a:xfrm>
          <a:prstGeom prst="rect">
            <a:avLst/>
          </a:prstGeom>
          <a:noFill/>
        </p:spPr>
        <p:txBody>
          <a:bodyPr wrap="none" rtlCol="0">
            <a:spAutoFit/>
          </a:bodyPr>
          <a:lstStyle/>
          <a:p>
            <a:pPr algn="ctr"/>
            <a:r>
              <a:rPr lang="en-US" sz="1000" dirty="0"/>
              <a:t>Add visit information specific for this added user</a:t>
            </a:r>
            <a:endParaRPr lang="en-CH" sz="1000" dirty="0"/>
          </a:p>
        </p:txBody>
      </p:sp>
      <p:sp>
        <p:nvSpPr>
          <p:cNvPr id="21" name="TextBox 20">
            <a:extLst>
              <a:ext uri="{FF2B5EF4-FFF2-40B4-BE49-F238E27FC236}">
                <a16:creationId xmlns:a16="http://schemas.microsoft.com/office/drawing/2014/main" id="{348BE125-A4F6-8811-E001-1CD9CB677B33}"/>
              </a:ext>
            </a:extLst>
          </p:cNvPr>
          <p:cNvSpPr txBox="1"/>
          <p:nvPr/>
        </p:nvSpPr>
        <p:spPr>
          <a:xfrm>
            <a:off x="6232584" y="-91263"/>
            <a:ext cx="3384260" cy="246221"/>
          </a:xfrm>
          <a:prstGeom prst="rect">
            <a:avLst/>
          </a:prstGeom>
          <a:noFill/>
        </p:spPr>
        <p:txBody>
          <a:bodyPr wrap="none" rtlCol="0">
            <a:spAutoFit/>
          </a:bodyPr>
          <a:lstStyle/>
          <a:p>
            <a:pPr algn="ctr"/>
            <a:r>
              <a:rPr lang="en-US" sz="1000" dirty="0"/>
              <a:t>Add “general”, safety approved samples for this beamtime</a:t>
            </a:r>
            <a:endParaRPr lang="en-CH" sz="1000" dirty="0"/>
          </a:p>
        </p:txBody>
      </p:sp>
      <p:grpSp>
        <p:nvGrpSpPr>
          <p:cNvPr id="22" name="Group 21">
            <a:extLst>
              <a:ext uri="{FF2B5EF4-FFF2-40B4-BE49-F238E27FC236}">
                <a16:creationId xmlns:a16="http://schemas.microsoft.com/office/drawing/2014/main" id="{82EC2DB8-BE48-4524-F72A-EC0AA1343501}"/>
              </a:ext>
            </a:extLst>
          </p:cNvPr>
          <p:cNvGrpSpPr/>
          <p:nvPr/>
        </p:nvGrpSpPr>
        <p:grpSpPr>
          <a:xfrm>
            <a:off x="7488687" y="581603"/>
            <a:ext cx="222529" cy="323589"/>
            <a:chOff x="7056783" y="1944412"/>
            <a:chExt cx="222529" cy="323589"/>
          </a:xfrm>
        </p:grpSpPr>
        <p:sp>
          <p:nvSpPr>
            <p:cNvPr id="23" name="Freeform 22">
              <a:extLst>
                <a:ext uri="{FF2B5EF4-FFF2-40B4-BE49-F238E27FC236}">
                  <a16:creationId xmlns:a16="http://schemas.microsoft.com/office/drawing/2014/main" id="{85F1B5BD-6BF9-6A67-FD1C-A471148CAE13}"/>
                </a:ext>
              </a:extLst>
            </p:cNvPr>
            <p:cNvSpPr/>
            <p:nvPr/>
          </p:nvSpPr>
          <p:spPr>
            <a:xfrm rot="19490003">
              <a:off x="7062552" y="1944412"/>
              <a:ext cx="216760" cy="323589"/>
            </a:xfrm>
            <a:custGeom>
              <a:avLst/>
              <a:gdLst>
                <a:gd name="connsiteX0" fmla="*/ 322028 w 644056"/>
                <a:gd name="connsiteY0" fmla="*/ 0 h 1081381"/>
                <a:gd name="connsiteX1" fmla="*/ 644056 w 644056"/>
                <a:gd name="connsiteY1" fmla="*/ 787180 h 1081381"/>
                <a:gd name="connsiteX2" fmla="*/ 397565 w 644056"/>
                <a:gd name="connsiteY2" fmla="*/ 787180 h 1081381"/>
                <a:gd name="connsiteX3" fmla="*/ 397565 w 644056"/>
                <a:gd name="connsiteY3" fmla="*/ 1081381 h 1081381"/>
                <a:gd name="connsiteX4" fmla="*/ 246492 w 644056"/>
                <a:gd name="connsiteY4" fmla="*/ 1081381 h 1081381"/>
                <a:gd name="connsiteX5" fmla="*/ 246492 w 644056"/>
                <a:gd name="connsiteY5" fmla="*/ 787180 h 1081381"/>
                <a:gd name="connsiteX6" fmla="*/ 0 w 644056"/>
                <a:gd name="connsiteY6" fmla="*/ 787180 h 1081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4056" h="1081381">
                  <a:moveTo>
                    <a:pt x="322028" y="0"/>
                  </a:moveTo>
                  <a:lnTo>
                    <a:pt x="644056" y="787180"/>
                  </a:lnTo>
                  <a:lnTo>
                    <a:pt x="397565" y="787180"/>
                  </a:lnTo>
                  <a:lnTo>
                    <a:pt x="397565" y="1081381"/>
                  </a:lnTo>
                  <a:lnTo>
                    <a:pt x="246492" y="1081381"/>
                  </a:lnTo>
                  <a:lnTo>
                    <a:pt x="246492" y="787180"/>
                  </a:lnTo>
                  <a:lnTo>
                    <a:pt x="0" y="787180"/>
                  </a:lnTo>
                  <a:close/>
                </a:path>
              </a:pathLst>
            </a:custGeom>
            <a:solidFill>
              <a:schemeClr val="tx1"/>
            </a:solidFill>
            <a:ln w="19050">
              <a:solidFill>
                <a:schemeClr val="bg1"/>
              </a:solidFill>
            </a:ln>
            <a:effectLst>
              <a:outerShdw blurRad="117414" dir="96000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CH"/>
            </a:p>
          </p:txBody>
        </p:sp>
        <p:sp>
          <p:nvSpPr>
            <p:cNvPr id="24" name="TextBox 23">
              <a:extLst>
                <a:ext uri="{FF2B5EF4-FFF2-40B4-BE49-F238E27FC236}">
                  <a16:creationId xmlns:a16="http://schemas.microsoft.com/office/drawing/2014/main" id="{638DF417-46DE-CFF2-0500-1C14102F9741}"/>
                </a:ext>
              </a:extLst>
            </p:cNvPr>
            <p:cNvSpPr txBox="1"/>
            <p:nvPr/>
          </p:nvSpPr>
          <p:spPr>
            <a:xfrm>
              <a:off x="7056783" y="1994451"/>
              <a:ext cx="184731" cy="246221"/>
            </a:xfrm>
            <a:prstGeom prst="rect">
              <a:avLst/>
            </a:prstGeom>
            <a:noFill/>
          </p:spPr>
          <p:txBody>
            <a:bodyPr wrap="none" rtlCol="0">
              <a:spAutoFit/>
            </a:bodyPr>
            <a:lstStyle/>
            <a:p>
              <a:endParaRPr lang="en-CH" sz="1000" dirty="0">
                <a:solidFill>
                  <a:schemeClr val="bg1"/>
                </a:solidFill>
              </a:endParaRPr>
            </a:p>
          </p:txBody>
        </p:sp>
      </p:grpSp>
      <p:pic>
        <p:nvPicPr>
          <p:cNvPr id="28" name="Picture 27">
            <a:extLst>
              <a:ext uri="{FF2B5EF4-FFF2-40B4-BE49-F238E27FC236}">
                <a16:creationId xmlns:a16="http://schemas.microsoft.com/office/drawing/2014/main" id="{23D909D8-0D5E-9924-B9B4-8F3FF2830212}"/>
              </a:ext>
            </a:extLst>
          </p:cNvPr>
          <p:cNvPicPr>
            <a:picLocks noChangeAspect="1"/>
          </p:cNvPicPr>
          <p:nvPr/>
        </p:nvPicPr>
        <p:blipFill>
          <a:blip r:embed="rId8"/>
          <a:stretch>
            <a:fillRect/>
          </a:stretch>
        </p:blipFill>
        <p:spPr>
          <a:xfrm>
            <a:off x="5357248" y="1148008"/>
            <a:ext cx="4780168" cy="1488904"/>
          </a:xfrm>
          <a:prstGeom prst="rect">
            <a:avLst/>
          </a:prstGeom>
        </p:spPr>
      </p:pic>
      <p:sp>
        <p:nvSpPr>
          <p:cNvPr id="17" name="Title 5">
            <a:extLst>
              <a:ext uri="{FF2B5EF4-FFF2-40B4-BE49-F238E27FC236}">
                <a16:creationId xmlns:a16="http://schemas.microsoft.com/office/drawing/2014/main" id="{EC588CA6-97A7-A272-4623-CE2D3D231959}"/>
              </a:ext>
            </a:extLst>
          </p:cNvPr>
          <p:cNvSpPr>
            <a:spLocks noGrp="1"/>
          </p:cNvSpPr>
          <p:nvPr>
            <p:ph type="title"/>
          </p:nvPr>
        </p:nvSpPr>
        <p:spPr>
          <a:xfrm>
            <a:off x="695325" y="-27384"/>
            <a:ext cx="8964613" cy="810444"/>
          </a:xfrm>
        </p:spPr>
        <p:txBody>
          <a:bodyPr/>
          <a:lstStyle/>
          <a:p>
            <a:r>
              <a:rPr lang="en-CH" dirty="0"/>
              <a:t>The A-Form: examples</a:t>
            </a:r>
          </a:p>
        </p:txBody>
      </p:sp>
      <p:sp>
        <p:nvSpPr>
          <p:cNvPr id="39" name="TextBox 38">
            <a:extLst>
              <a:ext uri="{FF2B5EF4-FFF2-40B4-BE49-F238E27FC236}">
                <a16:creationId xmlns:a16="http://schemas.microsoft.com/office/drawing/2014/main" id="{7E457ADF-E93E-1037-387D-E866C9F71F74}"/>
              </a:ext>
            </a:extLst>
          </p:cNvPr>
          <p:cNvSpPr txBox="1"/>
          <p:nvPr/>
        </p:nvSpPr>
        <p:spPr>
          <a:xfrm>
            <a:off x="10056440" y="548680"/>
            <a:ext cx="3816424" cy="2554545"/>
          </a:xfrm>
          <a:prstGeom prst="rect">
            <a:avLst/>
          </a:prstGeom>
          <a:noFill/>
        </p:spPr>
        <p:txBody>
          <a:bodyPr wrap="square">
            <a:spAutoFit/>
          </a:bodyPr>
          <a:lstStyle/>
          <a:p>
            <a:r>
              <a:rPr lang="en-GB" sz="800" b="0" dirty="0">
                <a:solidFill>
                  <a:srgbClr val="C678DD"/>
                </a:solidFill>
                <a:effectLst/>
                <a:latin typeface="Menlo" panose="020B0609030804020204" pitchFamily="49" charset="0"/>
              </a:rPr>
              <a:t>class</a:t>
            </a:r>
            <a:r>
              <a:rPr lang="en-GB" sz="800" b="0" dirty="0">
                <a:solidFill>
                  <a:srgbClr val="ABB2BF"/>
                </a:solidFill>
                <a:effectLst/>
                <a:latin typeface="Menlo" panose="020B0609030804020204" pitchFamily="49" charset="0"/>
              </a:rPr>
              <a:t> </a:t>
            </a:r>
            <a:r>
              <a:rPr lang="en-GB" sz="800" b="0" dirty="0" err="1">
                <a:solidFill>
                  <a:srgbClr val="E5C07B"/>
                </a:solidFill>
                <a:effectLst/>
                <a:latin typeface="Menlo" panose="020B0609030804020204" pitchFamily="49" charset="0"/>
              </a:rPr>
              <a:t>AForm</a:t>
            </a:r>
            <a:r>
              <a:rPr lang="en-GB" sz="800" b="0" dirty="0">
                <a:solidFill>
                  <a:srgbClr val="ABB2BF"/>
                </a:solidFill>
                <a:effectLst/>
                <a:latin typeface="Menlo" panose="020B0609030804020204" pitchFamily="49" charset="0"/>
              </a:rPr>
              <a:t>(</a:t>
            </a:r>
            <a:r>
              <a:rPr lang="en-GB" sz="800" b="0" dirty="0" err="1">
                <a:solidFill>
                  <a:srgbClr val="E5C07B"/>
                </a:solidFill>
                <a:effectLst/>
                <a:latin typeface="Menlo" panose="020B0609030804020204" pitchFamily="49" charset="0"/>
              </a:rPr>
              <a:t>BaseModel</a:t>
            </a:r>
            <a:r>
              <a:rPr lang="en-GB" sz="800" b="0" dirty="0">
                <a:solidFill>
                  <a:srgbClr val="ABB2BF"/>
                </a:solidFill>
                <a:effectLst/>
                <a:latin typeface="Menlo" panose="020B0609030804020204" pitchFamily="49" charset="0"/>
              </a:rPr>
              <a:t>): </a:t>
            </a:r>
            <a:r>
              <a:rPr lang="en-GB" sz="800" b="0" dirty="0">
                <a:solidFill>
                  <a:srgbClr val="7F848E"/>
                </a:solidFill>
                <a:effectLst/>
                <a:latin typeface="Menlo" panose="020B0609030804020204" pitchFamily="49" charset="0"/>
              </a:rPr>
              <a:t># Set up by the MAIN(!) proposer. Only they can set this up, including allowed samples and users.</a:t>
            </a:r>
            <a:endParaRPr lang="en-GB" sz="800" b="0" dirty="0">
              <a:solidFill>
                <a:srgbClr val="ABB2BF"/>
              </a:solidFill>
              <a:effectLst/>
              <a:latin typeface="Menlo" panose="020B0609030804020204" pitchFamily="49" charset="0"/>
            </a:endParaRPr>
          </a:p>
          <a:p>
            <a:r>
              <a:rPr lang="en-GB" sz="800" b="0" dirty="0">
                <a:solidFill>
                  <a:srgbClr val="E06C75"/>
                </a:solidFill>
                <a:effectLst/>
                <a:latin typeface="Menlo" panose="020B0609030804020204" pitchFamily="49" charset="0"/>
              </a:rPr>
              <a:t>users</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list</a:t>
            </a:r>
            <a:r>
              <a:rPr lang="en-GB" sz="800" b="0" dirty="0">
                <a:solidFill>
                  <a:srgbClr val="ABB2BF"/>
                </a:solidFill>
                <a:effectLst/>
                <a:latin typeface="Menlo" panose="020B0609030804020204" pitchFamily="49" charset="0"/>
              </a:rPr>
              <a:t>[</a:t>
            </a:r>
            <a:r>
              <a:rPr lang="en-GB" sz="800" b="0" dirty="0">
                <a:solidFill>
                  <a:srgbClr val="E5C07B"/>
                </a:solidFill>
                <a:effectLst/>
                <a:latin typeface="Menlo" panose="020B0609030804020204" pitchFamily="49" charset="0"/>
              </a:rPr>
              <a:t>User</a:t>
            </a:r>
            <a:r>
              <a:rPr lang="en-GB" sz="800" b="0" dirty="0">
                <a:solidFill>
                  <a:srgbClr val="ABB2BF"/>
                </a:solidFill>
                <a:effectLst/>
                <a:latin typeface="Menlo" panose="020B0609030804020204" pitchFamily="49" charset="0"/>
              </a:rPr>
              <a:t>]</a:t>
            </a:r>
          </a:p>
          <a:p>
            <a:r>
              <a:rPr lang="en-GB" sz="800" b="0" dirty="0">
                <a:solidFill>
                  <a:srgbClr val="E06C75"/>
                </a:solidFill>
                <a:effectLst/>
                <a:latin typeface="Menlo" panose="020B0609030804020204" pitchFamily="49" charset="0"/>
              </a:rPr>
              <a:t>comments</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str</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arrivalDate</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datetime</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departureDate</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datetime</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userisCoordinator</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bool</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guestHouse</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tuple</a:t>
            </a:r>
            <a:r>
              <a:rPr lang="en-GB" sz="800" b="0" dirty="0">
                <a:solidFill>
                  <a:srgbClr val="ABB2BF"/>
                </a:solidFill>
                <a:effectLst/>
                <a:latin typeface="Menlo" panose="020B0609030804020204" pitchFamily="49" charset="0"/>
              </a:rPr>
              <a:t>[</a:t>
            </a:r>
            <a:r>
              <a:rPr lang="en-GB" sz="800" b="0" dirty="0">
                <a:solidFill>
                  <a:srgbClr val="E5C07B"/>
                </a:solidFill>
                <a:effectLst/>
                <a:latin typeface="Menlo" panose="020B0609030804020204" pitchFamily="49" charset="0"/>
              </a:rPr>
              <a:t>bool</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Literal</a:t>
            </a:r>
            <a:r>
              <a:rPr lang="en-GB" sz="800" b="0" dirty="0">
                <a:solidFill>
                  <a:srgbClr val="ABB2BF"/>
                </a:solidFill>
                <a:effectLst/>
                <a:latin typeface="Menlo" panose="020B0609030804020204" pitchFamily="49" charset="0"/>
              </a:rPr>
              <a:t>(</a:t>
            </a:r>
            <a:r>
              <a:rPr lang="en-GB" sz="800" b="0" dirty="0">
                <a:solidFill>
                  <a:srgbClr val="98C379"/>
                </a:solidFill>
                <a:effectLst/>
                <a:latin typeface="Menlo" panose="020B0609030804020204" pitchFamily="49" charset="0"/>
              </a:rPr>
              <a:t>"Single Room"</a:t>
            </a:r>
            <a:r>
              <a:rPr lang="en-GB" sz="800" b="0" dirty="0">
                <a:solidFill>
                  <a:srgbClr val="ABB2BF"/>
                </a:solidFill>
                <a:effectLst/>
                <a:latin typeface="Menlo" panose="020B0609030804020204" pitchFamily="49" charset="0"/>
              </a:rPr>
              <a:t>, </a:t>
            </a:r>
            <a:r>
              <a:rPr lang="en-GB" sz="800" b="0" dirty="0">
                <a:solidFill>
                  <a:srgbClr val="98C379"/>
                </a:solidFill>
                <a:effectLst/>
                <a:latin typeface="Menlo" panose="020B0609030804020204" pitchFamily="49" charset="0"/>
              </a:rPr>
              <a:t>"Twin room"</a:t>
            </a:r>
            <a:r>
              <a:rPr lang="en-GB" sz="800" b="0" dirty="0">
                <a:solidFill>
                  <a:srgbClr val="ABB2BF"/>
                </a:solidFill>
                <a:effectLst/>
                <a:latin typeface="Menlo" panose="020B0609030804020204" pitchFamily="49" charset="0"/>
              </a:rPr>
              <a:t>)]</a:t>
            </a:r>
          </a:p>
          <a:p>
            <a:r>
              <a:rPr lang="en-GB" sz="800" b="0" dirty="0" err="1">
                <a:solidFill>
                  <a:srgbClr val="E06C75"/>
                </a:solidFill>
                <a:effectLst/>
                <a:latin typeface="Menlo" panose="020B0609030804020204" pitchFamily="49" charset="0"/>
              </a:rPr>
              <a:t>mailInOperation</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bool</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proposalPIDs</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str</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DACHSCardRequested</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bool</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remoteOperation</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bool</a:t>
            </a:r>
            <a:endParaRPr lang="en-GB" sz="800" b="0" dirty="0">
              <a:solidFill>
                <a:srgbClr val="ABB2BF"/>
              </a:solidFill>
              <a:effectLst/>
              <a:latin typeface="Menlo" panose="020B0609030804020204" pitchFamily="49" charset="0"/>
            </a:endParaRPr>
          </a:p>
          <a:p>
            <a:r>
              <a:rPr lang="en-GB" sz="800" b="0" dirty="0">
                <a:solidFill>
                  <a:srgbClr val="ABB2BF"/>
                </a:solidFill>
                <a:effectLst/>
                <a:latin typeface="Menlo" panose="020B0609030804020204" pitchFamily="49" charset="0"/>
              </a:rPr>
              <a:t>samples: </a:t>
            </a:r>
            <a:r>
              <a:rPr lang="en-GB" sz="800" b="0" dirty="0">
                <a:solidFill>
                  <a:srgbClr val="E5C07B"/>
                </a:solidFill>
                <a:effectLst/>
                <a:latin typeface="Menlo" panose="020B0609030804020204" pitchFamily="49" charset="0"/>
              </a:rPr>
              <a:t>Literal</a:t>
            </a:r>
            <a:r>
              <a:rPr lang="en-GB" sz="800" b="0" dirty="0">
                <a:solidFill>
                  <a:srgbClr val="ABB2BF"/>
                </a:solidFill>
                <a:effectLst/>
                <a:latin typeface="Menlo" panose="020B0609030804020204" pitchFamily="49" charset="0"/>
              </a:rPr>
              <a:t>[</a:t>
            </a:r>
            <a:r>
              <a:rPr lang="en-GB" sz="800" b="0" dirty="0" err="1">
                <a:solidFill>
                  <a:srgbClr val="E5C07B"/>
                </a:solidFill>
                <a:effectLst/>
                <a:latin typeface="Menlo" panose="020B0609030804020204" pitchFamily="49" charset="0"/>
              </a:rPr>
              <a:t>ApprovedSample</a:t>
            </a:r>
            <a:r>
              <a:rPr lang="en-GB" sz="800" b="0" dirty="0">
                <a:solidFill>
                  <a:srgbClr val="ABB2BF"/>
                </a:solidFill>
                <a:effectLst/>
                <a:latin typeface="Menlo" panose="020B0609030804020204" pitchFamily="49" charset="0"/>
              </a:rPr>
              <a:t>]</a:t>
            </a:r>
          </a:p>
          <a:p>
            <a:r>
              <a:rPr lang="en-GB" sz="800" b="0" dirty="0" err="1">
                <a:solidFill>
                  <a:srgbClr val="E06C75"/>
                </a:solidFill>
                <a:effectLst/>
                <a:latin typeface="Menlo" panose="020B0609030804020204" pitchFamily="49" charset="0"/>
              </a:rPr>
              <a:t>sampleState</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str</a:t>
            </a:r>
            <a:r>
              <a:rPr lang="en-GB" sz="800" b="0" dirty="0">
                <a:solidFill>
                  <a:srgbClr val="ABB2BF"/>
                </a:solidFill>
                <a:effectLst/>
                <a:latin typeface="Menlo" panose="020B0609030804020204" pitchFamily="49" charset="0"/>
              </a:rPr>
              <a:t> </a:t>
            </a:r>
            <a:r>
              <a:rPr lang="en-GB" sz="800" b="0" dirty="0">
                <a:solidFill>
                  <a:srgbClr val="7F848E"/>
                </a:solidFill>
                <a:effectLst/>
                <a:latin typeface="Menlo" panose="020B0609030804020204" pitchFamily="49" charset="0"/>
              </a:rPr>
              <a:t>#| Literal(“Frozen in a loop”, “In capillary”, “In crystallization plates”)</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equipmentAndConsumables</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str</a:t>
            </a:r>
            <a:r>
              <a:rPr lang="en-GB" sz="800" b="0" dirty="0">
                <a:solidFill>
                  <a:srgbClr val="ABB2BF"/>
                </a:solidFill>
                <a:effectLst/>
                <a:latin typeface="Menlo" panose="020B0609030804020204" pitchFamily="49" charset="0"/>
              </a:rPr>
              <a:t> </a:t>
            </a:r>
            <a:r>
              <a:rPr lang="en-GB" sz="800" b="0" dirty="0">
                <a:solidFill>
                  <a:srgbClr val="7F848E"/>
                </a:solidFill>
                <a:effectLst/>
                <a:latin typeface="Menlo" panose="020B0609030804020204" pitchFamily="49" charset="0"/>
              </a:rPr>
              <a:t>#| Literal(“Krypton”, “Xenon”) </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labAccess</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str</a:t>
            </a:r>
            <a:endParaRPr lang="en-GB" sz="800" b="0" dirty="0">
              <a:solidFill>
                <a:srgbClr val="ABB2BF"/>
              </a:solidFill>
              <a:effectLst/>
              <a:latin typeface="Menlo" panose="020B0609030804020204" pitchFamily="49" charset="0"/>
            </a:endParaRPr>
          </a:p>
        </p:txBody>
      </p:sp>
      <p:sp>
        <p:nvSpPr>
          <p:cNvPr id="41" name="TextBox 40">
            <a:extLst>
              <a:ext uri="{FF2B5EF4-FFF2-40B4-BE49-F238E27FC236}">
                <a16:creationId xmlns:a16="http://schemas.microsoft.com/office/drawing/2014/main" id="{9A552464-CD32-C9D6-85E9-E591D61693FD}"/>
              </a:ext>
            </a:extLst>
          </p:cNvPr>
          <p:cNvSpPr txBox="1"/>
          <p:nvPr/>
        </p:nvSpPr>
        <p:spPr>
          <a:xfrm>
            <a:off x="4295800" y="6587252"/>
            <a:ext cx="7416824" cy="246221"/>
          </a:xfrm>
          <a:prstGeom prst="rect">
            <a:avLst/>
          </a:prstGeom>
          <a:noFill/>
        </p:spPr>
        <p:txBody>
          <a:bodyPr wrap="square" lIns="0" tIns="0" rIns="0" bIns="0" rtlCol="0">
            <a:spAutoFit/>
          </a:bodyPr>
          <a:lstStyle/>
          <a:p>
            <a:pPr marL="342900" indent="-342900" algn="l">
              <a:buFont typeface="Arial" panose="020B0604020202020204" pitchFamily="34" charset="0"/>
              <a:buChar char="•"/>
            </a:pPr>
            <a:r>
              <a:rPr lang="en-GB" sz="1600" dirty="0"/>
              <a:t>I</a:t>
            </a:r>
            <a:r>
              <a:rPr lang="en-CH" sz="1600" dirty="0"/>
              <a:t>n user-portal, sometimes nicely integrated in interface, sometimes literal A-Form </a:t>
            </a:r>
          </a:p>
        </p:txBody>
      </p:sp>
      <p:grpSp>
        <p:nvGrpSpPr>
          <p:cNvPr id="55" name="Group 54">
            <a:extLst>
              <a:ext uri="{FF2B5EF4-FFF2-40B4-BE49-F238E27FC236}">
                <a16:creationId xmlns:a16="http://schemas.microsoft.com/office/drawing/2014/main" id="{4FEB6C40-396F-3BFC-2011-0BEB3E58E966}"/>
              </a:ext>
            </a:extLst>
          </p:cNvPr>
          <p:cNvGrpSpPr/>
          <p:nvPr/>
        </p:nvGrpSpPr>
        <p:grpSpPr>
          <a:xfrm>
            <a:off x="5375920" y="2636912"/>
            <a:ext cx="3725834" cy="3942651"/>
            <a:chOff x="5447928" y="2780928"/>
            <a:chExt cx="3725834" cy="3942651"/>
          </a:xfrm>
        </p:grpSpPr>
        <p:grpSp>
          <p:nvGrpSpPr>
            <p:cNvPr id="49" name="Group 48">
              <a:extLst>
                <a:ext uri="{FF2B5EF4-FFF2-40B4-BE49-F238E27FC236}">
                  <a16:creationId xmlns:a16="http://schemas.microsoft.com/office/drawing/2014/main" id="{B1C3C6E9-E22B-4B40-5A5A-05900606077F}"/>
                </a:ext>
              </a:extLst>
            </p:cNvPr>
            <p:cNvGrpSpPr/>
            <p:nvPr/>
          </p:nvGrpSpPr>
          <p:grpSpPr>
            <a:xfrm>
              <a:off x="5447928" y="2780928"/>
              <a:ext cx="3725834" cy="3942651"/>
              <a:chOff x="5735960" y="3573016"/>
              <a:chExt cx="6170876" cy="6529977"/>
            </a:xfrm>
          </p:grpSpPr>
          <p:pic>
            <p:nvPicPr>
              <p:cNvPr id="42" name="Picture 41">
                <a:extLst>
                  <a:ext uri="{FF2B5EF4-FFF2-40B4-BE49-F238E27FC236}">
                    <a16:creationId xmlns:a16="http://schemas.microsoft.com/office/drawing/2014/main" id="{7027E248-8F48-9E07-3625-BD098FF281ED}"/>
                  </a:ext>
                </a:extLst>
              </p:cNvPr>
              <p:cNvPicPr>
                <a:picLocks noChangeAspect="1"/>
              </p:cNvPicPr>
              <p:nvPr/>
            </p:nvPicPr>
            <p:blipFill>
              <a:blip r:embed="rId9"/>
              <a:srcRect t="8362"/>
              <a:stretch/>
            </p:blipFill>
            <p:spPr>
              <a:xfrm>
                <a:off x="5735960" y="3573016"/>
                <a:ext cx="6088745" cy="1971450"/>
              </a:xfrm>
              <a:prstGeom prst="rect">
                <a:avLst/>
              </a:prstGeom>
            </p:spPr>
          </p:pic>
          <p:pic>
            <p:nvPicPr>
              <p:cNvPr id="43" name="Picture 42">
                <a:extLst>
                  <a:ext uri="{FF2B5EF4-FFF2-40B4-BE49-F238E27FC236}">
                    <a16:creationId xmlns:a16="http://schemas.microsoft.com/office/drawing/2014/main" id="{0E892682-0712-0DC7-5F7A-6919D30F14CA}"/>
                  </a:ext>
                </a:extLst>
              </p:cNvPr>
              <p:cNvPicPr>
                <a:picLocks noChangeAspect="1"/>
              </p:cNvPicPr>
              <p:nvPr/>
            </p:nvPicPr>
            <p:blipFill>
              <a:blip r:embed="rId10"/>
              <a:srcRect t="3266"/>
              <a:stretch/>
            </p:blipFill>
            <p:spPr>
              <a:xfrm>
                <a:off x="5755211" y="7641603"/>
                <a:ext cx="6122504" cy="2461390"/>
              </a:xfrm>
              <a:prstGeom prst="rect">
                <a:avLst/>
              </a:prstGeom>
            </p:spPr>
          </p:pic>
          <p:grpSp>
            <p:nvGrpSpPr>
              <p:cNvPr id="46" name="Group 45">
                <a:extLst>
                  <a:ext uri="{FF2B5EF4-FFF2-40B4-BE49-F238E27FC236}">
                    <a16:creationId xmlns:a16="http://schemas.microsoft.com/office/drawing/2014/main" id="{BE38F8E9-1E39-DC21-E75B-7467FEEA467C}"/>
                  </a:ext>
                </a:extLst>
              </p:cNvPr>
              <p:cNvGrpSpPr/>
              <p:nvPr/>
            </p:nvGrpSpPr>
            <p:grpSpPr>
              <a:xfrm>
                <a:off x="5776701" y="5481363"/>
                <a:ext cx="6130135" cy="2239617"/>
                <a:chOff x="5848709" y="4909604"/>
                <a:chExt cx="6130135" cy="2239617"/>
              </a:xfrm>
            </p:grpSpPr>
            <p:pic>
              <p:nvPicPr>
                <p:cNvPr id="44" name="Picture 43">
                  <a:extLst>
                    <a:ext uri="{FF2B5EF4-FFF2-40B4-BE49-F238E27FC236}">
                      <a16:creationId xmlns:a16="http://schemas.microsoft.com/office/drawing/2014/main" id="{EDC42BE9-75BD-3FD1-CFEA-648214AB0347}"/>
                    </a:ext>
                  </a:extLst>
                </p:cNvPr>
                <p:cNvPicPr>
                  <a:picLocks noChangeAspect="1"/>
                </p:cNvPicPr>
                <p:nvPr/>
              </p:nvPicPr>
              <p:blipFill>
                <a:blip r:embed="rId11"/>
                <a:srcRect l="475" t="1820" r="-475" b="-1820"/>
                <a:stretch/>
              </p:blipFill>
              <p:spPr>
                <a:xfrm>
                  <a:off x="5848709" y="4909604"/>
                  <a:ext cx="6130135" cy="2239617"/>
                </a:xfrm>
                <a:prstGeom prst="rect">
                  <a:avLst/>
                </a:prstGeom>
              </p:spPr>
            </p:pic>
            <p:sp>
              <p:nvSpPr>
                <p:cNvPr id="45" name="Rectangle 44">
                  <a:extLst>
                    <a:ext uri="{FF2B5EF4-FFF2-40B4-BE49-F238E27FC236}">
                      <a16:creationId xmlns:a16="http://schemas.microsoft.com/office/drawing/2014/main" id="{7500DBA4-6691-61BD-A44B-B467A95E1C95}"/>
                    </a:ext>
                  </a:extLst>
                </p:cNvPr>
                <p:cNvSpPr/>
                <p:nvPr/>
              </p:nvSpPr>
              <p:spPr>
                <a:xfrm>
                  <a:off x="7392144" y="6381328"/>
                  <a:ext cx="3312368" cy="4320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err="1"/>
                </a:p>
              </p:txBody>
            </p:sp>
          </p:grpSp>
        </p:grpSp>
        <p:sp>
          <p:nvSpPr>
            <p:cNvPr id="51" name="Rectangle 50">
              <a:extLst>
                <a:ext uri="{FF2B5EF4-FFF2-40B4-BE49-F238E27FC236}">
                  <a16:creationId xmlns:a16="http://schemas.microsoft.com/office/drawing/2014/main" id="{5CA65B8B-43B6-D1A8-4BF3-9B5ECB93E45B}"/>
                </a:ext>
              </a:extLst>
            </p:cNvPr>
            <p:cNvSpPr/>
            <p:nvPr/>
          </p:nvSpPr>
          <p:spPr>
            <a:xfrm>
              <a:off x="6966446" y="3388742"/>
              <a:ext cx="936104"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err="1"/>
            </a:p>
          </p:txBody>
        </p:sp>
        <p:sp>
          <p:nvSpPr>
            <p:cNvPr id="52" name="Rectangle 51">
              <a:extLst>
                <a:ext uri="{FF2B5EF4-FFF2-40B4-BE49-F238E27FC236}">
                  <a16:creationId xmlns:a16="http://schemas.microsoft.com/office/drawing/2014/main" id="{5F3A24CA-3CB4-2360-B26E-877E00EE1B1D}"/>
                </a:ext>
              </a:extLst>
            </p:cNvPr>
            <p:cNvSpPr/>
            <p:nvPr/>
          </p:nvSpPr>
          <p:spPr>
            <a:xfrm>
              <a:off x="7032104" y="4437112"/>
              <a:ext cx="936104"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err="1"/>
            </a:p>
          </p:txBody>
        </p:sp>
        <p:sp>
          <p:nvSpPr>
            <p:cNvPr id="54" name="Rectangle 53">
              <a:extLst>
                <a:ext uri="{FF2B5EF4-FFF2-40B4-BE49-F238E27FC236}">
                  <a16:creationId xmlns:a16="http://schemas.microsoft.com/office/drawing/2014/main" id="{BB57C42B-EF04-8609-E5CC-3FB288B2C3DC}"/>
                </a:ext>
              </a:extLst>
            </p:cNvPr>
            <p:cNvSpPr/>
            <p:nvPr/>
          </p:nvSpPr>
          <p:spPr>
            <a:xfrm>
              <a:off x="7035279" y="5764262"/>
              <a:ext cx="936104"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err="1"/>
            </a:p>
          </p:txBody>
        </p:sp>
      </p:grpSp>
      <p:sp>
        <p:nvSpPr>
          <p:cNvPr id="58" name="TextBox 57">
            <a:extLst>
              <a:ext uri="{FF2B5EF4-FFF2-40B4-BE49-F238E27FC236}">
                <a16:creationId xmlns:a16="http://schemas.microsoft.com/office/drawing/2014/main" id="{0B79AA23-1F0B-0C2A-6D6A-43A91DFE093C}"/>
              </a:ext>
            </a:extLst>
          </p:cNvPr>
          <p:cNvSpPr txBox="1"/>
          <p:nvPr/>
        </p:nvSpPr>
        <p:spPr>
          <a:xfrm>
            <a:off x="9048328" y="3284984"/>
            <a:ext cx="6935490" cy="1692771"/>
          </a:xfrm>
          <a:prstGeom prst="rect">
            <a:avLst/>
          </a:prstGeom>
          <a:noFill/>
        </p:spPr>
        <p:txBody>
          <a:bodyPr wrap="square">
            <a:spAutoFit/>
          </a:bodyPr>
          <a:lstStyle/>
          <a:p>
            <a:r>
              <a:rPr lang="en-GB" sz="800" b="0" dirty="0">
                <a:solidFill>
                  <a:srgbClr val="C678DD"/>
                </a:solidFill>
                <a:effectLst/>
                <a:latin typeface="Menlo" panose="020B0609030804020204" pitchFamily="49" charset="0"/>
              </a:rPr>
              <a:t>class</a:t>
            </a:r>
            <a:r>
              <a:rPr lang="en-GB" sz="800" b="0" dirty="0">
                <a:solidFill>
                  <a:srgbClr val="ABB2BF"/>
                </a:solidFill>
                <a:effectLst/>
                <a:latin typeface="Menlo" panose="020B0609030804020204" pitchFamily="49" charset="0"/>
              </a:rPr>
              <a:t> </a:t>
            </a:r>
            <a:r>
              <a:rPr lang="en-GB" sz="800" b="0" dirty="0" err="1">
                <a:solidFill>
                  <a:srgbClr val="E5C07B"/>
                </a:solidFill>
                <a:effectLst/>
                <a:latin typeface="Menlo" panose="020B0609030804020204" pitchFamily="49" charset="0"/>
              </a:rPr>
              <a:t>VisitDetails</a:t>
            </a:r>
            <a:r>
              <a:rPr lang="en-GB" sz="800" b="0" dirty="0">
                <a:solidFill>
                  <a:srgbClr val="ABB2BF"/>
                </a:solidFill>
                <a:effectLst/>
                <a:latin typeface="Menlo" panose="020B0609030804020204" pitchFamily="49" charset="0"/>
              </a:rPr>
              <a:t>(</a:t>
            </a:r>
            <a:r>
              <a:rPr lang="en-GB" sz="800" b="0" dirty="0" err="1">
                <a:solidFill>
                  <a:srgbClr val="E5C07B"/>
                </a:solidFill>
                <a:effectLst/>
                <a:latin typeface="Menlo" panose="020B0609030804020204" pitchFamily="49" charset="0"/>
              </a:rPr>
              <a:t>BaseModel</a:t>
            </a:r>
            <a:r>
              <a:rPr lang="en-GB" sz="800" b="0" dirty="0">
                <a:solidFill>
                  <a:srgbClr val="ABB2BF"/>
                </a:solidFill>
                <a:effectLst/>
                <a:latin typeface="Menlo" panose="020B0609030804020204" pitchFamily="49" charset="0"/>
              </a:rPr>
              <a:t>):</a:t>
            </a:r>
          </a:p>
          <a:p>
            <a:r>
              <a:rPr lang="en-GB" sz="800" b="0" dirty="0">
                <a:solidFill>
                  <a:srgbClr val="E06C75"/>
                </a:solidFill>
                <a:effectLst/>
                <a:latin typeface="Menlo" panose="020B0609030804020204" pitchFamily="49" charset="0"/>
              </a:rPr>
              <a:t>onsite</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bool</a:t>
            </a:r>
            <a:endParaRPr lang="en-GB" sz="800" b="0" dirty="0">
              <a:solidFill>
                <a:srgbClr val="ABB2BF"/>
              </a:solidFill>
              <a:effectLst/>
              <a:latin typeface="Menlo" panose="020B0609030804020204" pitchFamily="49" charset="0"/>
            </a:endParaRPr>
          </a:p>
          <a:p>
            <a:r>
              <a:rPr lang="en-GB" sz="800" b="0" dirty="0">
                <a:solidFill>
                  <a:srgbClr val="E06C75"/>
                </a:solidFill>
                <a:effectLst/>
                <a:latin typeface="Menlo" panose="020B0609030804020204" pitchFamily="49" charset="0"/>
              </a:rPr>
              <a:t>funded</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bool</a:t>
            </a:r>
            <a:endParaRPr lang="en-GB" sz="800" b="0" dirty="0">
              <a:solidFill>
                <a:srgbClr val="ABB2BF"/>
              </a:solidFill>
              <a:effectLst/>
              <a:latin typeface="Menlo" panose="020B0609030804020204" pitchFamily="49" charset="0"/>
            </a:endParaRPr>
          </a:p>
          <a:p>
            <a:r>
              <a:rPr lang="en-GB" sz="800" b="0" dirty="0">
                <a:solidFill>
                  <a:srgbClr val="E06C75"/>
                </a:solidFill>
                <a:effectLst/>
                <a:latin typeface="Menlo" panose="020B0609030804020204" pitchFamily="49" charset="0"/>
              </a:rPr>
              <a:t>guesthouse</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bool</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arrivaldate</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datetime</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endParaRPr lang="en-GB" sz="800" b="0" dirty="0">
              <a:solidFill>
                <a:srgbClr val="ABB2BF"/>
              </a:solidFill>
              <a:effectLst/>
              <a:latin typeface="Menlo" panose="020B0609030804020204" pitchFamily="49" charset="0"/>
            </a:endParaRPr>
          </a:p>
          <a:p>
            <a:r>
              <a:rPr lang="en-GB" sz="800" b="0" dirty="0" err="1">
                <a:solidFill>
                  <a:srgbClr val="E06C75"/>
                </a:solidFill>
                <a:effectLst/>
                <a:latin typeface="Menlo" panose="020B0609030804020204" pitchFamily="49" charset="0"/>
              </a:rPr>
              <a:t>departuredate</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datetime</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a:solidFill>
                  <a:srgbClr val="D19A66"/>
                </a:solidFill>
                <a:effectLst/>
                <a:latin typeface="Menlo" panose="020B0609030804020204" pitchFamily="49" charset="0"/>
              </a:rPr>
              <a:t>None</a:t>
            </a:r>
            <a:endParaRPr lang="en-GB" sz="800" b="0" dirty="0">
              <a:solidFill>
                <a:srgbClr val="ABB2BF"/>
              </a:solidFill>
              <a:effectLst/>
              <a:latin typeface="Menlo" panose="020B0609030804020204" pitchFamily="49" charset="0"/>
            </a:endParaRPr>
          </a:p>
          <a:p>
            <a:br>
              <a:rPr lang="en-GB" sz="800" b="0" dirty="0">
                <a:solidFill>
                  <a:srgbClr val="ABB2BF"/>
                </a:solidFill>
                <a:effectLst/>
                <a:latin typeface="Menlo" panose="020B0609030804020204" pitchFamily="49" charset="0"/>
              </a:rPr>
            </a:br>
            <a:r>
              <a:rPr lang="en-GB" sz="800" b="0" dirty="0">
                <a:solidFill>
                  <a:srgbClr val="C678DD"/>
                </a:solidFill>
                <a:effectLst/>
                <a:latin typeface="Menlo" panose="020B0609030804020204" pitchFamily="49" charset="0"/>
              </a:rPr>
              <a:t>class</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Session</a:t>
            </a:r>
            <a:r>
              <a:rPr lang="en-GB" sz="800" b="0" dirty="0">
                <a:solidFill>
                  <a:srgbClr val="ABB2BF"/>
                </a:solidFill>
                <a:effectLst/>
                <a:latin typeface="Menlo" panose="020B0609030804020204" pitchFamily="49" charset="0"/>
              </a:rPr>
              <a:t>(</a:t>
            </a:r>
            <a:r>
              <a:rPr lang="en-GB" sz="800" b="0" dirty="0" err="1">
                <a:solidFill>
                  <a:srgbClr val="E5C07B"/>
                </a:solidFill>
                <a:effectLst/>
                <a:latin typeface="Menlo" panose="020B0609030804020204" pitchFamily="49" charset="0"/>
              </a:rPr>
              <a:t>BaseModel</a:t>
            </a:r>
            <a:r>
              <a:rPr lang="en-GB" sz="800" b="0" dirty="0">
                <a:solidFill>
                  <a:srgbClr val="ABB2BF"/>
                </a:solidFill>
                <a:effectLst/>
                <a:latin typeface="Menlo" panose="020B0609030804020204" pitchFamily="49" charset="0"/>
              </a:rPr>
              <a:t>):</a:t>
            </a:r>
          </a:p>
          <a:p>
            <a:r>
              <a:rPr lang="en-GB" sz="800" b="0" dirty="0">
                <a:solidFill>
                  <a:srgbClr val="E06C75"/>
                </a:solidFill>
                <a:effectLst/>
                <a:latin typeface="Menlo" panose="020B0609030804020204" pitchFamily="49" charset="0"/>
              </a:rPr>
              <a:t>shifts</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list</a:t>
            </a:r>
            <a:r>
              <a:rPr lang="en-GB" sz="800" b="0" dirty="0">
                <a:solidFill>
                  <a:srgbClr val="ABB2BF"/>
                </a:solidFill>
                <a:effectLst/>
                <a:latin typeface="Menlo" panose="020B0609030804020204" pitchFamily="49" charset="0"/>
              </a:rPr>
              <a:t>[</a:t>
            </a:r>
            <a:r>
              <a:rPr lang="en-GB" sz="800" b="0" dirty="0" err="1">
                <a:solidFill>
                  <a:srgbClr val="E5C07B"/>
                </a:solidFill>
                <a:effectLst/>
                <a:latin typeface="Menlo" panose="020B0609030804020204" pitchFamily="49" charset="0"/>
              </a:rPr>
              <a:t>BeamTimeSession</a:t>
            </a:r>
            <a:r>
              <a:rPr lang="en-GB" sz="800" b="0" dirty="0">
                <a:solidFill>
                  <a:srgbClr val="ABB2BF"/>
                </a:solidFill>
                <a:effectLst/>
                <a:latin typeface="Menlo" panose="020B0609030804020204" pitchFamily="49" charset="0"/>
              </a:rPr>
              <a:t>]</a:t>
            </a:r>
          </a:p>
          <a:p>
            <a:r>
              <a:rPr lang="en-GB" sz="800" b="0" dirty="0">
                <a:solidFill>
                  <a:srgbClr val="E06C75"/>
                </a:solidFill>
                <a:effectLst/>
                <a:latin typeface="Menlo" panose="020B0609030804020204" pitchFamily="49" charset="0"/>
              </a:rPr>
              <a:t>participants</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list</a:t>
            </a:r>
            <a:r>
              <a:rPr lang="en-GB" sz="800" b="0" dirty="0">
                <a:solidFill>
                  <a:srgbClr val="ABB2BF"/>
                </a:solidFill>
                <a:effectLst/>
                <a:latin typeface="Menlo" panose="020B0609030804020204" pitchFamily="49" charset="0"/>
              </a:rPr>
              <a:t>[</a:t>
            </a:r>
            <a:r>
              <a:rPr lang="en-GB" sz="800" b="0" dirty="0" err="1">
                <a:solidFill>
                  <a:srgbClr val="E5C07B"/>
                </a:solidFill>
                <a:effectLst/>
                <a:latin typeface="Menlo" panose="020B0609030804020204" pitchFamily="49" charset="0"/>
              </a:rPr>
              <a:t>dict</a:t>
            </a:r>
            <a:r>
              <a:rPr lang="en-GB" sz="800" b="0" dirty="0">
                <a:solidFill>
                  <a:srgbClr val="ABB2BF"/>
                </a:solidFill>
                <a:effectLst/>
                <a:latin typeface="Menlo" panose="020B0609030804020204" pitchFamily="49" charset="0"/>
              </a:rPr>
              <a:t>[</a:t>
            </a:r>
            <a:r>
              <a:rPr lang="en-GB" sz="800" b="0" dirty="0">
                <a:solidFill>
                  <a:srgbClr val="E5C07B"/>
                </a:solidFill>
                <a:effectLst/>
                <a:latin typeface="Menlo" panose="020B0609030804020204" pitchFamily="49" charset="0"/>
              </a:rPr>
              <a:t>str</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User</a:t>
            </a:r>
            <a:r>
              <a:rPr lang="en-GB" sz="800" b="0" dirty="0">
                <a:solidFill>
                  <a:srgbClr val="ABB2BF"/>
                </a:solidFill>
                <a:effectLst/>
                <a:latin typeface="Menlo" panose="020B0609030804020204" pitchFamily="49" charset="0"/>
              </a:rPr>
              <a:t> </a:t>
            </a:r>
            <a:r>
              <a:rPr lang="en-GB" sz="800" b="0" dirty="0">
                <a:solidFill>
                  <a:srgbClr val="56B6C2"/>
                </a:solidFill>
                <a:effectLst/>
                <a:latin typeface="Menlo" panose="020B0609030804020204" pitchFamily="49" charset="0"/>
              </a:rPr>
              <a:t>|</a:t>
            </a:r>
            <a:r>
              <a:rPr lang="en-GB" sz="800" b="0" dirty="0">
                <a:solidFill>
                  <a:srgbClr val="ABB2BF"/>
                </a:solidFill>
                <a:effectLst/>
                <a:latin typeface="Menlo" panose="020B0609030804020204" pitchFamily="49" charset="0"/>
              </a:rPr>
              <a:t> </a:t>
            </a:r>
            <a:r>
              <a:rPr lang="en-GB" sz="800" b="0" dirty="0" err="1">
                <a:solidFill>
                  <a:srgbClr val="E5C07B"/>
                </a:solidFill>
                <a:effectLst/>
                <a:latin typeface="Menlo" panose="020B0609030804020204" pitchFamily="49" charset="0"/>
              </a:rPr>
              <a:t>VisitDetails</a:t>
            </a:r>
            <a:r>
              <a:rPr lang="en-GB" sz="800" b="0" dirty="0">
                <a:solidFill>
                  <a:srgbClr val="ABB2BF"/>
                </a:solidFill>
                <a:effectLst/>
                <a:latin typeface="Menlo" panose="020B0609030804020204" pitchFamily="49" charset="0"/>
              </a:rPr>
              <a:t>]]</a:t>
            </a:r>
          </a:p>
          <a:p>
            <a:r>
              <a:rPr lang="en-GB" sz="800" b="0" dirty="0">
                <a:solidFill>
                  <a:srgbClr val="E06C75"/>
                </a:solidFill>
                <a:effectLst/>
                <a:latin typeface="Menlo" panose="020B0609030804020204" pitchFamily="49" charset="0"/>
              </a:rPr>
              <a:t>substances</a:t>
            </a:r>
            <a:r>
              <a:rPr lang="en-GB" sz="800" b="0" dirty="0">
                <a:solidFill>
                  <a:srgbClr val="ABB2BF"/>
                </a:solidFill>
                <a:effectLst/>
                <a:latin typeface="Menlo" panose="020B0609030804020204" pitchFamily="49" charset="0"/>
              </a:rPr>
              <a:t>: </a:t>
            </a:r>
            <a:r>
              <a:rPr lang="en-GB" sz="800" b="0" dirty="0">
                <a:solidFill>
                  <a:srgbClr val="E5C07B"/>
                </a:solidFill>
                <a:effectLst/>
                <a:latin typeface="Menlo" panose="020B0609030804020204" pitchFamily="49" charset="0"/>
              </a:rPr>
              <a:t>list</a:t>
            </a:r>
            <a:r>
              <a:rPr lang="en-GB" sz="800" b="0" dirty="0">
                <a:solidFill>
                  <a:srgbClr val="ABB2BF"/>
                </a:solidFill>
                <a:effectLst/>
                <a:latin typeface="Menlo" panose="020B0609030804020204" pitchFamily="49" charset="0"/>
              </a:rPr>
              <a:t>[</a:t>
            </a:r>
            <a:r>
              <a:rPr lang="en-GB" sz="800" b="0" dirty="0" err="1">
                <a:solidFill>
                  <a:srgbClr val="E5C07B"/>
                </a:solidFill>
                <a:effectLst/>
                <a:latin typeface="Menlo" panose="020B0609030804020204" pitchFamily="49" charset="0"/>
              </a:rPr>
              <a:t>ApprovedSample</a:t>
            </a:r>
            <a:r>
              <a:rPr lang="en-GB" sz="800" b="0" dirty="0">
                <a:solidFill>
                  <a:srgbClr val="ABB2BF"/>
                </a:solidFill>
                <a:effectLst/>
                <a:latin typeface="Menlo" panose="020B0609030804020204" pitchFamily="49" charset="0"/>
              </a:rPr>
              <a:t>]</a:t>
            </a:r>
          </a:p>
          <a:p>
            <a:br>
              <a:rPr lang="en-GB" sz="800" b="0" dirty="0">
                <a:solidFill>
                  <a:srgbClr val="ABB2BF"/>
                </a:solidFill>
                <a:effectLst/>
                <a:latin typeface="Menlo" panose="020B0609030804020204" pitchFamily="49" charset="0"/>
              </a:rPr>
            </a:br>
            <a:endParaRPr lang="en-GB" sz="800" b="0" dirty="0">
              <a:solidFill>
                <a:srgbClr val="ABB2BF"/>
              </a:solidFill>
              <a:effectLst/>
              <a:latin typeface="Menlo" panose="020B0609030804020204" pitchFamily="49" charset="0"/>
            </a:endParaRPr>
          </a:p>
        </p:txBody>
      </p:sp>
    </p:spTree>
    <p:extLst>
      <p:ext uri="{BB962C8B-B14F-4D97-AF65-F5344CB8AC3E}">
        <p14:creationId xmlns:p14="http://schemas.microsoft.com/office/powerpoint/2010/main" val="1611866707"/>
      </p:ext>
    </p:extLst>
  </p:cSld>
  <p:clrMapOvr>
    <a:masterClrMapping/>
  </p:clrMapOvr>
</p:sld>
</file>

<file path=ppt/theme/theme1.xml><?xml version="1.0" encoding="utf-8"?>
<a:theme xmlns:a="http://schemas.openxmlformats.org/drawingml/2006/main" name="Benutzerdefiniertes Design">
  <a:themeElements>
    <a:clrScheme name="PSI">
      <a:dk1>
        <a:sysClr val="windowText" lastClr="000000"/>
      </a:dk1>
      <a:lt1>
        <a:sysClr val="window" lastClr="FFFFFF"/>
      </a:lt1>
      <a:dk2>
        <a:srgbClr val="4B4B4B"/>
      </a:dk2>
      <a:lt2>
        <a:srgbClr val="B9B9B9"/>
      </a:lt2>
      <a:accent1>
        <a:srgbClr val="0014E6"/>
      </a:accent1>
      <a:accent2>
        <a:srgbClr val="00F0A0"/>
      </a:accent2>
      <a:accent3>
        <a:srgbClr val="DC005A"/>
      </a:accent3>
      <a:accent4>
        <a:srgbClr val="6E14DC"/>
      </a:accent4>
      <a:accent5>
        <a:srgbClr val="F0F500"/>
      </a:accent5>
      <a:accent6>
        <a:srgbClr val="F050FA"/>
      </a:accent6>
      <a:hlink>
        <a:srgbClr val="000000"/>
      </a:hlink>
      <a:folHlink>
        <a:srgbClr val="000000"/>
      </a:folHlink>
    </a:clrScheme>
    <a:fontScheme name="PSI">
      <a:majorFont>
        <a:latin typeface="Aptos"/>
        <a:ea typeface=""/>
        <a:cs typeface=""/>
      </a:majorFont>
      <a:minorFont>
        <a:latin typeface="Apt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smtClean="0"/>
        </a:defPPr>
      </a:lstStyle>
    </a:txDef>
  </a:objectDefaults>
  <a:extraClrSchemeLst/>
  <a:extLst>
    <a:ext uri="{05A4C25C-085E-4340-85A3-A5531E510DB2}">
      <thm15:themeFamily xmlns:thm15="http://schemas.microsoft.com/office/thememl/2012/main" name="Presentation PSI CPS V8" id="{60DDCA37-A5CA-4154-8A04-26FD2C76E200}" vid="{8247A4F9-EBED-457E-B191-EE93C80CA4F5}"/>
    </a:ext>
  </a:extLst>
</a:theme>
</file>

<file path=ppt/theme/theme2.xml><?xml version="1.0" encoding="utf-8"?>
<a:theme xmlns:a="http://schemas.openxmlformats.org/drawingml/2006/main" name="Office Theme">
  <a:themeElements>
    <a:clrScheme name="PSI">
      <a:dk1>
        <a:sysClr val="windowText" lastClr="000000"/>
      </a:dk1>
      <a:lt1>
        <a:sysClr val="window" lastClr="FFFFFF"/>
      </a:lt1>
      <a:dk2>
        <a:srgbClr val="4B4B4B"/>
      </a:dk2>
      <a:lt2>
        <a:srgbClr val="B9B9B9"/>
      </a:lt2>
      <a:accent1>
        <a:srgbClr val="0014E6"/>
      </a:accent1>
      <a:accent2>
        <a:srgbClr val="00F096"/>
      </a:accent2>
      <a:accent3>
        <a:srgbClr val="DC005A"/>
      </a:accent3>
      <a:accent4>
        <a:srgbClr val="6E14DC"/>
      </a:accent4>
      <a:accent5>
        <a:srgbClr val="F0F500"/>
      </a:accent5>
      <a:accent6>
        <a:srgbClr val="F050FA"/>
      </a:accent6>
      <a:hlink>
        <a:srgbClr val="000000"/>
      </a:hlink>
      <a:folHlink>
        <a:srgbClr val="000000"/>
      </a:folHlink>
    </a:clrScheme>
    <a:fontScheme name="PSI">
      <a:majorFont>
        <a:latin typeface="Aptos"/>
        <a:ea typeface=""/>
        <a:cs typeface=""/>
      </a:majorFont>
      <a:minorFont>
        <a:latin typeface="Apt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PSI">
      <a:dk1>
        <a:sysClr val="windowText" lastClr="000000"/>
      </a:dk1>
      <a:lt1>
        <a:sysClr val="window" lastClr="FFFFFF"/>
      </a:lt1>
      <a:dk2>
        <a:srgbClr val="4B4B4B"/>
      </a:dk2>
      <a:lt2>
        <a:srgbClr val="B9B9B9"/>
      </a:lt2>
      <a:accent1>
        <a:srgbClr val="0014E6"/>
      </a:accent1>
      <a:accent2>
        <a:srgbClr val="00F096"/>
      </a:accent2>
      <a:accent3>
        <a:srgbClr val="DC005A"/>
      </a:accent3>
      <a:accent4>
        <a:srgbClr val="6E14DC"/>
      </a:accent4>
      <a:accent5>
        <a:srgbClr val="F0F500"/>
      </a:accent5>
      <a:accent6>
        <a:srgbClr val="F050FA"/>
      </a:accent6>
      <a:hlink>
        <a:srgbClr val="000000"/>
      </a:hlink>
      <a:folHlink>
        <a:srgbClr val="000000"/>
      </a:folHlink>
    </a:clrScheme>
    <a:fontScheme name="PSI">
      <a:majorFont>
        <a:latin typeface="Aptos"/>
        <a:ea typeface=""/>
        <a:cs typeface=""/>
      </a:majorFont>
      <a:minorFont>
        <a:latin typeface="Apt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BA477D6CA4BA7438AD2C15154252DC4" ma:contentTypeVersion="10" ma:contentTypeDescription="Create a new document." ma:contentTypeScope="" ma:versionID="01d50db8e47e4c66db642489f9a55355">
  <xsd:schema xmlns:xsd="http://www.w3.org/2001/XMLSchema" xmlns:xs="http://www.w3.org/2001/XMLSchema" xmlns:p="http://schemas.microsoft.com/office/2006/metadata/properties" xmlns:ns2="7b48ad6f-43c2-43a4-9c25-774b5c4784b8" targetNamespace="http://schemas.microsoft.com/office/2006/metadata/properties" ma:root="true" ma:fieldsID="0b65d755573d4ba0e20c05c2a87bc7af" ns2:_="">
    <xsd:import namespace="7b48ad6f-43c2-43a4-9c25-774b5c4784b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lcf76f155ced4ddcb4097134ff3c332f"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48ad6f-43c2-43a4-9c25-774b5c4784b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1a11b504-4a56-4162-b481-2d74ed24a85e" ma:termSetId="09814cd3-568e-fe90-9814-8d621ff8fb84" ma:anchorId="fba54fb3-c3e1-fe81-a776-ca4b69148c4d" ma:open="true" ma:isKeyword="false">
      <xsd:complexType>
        <xsd:sequence>
          <xsd:element ref="pc:Terms" minOccurs="0" maxOccurs="1"/>
        </xsd:sequence>
      </xsd:complexType>
    </xsd:element>
    <xsd:element name="MediaServiceBillingMetadata" ma:index="17"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b48ad6f-43c2-43a4-9c25-774b5c4784b8">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39EEBDF-1778-4CBD-AC2A-5CA61465FDB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b48ad6f-43c2-43a4-9c25-774b5c4784b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B6B7BE2-63AD-4C37-AC44-F0E4FC348E24}">
  <ds:schemaRefs>
    <ds:schemaRef ds:uri="http://schemas.microsoft.com/sharepoint/v3/contenttype/forms"/>
  </ds:schemaRefs>
</ds:datastoreItem>
</file>

<file path=customXml/itemProps3.xml><?xml version="1.0" encoding="utf-8"?>
<ds:datastoreItem xmlns:ds="http://schemas.openxmlformats.org/officeDocument/2006/customXml" ds:itemID="{5626B806-0237-4942-A1FD-5C97285908C2}">
  <ds:schemaRefs>
    <ds:schemaRef ds:uri="http://purl.org/dc/dcmitype/"/>
    <ds:schemaRef ds:uri="http://schemas.microsoft.com/office/2006/documentManagement/types"/>
    <ds:schemaRef ds:uri="http://www.w3.org/XML/1998/namespace"/>
    <ds:schemaRef ds:uri="bc24777f-78b6-4f3c-a73a-d5fa08e4d537"/>
    <ds:schemaRef ds:uri="c9077d15-72ed-4fec-bcfe-3472729e9195"/>
    <ds:schemaRef ds:uri="http://schemas.openxmlformats.org/package/2006/metadata/core-properties"/>
    <ds:schemaRef ds:uri="http://purl.org/dc/elements/1.1/"/>
    <ds:schemaRef ds:uri="http://purl.org/dc/terms/"/>
    <ds:schemaRef ds:uri="http://schemas.microsoft.com/office/infopath/2007/PartnerControls"/>
    <ds:schemaRef ds:uri="http://schemas.microsoft.com/office/2006/metadata/properties"/>
    <ds:schemaRef ds:uri="7b48ad6f-43c2-43a4-9c25-774b5c4784b8"/>
  </ds:schemaRefs>
</ds:datastoreItem>
</file>

<file path=docProps/app.xml><?xml version="1.0" encoding="utf-8"?>
<Properties xmlns="http://schemas.openxmlformats.org/officeDocument/2006/extended-properties" xmlns:vt="http://schemas.openxmlformats.org/officeDocument/2006/docPropsVTypes">
  <Template>Benutzerdefiniertes Design</Template>
  <TotalTime>14047</TotalTime>
  <Words>6771</Words>
  <Application>Microsoft Macintosh PowerPoint</Application>
  <PresentationFormat>Widescreen</PresentationFormat>
  <Paragraphs>1143</Paragraphs>
  <Slides>27</Slides>
  <Notes>17</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27</vt:i4>
      </vt:variant>
    </vt:vector>
  </HeadingPairs>
  <TitlesOfParts>
    <vt:vector size="40" baseType="lpstr">
      <vt:lpstr>Aptos</vt:lpstr>
      <vt:lpstr>Aptos Narrow</vt:lpstr>
      <vt:lpstr>Arial</vt:lpstr>
      <vt:lpstr>Calibri</vt:lpstr>
      <vt:lpstr>Comic Sans MS</vt:lpstr>
      <vt:lpstr>Courier New</vt:lpstr>
      <vt:lpstr>Helvetica</vt:lpstr>
      <vt:lpstr>Helvetica Light</vt:lpstr>
      <vt:lpstr>Menlo</vt:lpstr>
      <vt:lpstr>Symbol</vt:lpstr>
      <vt:lpstr>Times</vt:lpstr>
      <vt:lpstr>Wingdings</vt:lpstr>
      <vt:lpstr>Benutzerdefiniertes Design</vt:lpstr>
      <vt:lpstr>A close-up view of synchrotron diversity from a user’s viewpoint</vt:lpstr>
      <vt:lpstr>Contents</vt:lpstr>
      <vt:lpstr>SLS:  Upgrade electron storage ring</vt:lpstr>
      <vt:lpstr>Seeking Light Elsewhere</vt:lpstr>
      <vt:lpstr>User Portals: proposals, substances, accomodation, experimenters</vt:lpstr>
      <vt:lpstr>User Portals: input probably difficult to standardise </vt:lpstr>
      <vt:lpstr>User Portals: connected to the database </vt:lpstr>
      <vt:lpstr>Who and what will visit the beamline: A-Form or UserPortal</vt:lpstr>
      <vt:lpstr>The A-Form: examples</vt:lpstr>
      <vt:lpstr>Setting up a shipment</vt:lpstr>
      <vt:lpstr>Setting up a shipment: Entering sample information</vt:lpstr>
      <vt:lpstr>Entering sample information</vt:lpstr>
      <vt:lpstr>Entering sample information manually</vt:lpstr>
      <vt:lpstr>Sample sheets and their file format</vt:lpstr>
      <vt:lpstr>Sample sheets and their content/requirements</vt:lpstr>
      <vt:lpstr>Sample sheets and their content: samples</vt:lpstr>
      <vt:lpstr>Retrieve Data: raw images and meta-info</vt:lpstr>
      <vt:lpstr>A central, site-indifferent translation tool: MXLIMS </vt:lpstr>
      <vt:lpstr>MXLIMS at the FFCS</vt:lpstr>
      <vt:lpstr>MXLIMS at the FFCS</vt:lpstr>
      <vt:lpstr>The sample pyramide flattened into dictionaries</vt:lpstr>
      <vt:lpstr>Outlook re-ingestion of data</vt:lpstr>
      <vt:lpstr>Thanks!</vt:lpstr>
      <vt:lpstr>PowerPoint Presentation</vt:lpstr>
      <vt:lpstr>The FFCS Software</vt:lpstr>
      <vt:lpstr>Principles of Fragment Based Drug Discovery</vt:lpstr>
      <vt:lpstr>Flavors of ISPyB: user sample info transfer to synchrotron database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Sharpe May Elizabeth</dc:creator>
  <dc:description>erstellt durch Vorlagenbauer.ch</dc:description>
  <cp:lastModifiedBy>Stegmann, Dennis</cp:lastModifiedBy>
  <cp:revision>44</cp:revision>
  <dcterms:created xsi:type="dcterms:W3CDTF">2025-06-24T11:30:19Z</dcterms:created>
  <dcterms:modified xsi:type="dcterms:W3CDTF">2025-11-18T08:28:03Z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0x0101007BA477D6CA4BA7438AD2C15154252DC4</vt:lpwstr>
  </property>
  <property fmtid="{D5CDD505-2E9C-101B-9397-08002B2CF9AE}" pid="3" name="MediaServiceImageTags">
    <vt:lpwstr/>
  </property>
</Properties>
</file>