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5.tif" ContentType="image/tif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5"/>
  </p:notesMasterIdLst>
  <p:handoutMasterIdLst>
    <p:handoutMasterId r:id="rId16"/>
  </p:handoutMasterIdLst>
  <p:sldIdLst>
    <p:sldId id="328" r:id="rId5"/>
    <p:sldId id="378" r:id="rId6"/>
    <p:sldId id="994" r:id="rId7"/>
    <p:sldId id="384" r:id="rId8"/>
    <p:sldId id="385" r:id="rId9"/>
    <p:sldId id="995" r:id="rId10"/>
    <p:sldId id="996" r:id="rId11"/>
    <p:sldId id="1004" r:id="rId12"/>
    <p:sldId id="999" r:id="rId13"/>
    <p:sldId id="1000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F0F0"/>
    <a:srgbClr val="CBCCF5"/>
    <a:srgbClr val="E7E7FA"/>
    <a:srgbClr val="EBE7F9"/>
    <a:srgbClr val="D5CCF2"/>
    <a:srgbClr val="FF66FF"/>
    <a:srgbClr val="F5F5F5"/>
    <a:srgbClr val="FFFFFF"/>
    <a:srgbClr val="F1F3F3"/>
    <a:srgbClr val="E5E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8" autoAdjust="0"/>
    <p:restoredTop sz="81918" autoAdjust="0"/>
  </p:normalViewPr>
  <p:slideViewPr>
    <p:cSldViewPr showGuides="1">
      <p:cViewPr varScale="1">
        <p:scale>
          <a:sx n="103" d="100"/>
          <a:sy n="103" d="100"/>
        </p:scale>
        <p:origin x="1024" y="176"/>
      </p:cViewPr>
      <p:guideLst/>
    </p:cSldViewPr>
  </p:slideViewPr>
  <p:outlineViewPr>
    <p:cViewPr>
      <p:scale>
        <a:sx n="33" d="100"/>
        <a:sy n="33" d="100"/>
      </p:scale>
      <p:origin x="0" y="-49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14.11.25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14.11.25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096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849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58409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358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1776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4939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32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EA369-0F17-DF36-AB7D-3B167546B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E2E33-C701-9DF8-E0F7-4BB870223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360D4-5306-56E3-335F-31422CBFB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3C7C9-E4FC-6E17-E1FE-9A282A9BF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99277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9448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17EE9-29C0-2141-A489-2A4BA5A34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3"/>
          <a:stretch/>
        </p:blipFill>
        <p:spPr>
          <a:xfrm>
            <a:off x="631137" y="358671"/>
            <a:ext cx="983351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D22868-1576-071B-E02E-9CD70D5B494D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BAB254-92A5-7C1F-983C-107CA0212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746-BF37-40AC-8B77-B619BAD1863E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734B-DFD3-455F-8A3E-5A3CB93F3A10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9E96-FFC2-4A0C-AF60-FB50CB155CB3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E0460-3422-481A-8E84-F3E4B2CA3C0E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9ABE-E0E0-4CCB-8396-932D3DE870C1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0637-B87A-49E3-AD5F-E613C67EE3D3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6461-0AED-472A-BD73-728DCA428EBA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FFE62A-5853-4C3D-82C7-AF58B0C54D8D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A121-F1C6-4266-99BF-A1D91CBD9323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C2B3-4A89-48A7-9787-1F00220C8AA5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70078A-CA75-6E51-EAF3-607D965A5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48FE3-7217-40C9-849D-7AD527778AAB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0827-3E06-493D-930C-1E45C8D0F45A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539F-740B-40CC-ADDB-0396BA218BD4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31E-C764-4B51-9A6E-20FAD9DE85E8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BFBA-A6AC-4DE6-B714-70B32052EFEA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0772-9396-4BF2-8DB8-A2945763C939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FB52-F702-4809-8F9B-2F72C617B315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5D56-C3D3-4AC5-8C3E-A7E7B22ADE6B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6CB0-FECC-48CA-B9BA-8FAA3855801E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5EED-6066-42D9-8A29-51ADB10AB9A7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61A34A1-2093-78E5-BDC0-6F5FCE184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FEE30C-2586-654A-BF54-CCEAD6C813D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F998-1E8C-4D58-AFA0-82C5DF4AD287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5860C-4767-4D45-9F8C-51FCF48D8AAA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AEA20-1531-4CB2-A523-B37CFD4CEC22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26C9-455A-48F0-9E5E-EAFC4E008CE3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88" marR="0" indent="-17778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74" marR="0" indent="-17778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11" marR="0" indent="-18413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497" marR="0" indent="-17778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284" marR="0" indent="-177788" algn="l" defTabSz="91433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58" indent="-179376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07" indent="-18255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580" indent="-179376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368" indent="-177788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769615" y="288002"/>
            <a:ext cx="8944033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79729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8630E5-6617-6EC8-B1AA-7FE318E4A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3097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9CEAA5-5F9D-F7C3-AF88-8662AFFE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98C08-46AF-EBED-4A96-23C91C0A4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37C6E0-D112-01A6-5C12-D3A0AB6D6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B3026D-1F74-4A46-A0F7-6F2450BC8849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DC89DF-B58D-4DCA-BF14-448085CB752A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CCBC205-8E73-4BA4-AF4A-AA08EA2787AD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0" r:id="rId2"/>
    <p:sldLayoutId id="2147483718" r:id="rId3"/>
    <p:sldLayoutId id="2147483726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1" r:id="rId3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ti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t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ti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900B9-69A9-16D6-9DB4-FE565862D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 Tale of Six Synchrotrons</a:t>
            </a:r>
            <a:endParaRPr lang="en-GB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39853F-959A-48E6-ACE2-F62A38A8E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May Sharpe</a:t>
            </a:r>
            <a:endParaRPr lang="en-GB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E10A4B-A01C-C271-87F1-8054278DB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6129300"/>
            <a:ext cx="6408787" cy="288032"/>
          </a:xfrm>
        </p:spPr>
        <p:txBody>
          <a:bodyPr/>
          <a:lstStyle/>
          <a:p>
            <a:r>
              <a:rPr lang="en-GB" dirty="0" err="1"/>
              <a:t>MXCuBE-ISPyB</a:t>
            </a:r>
            <a:r>
              <a:rPr lang="en-GB" dirty="0"/>
              <a:t> meeting, Diamond Light Source</a:t>
            </a:r>
            <a:r>
              <a:rPr lang="en-GB" noProof="0" dirty="0"/>
              <a:t>, 18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2479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944719-54C1-04B1-B8B4-0F7FFCBCE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 anchor="t">
            <a:normAutofit/>
          </a:bodyPr>
          <a:lstStyle/>
          <a:p>
            <a:r>
              <a:rPr lang="en-CH" dirty="0"/>
              <a:t>Acknowledgements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832E6-F852-9FF1-4FD5-10FCC1C72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837" y="6404573"/>
            <a:ext cx="1620837" cy="14401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AE79E96-FFC2-4A0C-AF60-FB50CB155CB3}" type="datetime1">
              <a:rPr lang="de-CH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14.11.25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81A42-855B-F925-0119-F10540DE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4487" y="6404573"/>
            <a:ext cx="8045451" cy="14401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noProof="0"/>
              <a:t>PSI Center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B9223-03B9-B365-8FB0-D3A0358E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en-GB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GB" noProof="0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EFAA485-F247-F9E5-2B3A-66F7D1EED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5" t="30852" r="31338" b="24887"/>
          <a:stretch>
            <a:fillRect/>
          </a:stretch>
        </p:blipFill>
        <p:spPr>
          <a:xfrm>
            <a:off x="4871864" y="934451"/>
            <a:ext cx="7302569" cy="4798805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C66FD9-E030-9686-A67A-2E0A1738B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376773"/>
            <a:ext cx="4320554" cy="4644616"/>
          </a:xfrm>
        </p:spPr>
        <p:txBody>
          <a:bodyPr>
            <a:normAutofit/>
          </a:bodyPr>
          <a:lstStyle/>
          <a:p>
            <a:r>
              <a:rPr lang="en-CH" dirty="0"/>
              <a:t>Dennis Stegmann</a:t>
            </a:r>
          </a:p>
          <a:p>
            <a:r>
              <a:rPr lang="en-CH" dirty="0"/>
              <a:t>S</a:t>
            </a:r>
            <a:r>
              <a:rPr lang="en-GB" dirty="0"/>
              <a:t>o</a:t>
            </a:r>
            <a:r>
              <a:rPr lang="en-CH" dirty="0"/>
              <a:t>nia Reber</a:t>
            </a:r>
          </a:p>
          <a:p>
            <a:r>
              <a:rPr lang="en-CH" dirty="0"/>
              <a:t>Eric Plichta</a:t>
            </a:r>
          </a:p>
          <a:p>
            <a:r>
              <a:rPr lang="en-CH" dirty="0"/>
              <a:t>Kate Smith (Australian Light Source)</a:t>
            </a:r>
          </a:p>
          <a:p>
            <a:r>
              <a:rPr lang="en-CH" dirty="0"/>
              <a:t>Zac Panepucci (MAXIV)</a:t>
            </a:r>
          </a:p>
          <a:p>
            <a:r>
              <a:rPr lang="en-CH" dirty="0"/>
              <a:t>Gérard Bricogne</a:t>
            </a:r>
          </a:p>
          <a:p>
            <a:r>
              <a:rPr lang="en-CH" dirty="0"/>
              <a:t>Rasmus Fogh</a:t>
            </a:r>
          </a:p>
          <a:p>
            <a:r>
              <a:rPr lang="en-CH" dirty="0"/>
              <a:t>Ed Daniels</a:t>
            </a:r>
          </a:p>
        </p:txBody>
      </p:sp>
    </p:spTree>
    <p:extLst>
      <p:ext uri="{BB962C8B-B14F-4D97-AF65-F5344CB8AC3E}">
        <p14:creationId xmlns:p14="http://schemas.microsoft.com/office/powerpoint/2010/main" val="262380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7CB4A6-C9CB-813F-9B34-8A6B8075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CH" sz="2800" dirty="0"/>
              <a:t>SLS Fragment Screening Platform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CH" sz="2800" dirty="0"/>
              <a:t>The Dark Period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CH" sz="2800" dirty="0"/>
              <a:t>Finding Light Elsewhere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CH" sz="2800" dirty="0"/>
              <a:t>A Better Way?</a:t>
            </a:r>
          </a:p>
          <a:p>
            <a:pPr>
              <a:lnSpc>
                <a:spcPct val="150000"/>
              </a:lnSpc>
            </a:pPr>
            <a:endParaRPr lang="en-CH" sz="2800" dirty="0"/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CH" sz="28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01F40B0-AFC0-4F84-C084-E5017A0E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Contents</a:t>
            </a:r>
          </a:p>
        </p:txBody>
      </p:sp>
      <p:pic>
        <p:nvPicPr>
          <p:cNvPr id="11" name="Picture 10" descr="A diagram of a machine&#10;&#10;Description automatically generated">
            <a:extLst>
              <a:ext uri="{FF2B5EF4-FFF2-40B4-BE49-F238E27FC236}">
                <a16:creationId xmlns:a16="http://schemas.microsoft.com/office/drawing/2014/main" id="{0C98F73C-0585-C6A6-C00C-5CE0D8D0C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027"/>
          <a:stretch/>
        </p:blipFill>
        <p:spPr>
          <a:xfrm>
            <a:off x="9822630" y="908720"/>
            <a:ext cx="215467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7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39C1ED-BEFE-494A-950F-8A5BA9F13A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90668" y="893934"/>
            <a:ext cx="10171757" cy="2847527"/>
          </a:xfrm>
        </p:spPr>
        <p:txBody>
          <a:bodyPr/>
          <a:lstStyle/>
          <a:p>
            <a:r>
              <a:rPr lang="en-GB" sz="2133" dirty="0"/>
              <a:t>In operation since 2019</a:t>
            </a:r>
          </a:p>
          <a:p>
            <a:r>
              <a:rPr lang="en-GB" sz="2133" dirty="0"/>
              <a:t>Service and collaborative academic projects</a:t>
            </a:r>
          </a:p>
          <a:p>
            <a:r>
              <a:rPr lang="en-GB" sz="2133" dirty="0"/>
              <a:t>In-house software: FFCS Database (</a:t>
            </a:r>
            <a:r>
              <a:rPr lang="en-GB" sz="2133" dirty="0" err="1"/>
              <a:t>mongoDB</a:t>
            </a:r>
            <a:r>
              <a:rPr lang="en-GB" sz="2133" dirty="0"/>
              <a:t>) + GUI (PyQt5)</a:t>
            </a:r>
          </a:p>
          <a:p>
            <a:r>
              <a:rPr lang="en-GB" sz="2133" dirty="0"/>
              <a:t>Non-relational database as fragment campaign hub</a:t>
            </a:r>
          </a:p>
          <a:p>
            <a:r>
              <a:rPr lang="en-GB" sz="2133" dirty="0"/>
              <a:t>Generates input files and collects output files for all devices</a:t>
            </a:r>
          </a:p>
          <a:p>
            <a:r>
              <a:rPr lang="en-GB" sz="2133" dirty="0"/>
              <a:t>Organises crystal plates, </a:t>
            </a:r>
            <a:r>
              <a:rPr lang="en-GB" sz="2133" dirty="0" err="1"/>
              <a:t>cryo</a:t>
            </a:r>
            <a:r>
              <a:rPr lang="en-GB" sz="2133" dirty="0"/>
              <a:t> protection, soaking and fishing</a:t>
            </a:r>
          </a:p>
          <a:p>
            <a:pPr marL="0" indent="0">
              <a:buNone/>
            </a:pPr>
            <a:endParaRPr lang="en-GB" sz="2133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BB96F-FE02-A44A-BD10-87586250FF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128935-09E5-F54C-B59C-7F603F19AEA0}"/>
              </a:ext>
            </a:extLst>
          </p:cNvPr>
          <p:cNvSpPr txBox="1"/>
          <p:nvPr/>
        </p:nvSpPr>
        <p:spPr>
          <a:xfrm>
            <a:off x="629576" y="3284984"/>
            <a:ext cx="14615537" cy="2552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kern="1000" spc="40" dirty="0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Sharpe </a:t>
            </a:r>
            <a:r>
              <a:rPr lang="en-US" sz="1600" i="1" kern="1000" spc="40" dirty="0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et al</a:t>
            </a:r>
            <a:r>
              <a:rPr lang="en-US" sz="1600" kern="1000" spc="40" dirty="0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, Nippon </a:t>
            </a:r>
            <a:r>
              <a:rPr lang="en-US" sz="1600" kern="1000" spc="40" dirty="0" err="1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Kessho</a:t>
            </a:r>
            <a:r>
              <a:rPr lang="en-US" sz="1600" kern="1000" spc="40" dirty="0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 Gakkai-Shi (2021) 63(3) 232; Kaminski </a:t>
            </a:r>
            <a:r>
              <a:rPr lang="en-US" sz="1600" i="1" kern="1000" spc="40" dirty="0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et al</a:t>
            </a:r>
            <a:r>
              <a:rPr lang="en-US" sz="1600" kern="1000" spc="40" dirty="0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., (2022). Acta </a:t>
            </a:r>
            <a:r>
              <a:rPr lang="en-US" sz="1600" kern="1000" spc="40" dirty="0" err="1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Cryst</a:t>
            </a:r>
            <a:r>
              <a:rPr lang="en-US" sz="1600" kern="1000" spc="40" dirty="0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. D78, 328-336 </a:t>
            </a:r>
          </a:p>
          <a:p>
            <a:pPr>
              <a:lnSpc>
                <a:spcPct val="110000"/>
              </a:lnSpc>
            </a:pPr>
            <a:r>
              <a:rPr lang="en-US" sz="1600" kern="1000" spc="40" dirty="0">
                <a:solidFill>
                  <a:schemeClr val="bg2">
                    <a:lumMod val="50000"/>
                  </a:schemeClr>
                </a:solidFill>
                <a:cs typeface="Franklin Gothic Book"/>
              </a:rPr>
              <a:t>Stegmann, et al., Methods in Enzymology, vol. 690, pp. 235–284.</a:t>
            </a:r>
          </a:p>
          <a:p>
            <a:pPr>
              <a:lnSpc>
                <a:spcPct val="110000"/>
              </a:lnSpc>
            </a:pPr>
            <a:endParaRPr lang="en-US" sz="1600" kern="1000" spc="40" dirty="0">
              <a:solidFill>
                <a:schemeClr val="bg2">
                  <a:lumMod val="50000"/>
                </a:schemeClr>
              </a:solidFill>
              <a:cs typeface="Franklin Gothic Book"/>
            </a:endParaRPr>
          </a:p>
          <a:p>
            <a:pPr>
              <a:lnSpc>
                <a:spcPct val="110000"/>
              </a:lnSpc>
            </a:pPr>
            <a:endParaRPr lang="en-US" sz="1600" kern="1000" spc="40" dirty="0">
              <a:solidFill>
                <a:schemeClr val="bg2">
                  <a:lumMod val="50000"/>
                </a:schemeClr>
              </a:solidFill>
              <a:cs typeface="Franklin Gothic Book"/>
            </a:endParaRPr>
          </a:p>
          <a:p>
            <a:pPr>
              <a:lnSpc>
                <a:spcPct val="110000"/>
              </a:lnSpc>
            </a:pPr>
            <a:endParaRPr lang="en-US" sz="1600" kern="1000" spc="40" dirty="0">
              <a:solidFill>
                <a:schemeClr val="bg2">
                  <a:lumMod val="50000"/>
                </a:schemeClr>
              </a:solidFill>
              <a:cs typeface="Franklin Gothic Book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CC636D-77C3-B94A-87B6-C26A888BD424}"/>
              </a:ext>
            </a:extLst>
          </p:cNvPr>
          <p:cNvSpPr txBox="1"/>
          <p:nvPr/>
        </p:nvSpPr>
        <p:spPr>
          <a:xfrm>
            <a:off x="10712521" y="194524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2400" dirty="0" err="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637CFE-9B3F-0D44-9266-CD0D9D7FF97A}"/>
              </a:ext>
            </a:extLst>
          </p:cNvPr>
          <p:cNvGrpSpPr/>
          <p:nvPr/>
        </p:nvGrpSpPr>
        <p:grpSpPr>
          <a:xfrm>
            <a:off x="325784" y="3838893"/>
            <a:ext cx="11540433" cy="2920063"/>
            <a:chOff x="126760" y="2571750"/>
            <a:chExt cx="8904876" cy="23376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AD3E4C-5E7A-224E-8967-F6ABE5666732}"/>
                </a:ext>
              </a:extLst>
            </p:cNvPr>
            <p:cNvSpPr txBox="1"/>
            <p:nvPr/>
          </p:nvSpPr>
          <p:spPr>
            <a:xfrm>
              <a:off x="1007796" y="3506527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CH" sz="2400" err="1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64F6CA-C47F-4E42-9C5A-764F530CD20B}"/>
                </a:ext>
              </a:extLst>
            </p:cNvPr>
            <p:cNvGrpSpPr/>
            <p:nvPr/>
          </p:nvGrpSpPr>
          <p:grpSpPr>
            <a:xfrm>
              <a:off x="251520" y="2578201"/>
              <a:ext cx="1651326" cy="1361620"/>
              <a:chOff x="69141" y="2284996"/>
              <a:chExt cx="2052000" cy="1692000"/>
            </a:xfrm>
          </p:grpSpPr>
          <p:pic>
            <p:nvPicPr>
              <p:cNvPr id="18" name="Picture 2" descr="mosquito-product-lcp---intro">
                <a:extLst>
                  <a:ext uri="{FF2B5EF4-FFF2-40B4-BE49-F238E27FC236}">
                    <a16:creationId xmlns:a16="http://schemas.microsoft.com/office/drawing/2014/main" id="{5A059D03-4BFD-2146-B0E8-CA60C46B9C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13" t="14600" r="7469" b="10160"/>
              <a:stretch/>
            </p:blipFill>
            <p:spPr bwMode="auto">
              <a:xfrm>
                <a:off x="212159" y="2448230"/>
                <a:ext cx="1078490" cy="137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Formulatrix Rock Imager | UCSF Macromolecular Structure Group">
                <a:extLst>
                  <a:ext uri="{FF2B5EF4-FFF2-40B4-BE49-F238E27FC236}">
                    <a16:creationId xmlns:a16="http://schemas.microsoft.com/office/drawing/2014/main" id="{886D980F-B7FC-F04A-89B5-9781D86FBB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68" r="5424"/>
              <a:stretch/>
            </p:blipFill>
            <p:spPr bwMode="auto">
              <a:xfrm>
                <a:off x="1334799" y="2453999"/>
                <a:ext cx="683284" cy="1370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3D22DD82-094F-7B40-86BD-E948750FAD76}"/>
                  </a:ext>
                </a:extLst>
              </p:cNvPr>
              <p:cNvSpPr/>
              <p:nvPr/>
            </p:nvSpPr>
            <p:spPr>
              <a:xfrm>
                <a:off x="69141" y="2284996"/>
                <a:ext cx="2052000" cy="1692000"/>
              </a:xfrm>
              <a:prstGeom prst="roundRect">
                <a:avLst>
                  <a:gd name="adj" fmla="val 7642"/>
                </a:avLst>
              </a:prstGeom>
              <a:noFill/>
              <a:ln w="12700">
                <a:solidFill>
                  <a:srgbClr val="E5E5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4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1AF4A1-3AA9-4440-9C43-A2B0C522B461}"/>
                </a:ext>
              </a:extLst>
            </p:cNvPr>
            <p:cNvGrpSpPr/>
            <p:nvPr/>
          </p:nvGrpSpPr>
          <p:grpSpPr>
            <a:xfrm>
              <a:off x="2006889" y="2571750"/>
              <a:ext cx="1651326" cy="1361620"/>
              <a:chOff x="2487524" y="2284996"/>
              <a:chExt cx="2052000" cy="1692000"/>
            </a:xfrm>
          </p:grpSpPr>
          <p:pic>
            <p:nvPicPr>
              <p:cNvPr id="15" name="Picture 8" descr="LABCYTE&amp;amp;reg;: Brochure | Labcyte&amp;amp;reg; Consumables .2 Echo&amp;amp;reg; 525  Echo&amp;amp;reg; 555 Echo&amp;amp;reg; 550 BROCHURE | LABCYTE&amp;amp;reg; - [PDF Document]">
                <a:extLst>
                  <a:ext uri="{FF2B5EF4-FFF2-40B4-BE49-F238E27FC236}">
                    <a16:creationId xmlns:a16="http://schemas.microsoft.com/office/drawing/2014/main" id="{B7DCF3F7-861D-D643-A672-4727A61CAB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77" b="14885"/>
              <a:stretch/>
            </p:blipFill>
            <p:spPr bwMode="auto">
              <a:xfrm>
                <a:off x="3775347" y="2538264"/>
                <a:ext cx="501343" cy="1285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0" descr="Labcyte Echo 550 Labcyt Inc. Echo 550 | Dresden Technologieportal">
                <a:extLst>
                  <a:ext uri="{FF2B5EF4-FFF2-40B4-BE49-F238E27FC236}">
                    <a16:creationId xmlns:a16="http://schemas.microsoft.com/office/drawing/2014/main" id="{46888412-3BC7-AD45-A511-35A7905001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6526" y="2402902"/>
                <a:ext cx="963558" cy="1430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C24CB29C-E471-354F-8EA3-966695074DE3}"/>
                  </a:ext>
                </a:extLst>
              </p:cNvPr>
              <p:cNvSpPr/>
              <p:nvPr/>
            </p:nvSpPr>
            <p:spPr>
              <a:xfrm>
                <a:off x="2487524" y="2284996"/>
                <a:ext cx="2052000" cy="1692000"/>
              </a:xfrm>
              <a:prstGeom prst="roundRect">
                <a:avLst>
                  <a:gd name="adj" fmla="val 7642"/>
                </a:avLst>
              </a:prstGeom>
              <a:noFill/>
              <a:ln w="12700">
                <a:solidFill>
                  <a:srgbClr val="B9B9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4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D76166-50EF-8A49-BB06-272465B722B5}"/>
                </a:ext>
              </a:extLst>
            </p:cNvPr>
            <p:cNvGrpSpPr/>
            <p:nvPr/>
          </p:nvGrpSpPr>
          <p:grpSpPr>
            <a:xfrm>
              <a:off x="3762258" y="2571750"/>
              <a:ext cx="1651326" cy="1361620"/>
              <a:chOff x="4719207" y="2284996"/>
              <a:chExt cx="2052000" cy="16920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DCBA59E-5C6F-2C42-84BC-A2DF76B6A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8983" y="2448230"/>
                <a:ext cx="1611365" cy="1209778"/>
              </a:xfrm>
              <a:prstGeom prst="rect">
                <a:avLst/>
              </a:prstGeom>
            </p:spPr>
          </p:pic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D97D9C47-31EB-F44F-AAA0-1512961D724D}"/>
                  </a:ext>
                </a:extLst>
              </p:cNvPr>
              <p:cNvSpPr/>
              <p:nvPr/>
            </p:nvSpPr>
            <p:spPr>
              <a:xfrm>
                <a:off x="4719207" y="2284996"/>
                <a:ext cx="2052000" cy="1692000"/>
              </a:xfrm>
              <a:prstGeom prst="roundRect">
                <a:avLst>
                  <a:gd name="adj" fmla="val 7642"/>
                </a:avLst>
              </a:prstGeom>
              <a:noFill/>
              <a:ln w="12700">
                <a:solidFill>
                  <a:srgbClr val="96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400"/>
              </a:p>
            </p:txBody>
          </p:sp>
        </p:grp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99C259B-B0DC-5846-A6B6-69F1A10A377E}"/>
                </a:ext>
              </a:extLst>
            </p:cNvPr>
            <p:cNvSpPr/>
            <p:nvPr/>
          </p:nvSpPr>
          <p:spPr>
            <a:xfrm>
              <a:off x="5517626" y="2574671"/>
              <a:ext cx="1651326" cy="1361620"/>
            </a:xfrm>
            <a:prstGeom prst="roundRect">
              <a:avLst>
                <a:gd name="adj" fmla="val 7642"/>
              </a:avLst>
            </a:prstGeom>
            <a:noFill/>
            <a:ln w="12700">
              <a:solidFill>
                <a:srgbClr val="6868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469857-BC03-B944-BB49-55EE3970C131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3163" y="2758271"/>
              <a:ext cx="1148656" cy="976209"/>
            </a:xfrm>
            <a:prstGeom prst="rect">
              <a:avLst/>
            </a:prstGeom>
          </p:spPr>
        </p:pic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8B9F484-A775-EC4C-A387-319A1DED95D7}"/>
                </a:ext>
              </a:extLst>
            </p:cNvPr>
            <p:cNvSpPr/>
            <p:nvPr/>
          </p:nvSpPr>
          <p:spPr>
            <a:xfrm>
              <a:off x="7271828" y="2578201"/>
              <a:ext cx="1651326" cy="1361620"/>
            </a:xfrm>
            <a:prstGeom prst="roundRect">
              <a:avLst>
                <a:gd name="adj" fmla="val 7642"/>
              </a:avLst>
            </a:prstGeom>
            <a:noFill/>
            <a:ln w="12700">
              <a:solidFill>
                <a:srgbClr val="6868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400"/>
            </a:p>
          </p:txBody>
        </p:sp>
        <p:sp>
          <p:nvSpPr>
            <p:cNvPr id="23" name="Soaking">
              <a:extLst>
                <a:ext uri="{FF2B5EF4-FFF2-40B4-BE49-F238E27FC236}">
                  <a16:creationId xmlns:a16="http://schemas.microsoft.com/office/drawing/2014/main" id="{3EEDD1D3-0F43-9E48-BFAA-7E450F14F3A4}"/>
                </a:ext>
              </a:extLst>
            </p:cNvPr>
            <p:cNvSpPr/>
            <p:nvPr/>
          </p:nvSpPr>
          <p:spPr>
            <a:xfrm>
              <a:off x="1409948" y="4085849"/>
              <a:ext cx="1205747" cy="823599"/>
            </a:xfrm>
            <a:prstGeom prst="roundRect">
              <a:avLst>
                <a:gd name="adj" fmla="val 16010"/>
              </a:avLst>
            </a:prstGeom>
            <a:solidFill>
              <a:schemeClr val="accent1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67727" tIns="67727" rIns="67727" bIns="67727" anchor="ctr"/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40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Soaking</a:t>
              </a:r>
            </a:p>
          </p:txBody>
        </p:sp>
        <p:sp>
          <p:nvSpPr>
            <p:cNvPr id="24" name="Harvesting">
              <a:extLst>
                <a:ext uri="{FF2B5EF4-FFF2-40B4-BE49-F238E27FC236}">
                  <a16:creationId xmlns:a16="http://schemas.microsoft.com/office/drawing/2014/main" id="{9222C53A-DB4F-CC43-B3FB-D3F0DD38DC14}"/>
                </a:ext>
              </a:extLst>
            </p:cNvPr>
            <p:cNvSpPr/>
            <p:nvPr/>
          </p:nvSpPr>
          <p:spPr>
            <a:xfrm>
              <a:off x="2693136" y="4085849"/>
              <a:ext cx="1205747" cy="823599"/>
            </a:xfrm>
            <a:prstGeom prst="roundRect">
              <a:avLst>
                <a:gd name="adj" fmla="val 16010"/>
              </a:avLst>
            </a:prstGeom>
            <a:solidFill>
              <a:schemeClr val="accent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67727" tIns="67727" rIns="67727" bIns="67727" anchor="ctr"/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400">
                  <a:solidFill>
                    <a:schemeClr val="tx1"/>
                  </a:solidFill>
                  <a:latin typeface="Calibri"/>
                  <a:cs typeface="Calibri"/>
                </a:rPr>
                <a:t>Harvesting</a:t>
              </a:r>
            </a:p>
          </p:txBody>
        </p:sp>
        <p:sp>
          <p:nvSpPr>
            <p:cNvPr id="25" name="Sample Delivery">
              <a:extLst>
                <a:ext uri="{FF2B5EF4-FFF2-40B4-BE49-F238E27FC236}">
                  <a16:creationId xmlns:a16="http://schemas.microsoft.com/office/drawing/2014/main" id="{38D8474F-E703-5A47-8D5C-2C7F11372A8B}"/>
                </a:ext>
              </a:extLst>
            </p:cNvPr>
            <p:cNvSpPr/>
            <p:nvPr/>
          </p:nvSpPr>
          <p:spPr>
            <a:xfrm>
              <a:off x="3976325" y="4085849"/>
              <a:ext cx="1205747" cy="823599"/>
            </a:xfrm>
            <a:prstGeom prst="roundRect">
              <a:avLst>
                <a:gd name="adj" fmla="val 16010"/>
              </a:avLst>
            </a:prstGeom>
            <a:solidFill>
              <a:schemeClr val="accent3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67727" tIns="67727" rIns="67727" bIns="67727" anchor="ctr"/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400">
                  <a:solidFill>
                    <a:srgbClr val="000000"/>
                  </a:solidFill>
                  <a:latin typeface="Calibri"/>
                  <a:cs typeface="Calibri"/>
                </a:rPr>
                <a:t>Sample Delivery</a:t>
              </a:r>
            </a:p>
          </p:txBody>
        </p:sp>
        <p:sp>
          <p:nvSpPr>
            <p:cNvPr id="26" name="Data Collection">
              <a:extLst>
                <a:ext uri="{FF2B5EF4-FFF2-40B4-BE49-F238E27FC236}">
                  <a16:creationId xmlns:a16="http://schemas.microsoft.com/office/drawing/2014/main" id="{43693777-43A8-C043-BF7B-B23DE614A5F3}"/>
                </a:ext>
              </a:extLst>
            </p:cNvPr>
            <p:cNvSpPr/>
            <p:nvPr/>
          </p:nvSpPr>
          <p:spPr>
            <a:xfrm>
              <a:off x="5259513" y="4085849"/>
              <a:ext cx="1205747" cy="823599"/>
            </a:xfrm>
            <a:prstGeom prst="roundRect">
              <a:avLst>
                <a:gd name="adj" fmla="val 16010"/>
              </a:avLst>
            </a:prstGeom>
            <a:solidFill>
              <a:schemeClr val="accent4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67727" tIns="67727" rIns="67727" bIns="67727" anchor="ctr"/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400" dirty="0">
                  <a:solidFill>
                    <a:srgbClr val="000000"/>
                  </a:solidFill>
                  <a:latin typeface="Calibri"/>
                  <a:cs typeface="Calibri"/>
                </a:rPr>
                <a:t>Data Collection</a:t>
              </a:r>
            </a:p>
          </p:txBody>
        </p:sp>
        <p:sp>
          <p:nvSpPr>
            <p:cNvPr id="27" name="Data Processing +Refinement">
              <a:extLst>
                <a:ext uri="{FF2B5EF4-FFF2-40B4-BE49-F238E27FC236}">
                  <a16:creationId xmlns:a16="http://schemas.microsoft.com/office/drawing/2014/main" id="{0AED0D4C-4518-0747-A354-E24E730FA826}"/>
                </a:ext>
              </a:extLst>
            </p:cNvPr>
            <p:cNvSpPr/>
            <p:nvPr/>
          </p:nvSpPr>
          <p:spPr>
            <a:xfrm>
              <a:off x="6542702" y="4085849"/>
              <a:ext cx="1205746" cy="823599"/>
            </a:xfrm>
            <a:prstGeom prst="roundRect">
              <a:avLst>
                <a:gd name="adj" fmla="val 16010"/>
              </a:avLst>
            </a:prstGeom>
            <a:solidFill>
              <a:schemeClr val="accent5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67727" tIns="67727" rIns="67727" bIns="67727" anchor="ctr"/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133">
                  <a:solidFill>
                    <a:srgbClr val="000000"/>
                  </a:solidFill>
                  <a:latin typeface="Calibri"/>
                  <a:cs typeface="Calibri"/>
                </a:rPr>
                <a:t>Data Processing +</a:t>
              </a:r>
              <a:r>
                <a:rPr sz="1867">
                  <a:solidFill>
                    <a:srgbClr val="000000"/>
                  </a:solidFill>
                  <a:latin typeface="Calibri"/>
                  <a:cs typeface="Calibri"/>
                </a:rPr>
                <a:t>Refinement</a:t>
              </a:r>
              <a:endParaRPr sz="2133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Crystal Growth">
              <a:extLst>
                <a:ext uri="{FF2B5EF4-FFF2-40B4-BE49-F238E27FC236}">
                  <a16:creationId xmlns:a16="http://schemas.microsoft.com/office/drawing/2014/main" id="{F962691C-366C-5942-BBF9-AAFB303B3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760" y="4085849"/>
              <a:ext cx="1205747" cy="823599"/>
            </a:xfrm>
            <a:prstGeom prst="roundRect">
              <a:avLst>
                <a:gd name="adj" fmla="val 16010"/>
              </a:avLst>
            </a:prstGeom>
            <a:solidFill>
              <a:schemeClr val="bg2"/>
            </a:solid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67727" tIns="67727" rIns="67727" bIns="67727" anchor="ctr"/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4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Crystal Growth</a:t>
              </a:r>
            </a:p>
          </p:txBody>
        </p:sp>
        <p:sp>
          <p:nvSpPr>
            <p:cNvPr id="29" name="Structures!">
              <a:extLst>
                <a:ext uri="{FF2B5EF4-FFF2-40B4-BE49-F238E27FC236}">
                  <a16:creationId xmlns:a16="http://schemas.microsoft.com/office/drawing/2014/main" id="{01378FF2-5616-9845-AC2C-C524275F99EB}"/>
                </a:ext>
              </a:extLst>
            </p:cNvPr>
            <p:cNvSpPr/>
            <p:nvPr/>
          </p:nvSpPr>
          <p:spPr>
            <a:xfrm>
              <a:off x="7825890" y="4085849"/>
              <a:ext cx="1205746" cy="823599"/>
            </a:xfrm>
            <a:prstGeom prst="roundRect">
              <a:avLst>
                <a:gd name="adj" fmla="val 16010"/>
              </a:avLst>
            </a:prstGeom>
            <a:solidFill>
              <a:schemeClr val="accent6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67727" tIns="67727" rIns="67727" bIns="67727" anchor="ctr"/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algn="ctr"/>
              <a:r>
                <a:rPr sz="2133" dirty="0">
                  <a:solidFill>
                    <a:srgbClr val="000000"/>
                  </a:solidFill>
                  <a:latin typeface="Calibri"/>
                  <a:cs typeface="Calibri"/>
                </a:rPr>
                <a:t>Structures!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9E6E991-D5FF-B945-A346-508A8E83C846}"/>
                </a:ext>
              </a:extLst>
            </p:cNvPr>
            <p:cNvGrpSpPr/>
            <p:nvPr/>
          </p:nvGrpSpPr>
          <p:grpSpPr>
            <a:xfrm>
              <a:off x="5676137" y="2619141"/>
              <a:ext cx="1157062" cy="1292639"/>
              <a:chOff x="668699" y="3961265"/>
              <a:chExt cx="2346111" cy="287172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1EFDA74-EB10-7841-91AB-1F0FB8436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0151" y="3961265"/>
                <a:ext cx="2164659" cy="2871728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980D917-CA7C-8A4F-A76F-3D5DDF5DEABD}"/>
                  </a:ext>
                </a:extLst>
              </p:cNvPr>
              <p:cNvSpPr/>
              <p:nvPr/>
            </p:nvSpPr>
            <p:spPr bwMode="auto">
              <a:xfrm>
                <a:off x="679004" y="4571350"/>
                <a:ext cx="364604" cy="166596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latin typeface="Times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95FE66E-6403-EB48-9E48-1428BFFDD975}"/>
                  </a:ext>
                </a:extLst>
              </p:cNvPr>
              <p:cNvSpPr/>
              <p:nvPr/>
            </p:nvSpPr>
            <p:spPr bwMode="auto">
              <a:xfrm>
                <a:off x="668699" y="4028657"/>
                <a:ext cx="1034846" cy="18933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latin typeface="Times" charset="0"/>
                </a:endParaRPr>
              </a:p>
            </p:txBody>
          </p:sp>
        </p:grpSp>
      </p:grpSp>
      <p:sp>
        <p:nvSpPr>
          <p:cNvPr id="12" name="Title 5">
            <a:extLst>
              <a:ext uri="{FF2B5EF4-FFF2-40B4-BE49-F238E27FC236}">
                <a16:creationId xmlns:a16="http://schemas.microsoft.com/office/drawing/2014/main" id="{66398ACE-3EE3-6B1F-3221-6B95B9465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0945291" cy="810444"/>
          </a:xfrm>
        </p:spPr>
        <p:txBody>
          <a:bodyPr/>
          <a:lstStyle/>
          <a:p>
            <a:r>
              <a:rPr lang="en-CH" sz="2800" dirty="0"/>
              <a:t>F</a:t>
            </a:r>
            <a:r>
              <a:rPr lang="en-US" sz="2800" dirty="0"/>
              <a:t>a</a:t>
            </a:r>
            <a:r>
              <a:rPr lang="en-CH" sz="2800" dirty="0"/>
              <a:t>st Fragment and Compound Screening (FFCS) Pipeline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376998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Group 1652">
            <a:extLst>
              <a:ext uri="{FF2B5EF4-FFF2-40B4-BE49-F238E27FC236}">
                <a16:creationId xmlns:a16="http://schemas.microsoft.com/office/drawing/2014/main" id="{60EF03EE-4ACE-7BA6-FC32-685938A357E6}"/>
              </a:ext>
            </a:extLst>
          </p:cNvPr>
          <p:cNvGrpSpPr/>
          <p:nvPr/>
        </p:nvGrpSpPr>
        <p:grpSpPr>
          <a:xfrm>
            <a:off x="2944254" y="5271140"/>
            <a:ext cx="1451728" cy="1651935"/>
            <a:chOff x="3000773" y="7357713"/>
            <a:chExt cx="2350084" cy="2674183"/>
          </a:xfrm>
        </p:grpSpPr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73EE5A64-2648-C74A-7232-BA7EC6F65C01}"/>
                </a:ext>
              </a:extLst>
            </p:cNvPr>
            <p:cNvSpPr/>
            <p:nvPr/>
          </p:nvSpPr>
          <p:spPr>
            <a:xfrm>
              <a:off x="3123534" y="7359546"/>
              <a:ext cx="2180584" cy="21386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8E9C5FB1-A609-30DE-D0E0-25F8F632D149}"/>
                </a:ext>
              </a:extLst>
            </p:cNvPr>
            <p:cNvSpPr/>
            <p:nvPr/>
          </p:nvSpPr>
          <p:spPr>
            <a:xfrm>
              <a:off x="3144503" y="7376297"/>
              <a:ext cx="2166607" cy="8157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DF97E86A-69B8-83B1-921E-E0D76C858B07}"/>
                </a:ext>
              </a:extLst>
            </p:cNvPr>
            <p:cNvSpPr/>
            <p:nvPr/>
          </p:nvSpPr>
          <p:spPr>
            <a:xfrm rot="5400000">
              <a:off x="3391315" y="8024508"/>
              <a:ext cx="2117683" cy="81571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64994509-E26E-643D-1F64-620DDCDE1CF9}"/>
                </a:ext>
              </a:extLst>
            </p:cNvPr>
            <p:cNvSpPr/>
            <p:nvPr/>
          </p:nvSpPr>
          <p:spPr>
            <a:xfrm rot="5400000">
              <a:off x="4042922" y="8230012"/>
              <a:ext cx="2117683" cy="40471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A6848AB8-87B1-747B-AF2E-B8E8160A25F8}"/>
                </a:ext>
              </a:extLst>
            </p:cNvPr>
            <p:cNvSpPr/>
            <p:nvPr/>
          </p:nvSpPr>
          <p:spPr>
            <a:xfrm rot="5400000">
              <a:off x="2537049" y="8024508"/>
              <a:ext cx="2117683" cy="81571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23" name="Rounded Rectangle 1122">
              <a:extLst>
                <a:ext uri="{FF2B5EF4-FFF2-40B4-BE49-F238E27FC236}">
                  <a16:creationId xmlns:a16="http://schemas.microsoft.com/office/drawing/2014/main" id="{E9077883-808A-65FC-D337-E45FFDD7370D}"/>
                </a:ext>
              </a:extLst>
            </p:cNvPr>
            <p:cNvSpPr/>
            <p:nvPr/>
          </p:nvSpPr>
          <p:spPr>
            <a:xfrm>
              <a:off x="3616573" y="7396363"/>
              <a:ext cx="366609" cy="36661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  <a:effectLst>
              <a:innerShdw blurRad="68163" dist="25400" dir="2700000">
                <a:prstClr val="black">
                  <a:alpha val="31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24" name="Oval 1123">
              <a:extLst>
                <a:ext uri="{FF2B5EF4-FFF2-40B4-BE49-F238E27FC236}">
                  <a16:creationId xmlns:a16="http://schemas.microsoft.com/office/drawing/2014/main" id="{71DA21F2-116A-6E92-8CE7-2A35C05E780E}"/>
                </a:ext>
              </a:extLst>
            </p:cNvPr>
            <p:cNvSpPr/>
            <p:nvPr/>
          </p:nvSpPr>
          <p:spPr>
            <a:xfrm>
              <a:off x="3264736" y="7438584"/>
              <a:ext cx="294307" cy="29430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25" name="Rounded Rectangle 1124">
              <a:extLst>
                <a:ext uri="{FF2B5EF4-FFF2-40B4-BE49-F238E27FC236}">
                  <a16:creationId xmlns:a16="http://schemas.microsoft.com/office/drawing/2014/main" id="{AC726CE8-2963-DBBC-A6D4-692E40657285}"/>
                </a:ext>
              </a:extLst>
            </p:cNvPr>
            <p:cNvSpPr/>
            <p:nvPr/>
          </p:nvSpPr>
          <p:spPr>
            <a:xfrm>
              <a:off x="4472241" y="7396363"/>
              <a:ext cx="366609" cy="36661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  <a:effectLst>
              <a:innerShdw blurRad="68163" dist="25400" dir="2700000">
                <a:prstClr val="black">
                  <a:alpha val="31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26" name="Oval 1125">
              <a:extLst>
                <a:ext uri="{FF2B5EF4-FFF2-40B4-BE49-F238E27FC236}">
                  <a16:creationId xmlns:a16="http://schemas.microsoft.com/office/drawing/2014/main" id="{A2A5338F-2480-BD1F-A759-011E8B244DCF}"/>
                </a:ext>
              </a:extLst>
            </p:cNvPr>
            <p:cNvSpPr/>
            <p:nvPr/>
          </p:nvSpPr>
          <p:spPr>
            <a:xfrm>
              <a:off x="4120406" y="7438584"/>
              <a:ext cx="294307" cy="29430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27" name="Oval 1126">
              <a:extLst>
                <a:ext uri="{FF2B5EF4-FFF2-40B4-BE49-F238E27FC236}">
                  <a16:creationId xmlns:a16="http://schemas.microsoft.com/office/drawing/2014/main" id="{B65CBD26-BB98-562B-BEA0-324F8117962A}"/>
                </a:ext>
              </a:extLst>
            </p:cNvPr>
            <p:cNvSpPr/>
            <p:nvPr/>
          </p:nvSpPr>
          <p:spPr>
            <a:xfrm>
              <a:off x="4976072" y="7438584"/>
              <a:ext cx="294307" cy="29430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1128" name="Group 1127">
              <a:extLst>
                <a:ext uri="{FF2B5EF4-FFF2-40B4-BE49-F238E27FC236}">
                  <a16:creationId xmlns:a16="http://schemas.microsoft.com/office/drawing/2014/main" id="{EB7E05C1-70FD-02D7-E108-A9231CBADA0C}"/>
                </a:ext>
              </a:extLst>
            </p:cNvPr>
            <p:cNvGrpSpPr/>
            <p:nvPr/>
          </p:nvGrpSpPr>
          <p:grpSpPr>
            <a:xfrm>
              <a:off x="3189137" y="7375864"/>
              <a:ext cx="1672779" cy="809831"/>
              <a:chOff x="4903294" y="4039274"/>
              <a:chExt cx="974487" cy="471773"/>
            </a:xfrm>
          </p:grpSpPr>
          <p:grpSp>
            <p:nvGrpSpPr>
              <p:cNvPr id="1328" name="Group 1327">
                <a:extLst>
                  <a:ext uri="{FF2B5EF4-FFF2-40B4-BE49-F238E27FC236}">
                    <a16:creationId xmlns:a16="http://schemas.microsoft.com/office/drawing/2014/main" id="{6BE5FCA2-A336-2A7B-08CF-DF8B80AD60F5}"/>
                  </a:ext>
                </a:extLst>
              </p:cNvPr>
              <p:cNvGrpSpPr/>
              <p:nvPr/>
            </p:nvGrpSpPr>
            <p:grpSpPr>
              <a:xfrm>
                <a:off x="4903294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334" name="Rectangle 1333">
                  <a:extLst>
                    <a:ext uri="{FF2B5EF4-FFF2-40B4-BE49-F238E27FC236}">
                      <a16:creationId xmlns:a16="http://schemas.microsoft.com/office/drawing/2014/main" id="{958B9C9F-C9DD-F748-2E2A-5F15888EE5EC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35" name="Rectangle 1334">
                  <a:extLst>
                    <a:ext uri="{FF2B5EF4-FFF2-40B4-BE49-F238E27FC236}">
                      <a16:creationId xmlns:a16="http://schemas.microsoft.com/office/drawing/2014/main" id="{AD365F7F-808B-F9FF-5E2E-F6292174D3B2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36" name="Rectangle 1335">
                  <a:extLst>
                    <a:ext uri="{FF2B5EF4-FFF2-40B4-BE49-F238E27FC236}">
                      <a16:creationId xmlns:a16="http://schemas.microsoft.com/office/drawing/2014/main" id="{40D33EB0-055E-6FC6-D221-F89AC1598DA7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37" name="Rectangle 1336">
                  <a:extLst>
                    <a:ext uri="{FF2B5EF4-FFF2-40B4-BE49-F238E27FC236}">
                      <a16:creationId xmlns:a16="http://schemas.microsoft.com/office/drawing/2014/main" id="{467A7AC3-F283-22FA-8E1E-D90E1E87BD0A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329" name="Group 1328">
                <a:extLst>
                  <a:ext uri="{FF2B5EF4-FFF2-40B4-BE49-F238E27FC236}">
                    <a16:creationId xmlns:a16="http://schemas.microsoft.com/office/drawing/2014/main" id="{A0FF0D1F-B4EF-A0E8-C808-BDFB97E8CBF7}"/>
                  </a:ext>
                </a:extLst>
              </p:cNvPr>
              <p:cNvGrpSpPr/>
              <p:nvPr/>
            </p:nvGrpSpPr>
            <p:grpSpPr>
              <a:xfrm>
                <a:off x="5403039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330" name="Rectangle 1329">
                  <a:extLst>
                    <a:ext uri="{FF2B5EF4-FFF2-40B4-BE49-F238E27FC236}">
                      <a16:creationId xmlns:a16="http://schemas.microsoft.com/office/drawing/2014/main" id="{D6FA524F-A31E-4B1F-CA2A-5CCFC7C4AFAD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31" name="Rectangle 1330">
                  <a:extLst>
                    <a:ext uri="{FF2B5EF4-FFF2-40B4-BE49-F238E27FC236}">
                      <a16:creationId xmlns:a16="http://schemas.microsoft.com/office/drawing/2014/main" id="{80DB7775-9419-2475-6179-9DC6D94FB389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32" name="Rectangle 1331">
                  <a:extLst>
                    <a:ext uri="{FF2B5EF4-FFF2-40B4-BE49-F238E27FC236}">
                      <a16:creationId xmlns:a16="http://schemas.microsoft.com/office/drawing/2014/main" id="{A4428109-129E-F86E-C164-FDB2C2C4BA55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33" name="Rectangle 1332">
                  <a:extLst>
                    <a:ext uri="{FF2B5EF4-FFF2-40B4-BE49-F238E27FC236}">
                      <a16:creationId xmlns:a16="http://schemas.microsoft.com/office/drawing/2014/main" id="{B3632713-28C9-8137-BFF4-2C2480CDD082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grpSp>
          <p:nvGrpSpPr>
            <p:cNvPr id="1129" name="Group 1128">
              <a:extLst>
                <a:ext uri="{FF2B5EF4-FFF2-40B4-BE49-F238E27FC236}">
                  <a16:creationId xmlns:a16="http://schemas.microsoft.com/office/drawing/2014/main" id="{FAFF0125-BBE7-A61E-91D8-C7493343A5DC}"/>
                </a:ext>
              </a:extLst>
            </p:cNvPr>
            <p:cNvGrpSpPr/>
            <p:nvPr/>
          </p:nvGrpSpPr>
          <p:grpSpPr>
            <a:xfrm>
              <a:off x="4044187" y="7375864"/>
              <a:ext cx="1264372" cy="809831"/>
              <a:chOff x="3903804" y="4039274"/>
              <a:chExt cx="736568" cy="471773"/>
            </a:xfrm>
          </p:grpSpPr>
          <p:grpSp>
            <p:nvGrpSpPr>
              <p:cNvPr id="1320" name="Group 1319">
                <a:extLst>
                  <a:ext uri="{FF2B5EF4-FFF2-40B4-BE49-F238E27FC236}">
                    <a16:creationId xmlns:a16="http://schemas.microsoft.com/office/drawing/2014/main" id="{857BA00A-506B-09D3-5CC9-BC009372E368}"/>
                  </a:ext>
                </a:extLst>
              </p:cNvPr>
              <p:cNvGrpSpPr/>
              <p:nvPr/>
            </p:nvGrpSpPr>
            <p:grpSpPr>
              <a:xfrm>
                <a:off x="3903804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324" name="Rectangle 1323">
                  <a:extLst>
                    <a:ext uri="{FF2B5EF4-FFF2-40B4-BE49-F238E27FC236}">
                      <a16:creationId xmlns:a16="http://schemas.microsoft.com/office/drawing/2014/main" id="{64038087-5099-EA51-ED38-7018E796AD23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25" name="Rectangle 1324">
                  <a:extLst>
                    <a:ext uri="{FF2B5EF4-FFF2-40B4-BE49-F238E27FC236}">
                      <a16:creationId xmlns:a16="http://schemas.microsoft.com/office/drawing/2014/main" id="{FCD558E4-AB8C-439E-3292-B49DA6B2058A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26" name="Rectangle 1325">
                  <a:extLst>
                    <a:ext uri="{FF2B5EF4-FFF2-40B4-BE49-F238E27FC236}">
                      <a16:creationId xmlns:a16="http://schemas.microsoft.com/office/drawing/2014/main" id="{D78228B7-C4B3-B64B-29CD-54A9496CC0EA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27" name="Rectangle 1326">
                  <a:extLst>
                    <a:ext uri="{FF2B5EF4-FFF2-40B4-BE49-F238E27FC236}">
                      <a16:creationId xmlns:a16="http://schemas.microsoft.com/office/drawing/2014/main" id="{47F2AF2B-06BA-4344-AA5E-4F8715F42094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321" name="Group 1320">
                <a:extLst>
                  <a:ext uri="{FF2B5EF4-FFF2-40B4-BE49-F238E27FC236}">
                    <a16:creationId xmlns:a16="http://schemas.microsoft.com/office/drawing/2014/main" id="{5E8D05ED-846F-349D-DA9D-4599481B138E}"/>
                  </a:ext>
                </a:extLst>
              </p:cNvPr>
              <p:cNvGrpSpPr/>
              <p:nvPr/>
            </p:nvGrpSpPr>
            <p:grpSpPr>
              <a:xfrm>
                <a:off x="4403549" y="4039274"/>
                <a:ext cx="236823" cy="471773"/>
                <a:chOff x="2295868" y="1420938"/>
                <a:chExt cx="236823" cy="471773"/>
              </a:xfrm>
            </p:grpSpPr>
            <p:sp>
              <p:nvSpPr>
                <p:cNvPr id="1322" name="Rectangle 1321">
                  <a:extLst>
                    <a:ext uri="{FF2B5EF4-FFF2-40B4-BE49-F238E27FC236}">
                      <a16:creationId xmlns:a16="http://schemas.microsoft.com/office/drawing/2014/main" id="{A8B66E68-25E1-487A-8493-A6D54DB2A869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323" name="Rectangle 1322">
                  <a:extLst>
                    <a:ext uri="{FF2B5EF4-FFF2-40B4-BE49-F238E27FC236}">
                      <a16:creationId xmlns:a16="http://schemas.microsoft.com/office/drawing/2014/main" id="{16965DE4-C063-9773-A8FC-B542182ABA3C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EF6CDF2C-610C-3222-95D1-64961ECE5680}"/>
                </a:ext>
              </a:extLst>
            </p:cNvPr>
            <p:cNvSpPr/>
            <p:nvPr/>
          </p:nvSpPr>
          <p:spPr>
            <a:xfrm>
              <a:off x="4118939" y="7436951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01FD04">
                    <a:alpha val="70141"/>
                  </a:srgbClr>
                </a:gs>
                <a:gs pos="42000">
                  <a:srgbClr val="01FD04">
                    <a:alpha val="72226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31" name="Oval 1130">
              <a:extLst>
                <a:ext uri="{FF2B5EF4-FFF2-40B4-BE49-F238E27FC236}">
                  <a16:creationId xmlns:a16="http://schemas.microsoft.com/office/drawing/2014/main" id="{DA06F44C-3366-5FE4-D742-189345F39AC0}"/>
                </a:ext>
              </a:extLst>
            </p:cNvPr>
            <p:cNvSpPr/>
            <p:nvPr/>
          </p:nvSpPr>
          <p:spPr>
            <a:xfrm>
              <a:off x="4975390" y="7436951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5D178F">
                    <a:alpha val="66845"/>
                  </a:srgbClr>
                </a:gs>
                <a:gs pos="42000">
                  <a:srgbClr val="5D178F">
                    <a:alpha val="64000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32" name="Oval 1131">
              <a:extLst>
                <a:ext uri="{FF2B5EF4-FFF2-40B4-BE49-F238E27FC236}">
                  <a16:creationId xmlns:a16="http://schemas.microsoft.com/office/drawing/2014/main" id="{0D1CBEAD-8568-7340-036C-00F3A5855145}"/>
                </a:ext>
              </a:extLst>
            </p:cNvPr>
            <p:cNvSpPr/>
            <p:nvPr/>
          </p:nvSpPr>
          <p:spPr>
            <a:xfrm>
              <a:off x="3264112" y="7436951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E979D8">
                    <a:alpha val="66000"/>
                  </a:srgbClr>
                </a:gs>
                <a:gs pos="42000">
                  <a:srgbClr val="E979D8">
                    <a:alpha val="64000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133" name="Straight Connector 1132">
              <a:extLst>
                <a:ext uri="{FF2B5EF4-FFF2-40B4-BE49-F238E27FC236}">
                  <a16:creationId xmlns:a16="http://schemas.microsoft.com/office/drawing/2014/main" id="{780FE611-F794-11AF-087D-B2E285F3C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3813" y="7382845"/>
              <a:ext cx="0" cy="21037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4" name="Straight Connector 1133">
              <a:extLst>
                <a:ext uri="{FF2B5EF4-FFF2-40B4-BE49-F238E27FC236}">
                  <a16:creationId xmlns:a16="http://schemas.microsoft.com/office/drawing/2014/main" id="{39905641-DA66-6B5C-D144-42CD39B30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5820" y="7386843"/>
              <a:ext cx="0" cy="2522487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5" name="Straight Connector 1134">
              <a:extLst>
                <a:ext uri="{FF2B5EF4-FFF2-40B4-BE49-F238E27FC236}">
                  <a16:creationId xmlns:a16="http://schemas.microsoft.com/office/drawing/2014/main" id="{FAC3A200-DE17-5457-200C-3724F7318E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1772" y="7374744"/>
              <a:ext cx="0" cy="254063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87B879F9-B988-40F9-ED8E-1AEAE9EF1DBF}"/>
                </a:ext>
              </a:extLst>
            </p:cNvPr>
            <p:cNvSpPr/>
            <p:nvPr/>
          </p:nvSpPr>
          <p:spPr>
            <a:xfrm>
              <a:off x="3246155" y="7925216"/>
              <a:ext cx="2035532" cy="1908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987E4483-0834-92D9-2A11-3ED87315F100}"/>
                </a:ext>
              </a:extLst>
            </p:cNvPr>
            <p:cNvSpPr/>
            <p:nvPr/>
          </p:nvSpPr>
          <p:spPr>
            <a:xfrm>
              <a:off x="3144502" y="8249450"/>
              <a:ext cx="2159616" cy="81571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58D00F58-F595-9423-B2C6-693D0383316C}"/>
                </a:ext>
              </a:extLst>
            </p:cNvPr>
            <p:cNvSpPr/>
            <p:nvPr/>
          </p:nvSpPr>
          <p:spPr>
            <a:xfrm>
              <a:off x="3264736" y="7814645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DC26E537-0A29-F667-3B53-A1BD746F3CA9}"/>
                </a:ext>
              </a:extLst>
            </p:cNvPr>
            <p:cNvSpPr/>
            <p:nvPr/>
          </p:nvSpPr>
          <p:spPr>
            <a:xfrm>
              <a:off x="3646243" y="7825545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47" name="Oval 1146">
              <a:extLst>
                <a:ext uri="{FF2B5EF4-FFF2-40B4-BE49-F238E27FC236}">
                  <a16:creationId xmlns:a16="http://schemas.microsoft.com/office/drawing/2014/main" id="{1CC3B766-0575-070B-57B4-34C46F5F203D}"/>
                </a:ext>
              </a:extLst>
            </p:cNvPr>
            <p:cNvSpPr/>
            <p:nvPr/>
          </p:nvSpPr>
          <p:spPr>
            <a:xfrm>
              <a:off x="4120406" y="7814645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8C09E062-8827-4BC0-5E54-34093A41E630}"/>
                </a:ext>
              </a:extLst>
            </p:cNvPr>
            <p:cNvSpPr/>
            <p:nvPr/>
          </p:nvSpPr>
          <p:spPr>
            <a:xfrm>
              <a:off x="4501913" y="7825545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746C645D-ADA7-8EF7-AE3D-ABCF2EC5527E}"/>
                </a:ext>
              </a:extLst>
            </p:cNvPr>
            <p:cNvSpPr/>
            <p:nvPr/>
          </p:nvSpPr>
          <p:spPr>
            <a:xfrm>
              <a:off x="4976072" y="7814645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1150" name="Group 1149">
              <a:extLst>
                <a:ext uri="{FF2B5EF4-FFF2-40B4-BE49-F238E27FC236}">
                  <a16:creationId xmlns:a16="http://schemas.microsoft.com/office/drawing/2014/main" id="{43688A12-3A52-A04C-0E8C-41416C8A3DD3}"/>
                </a:ext>
              </a:extLst>
            </p:cNvPr>
            <p:cNvGrpSpPr/>
            <p:nvPr/>
          </p:nvGrpSpPr>
          <p:grpSpPr>
            <a:xfrm>
              <a:off x="3189133" y="8248880"/>
              <a:ext cx="814930" cy="809831"/>
              <a:chOff x="2295868" y="1420938"/>
              <a:chExt cx="474742" cy="471773"/>
            </a:xfrm>
          </p:grpSpPr>
          <p:sp>
            <p:nvSpPr>
              <p:cNvPr id="1272" name="Rectangle 1271">
                <a:extLst>
                  <a:ext uri="{FF2B5EF4-FFF2-40B4-BE49-F238E27FC236}">
                    <a16:creationId xmlns:a16="http://schemas.microsoft.com/office/drawing/2014/main" id="{C11EFF42-5BCF-8EFE-EB8D-B1BDD00F8B9A}"/>
                  </a:ext>
                </a:extLst>
              </p:cNvPr>
              <p:cNvSpPr/>
              <p:nvPr/>
            </p:nvSpPr>
            <p:spPr>
              <a:xfrm>
                <a:off x="2295868" y="142093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73" name="Rectangle 1272">
                <a:extLst>
                  <a:ext uri="{FF2B5EF4-FFF2-40B4-BE49-F238E27FC236}">
                    <a16:creationId xmlns:a16="http://schemas.microsoft.com/office/drawing/2014/main" id="{C62740F1-8D8C-918E-8E39-A77A55FE0C3A}"/>
                  </a:ext>
                </a:extLst>
              </p:cNvPr>
              <p:cNvSpPr/>
              <p:nvPr/>
            </p:nvSpPr>
            <p:spPr>
              <a:xfrm>
                <a:off x="2533787" y="142093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74" name="Rectangle 1273">
                <a:extLst>
                  <a:ext uri="{FF2B5EF4-FFF2-40B4-BE49-F238E27FC236}">
                    <a16:creationId xmlns:a16="http://schemas.microsoft.com/office/drawing/2014/main" id="{6BEBD311-D816-010E-5C61-600154D23F4D}"/>
                  </a:ext>
                </a:extLst>
              </p:cNvPr>
              <p:cNvSpPr/>
              <p:nvPr/>
            </p:nvSpPr>
            <p:spPr>
              <a:xfrm>
                <a:off x="2295868" y="165588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75" name="Rectangle 1274">
                <a:extLst>
                  <a:ext uri="{FF2B5EF4-FFF2-40B4-BE49-F238E27FC236}">
                    <a16:creationId xmlns:a16="http://schemas.microsoft.com/office/drawing/2014/main" id="{D33EFBE0-76B7-12F3-5CA1-50319272D2F0}"/>
                  </a:ext>
                </a:extLst>
              </p:cNvPr>
              <p:cNvSpPr/>
              <p:nvPr/>
            </p:nvSpPr>
            <p:spPr>
              <a:xfrm>
                <a:off x="2533787" y="165588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1151" name="Group 1150">
              <a:extLst>
                <a:ext uri="{FF2B5EF4-FFF2-40B4-BE49-F238E27FC236}">
                  <a16:creationId xmlns:a16="http://schemas.microsoft.com/office/drawing/2014/main" id="{BE6531C0-4658-79B3-FE29-D985BA18A8FD}"/>
                </a:ext>
              </a:extLst>
            </p:cNvPr>
            <p:cNvGrpSpPr/>
            <p:nvPr/>
          </p:nvGrpSpPr>
          <p:grpSpPr>
            <a:xfrm>
              <a:off x="4046982" y="8248880"/>
              <a:ext cx="814930" cy="809831"/>
              <a:chOff x="2295868" y="1420938"/>
              <a:chExt cx="474742" cy="471773"/>
            </a:xfrm>
          </p:grpSpPr>
          <p:sp>
            <p:nvSpPr>
              <p:cNvPr id="1268" name="Rectangle 1267">
                <a:extLst>
                  <a:ext uri="{FF2B5EF4-FFF2-40B4-BE49-F238E27FC236}">
                    <a16:creationId xmlns:a16="http://schemas.microsoft.com/office/drawing/2014/main" id="{7D0FBD3B-AC71-3EDA-3D48-D0B71BE6008F}"/>
                  </a:ext>
                </a:extLst>
              </p:cNvPr>
              <p:cNvSpPr/>
              <p:nvPr/>
            </p:nvSpPr>
            <p:spPr>
              <a:xfrm>
                <a:off x="2295868" y="142093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69" name="Rectangle 1268">
                <a:extLst>
                  <a:ext uri="{FF2B5EF4-FFF2-40B4-BE49-F238E27FC236}">
                    <a16:creationId xmlns:a16="http://schemas.microsoft.com/office/drawing/2014/main" id="{936E450F-D818-A850-C9AF-4C37D90FBE6F}"/>
                  </a:ext>
                </a:extLst>
              </p:cNvPr>
              <p:cNvSpPr/>
              <p:nvPr/>
            </p:nvSpPr>
            <p:spPr>
              <a:xfrm>
                <a:off x="2533787" y="142093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70" name="Rectangle 1269">
                <a:extLst>
                  <a:ext uri="{FF2B5EF4-FFF2-40B4-BE49-F238E27FC236}">
                    <a16:creationId xmlns:a16="http://schemas.microsoft.com/office/drawing/2014/main" id="{8EB28194-2BEA-8331-BFF9-8A760B40F896}"/>
                  </a:ext>
                </a:extLst>
              </p:cNvPr>
              <p:cNvSpPr/>
              <p:nvPr/>
            </p:nvSpPr>
            <p:spPr>
              <a:xfrm>
                <a:off x="2295868" y="165588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71" name="Rectangle 1270">
                <a:extLst>
                  <a:ext uri="{FF2B5EF4-FFF2-40B4-BE49-F238E27FC236}">
                    <a16:creationId xmlns:a16="http://schemas.microsoft.com/office/drawing/2014/main" id="{11D68B65-BE04-B17D-4214-B2CCD93C1BD2}"/>
                  </a:ext>
                </a:extLst>
              </p:cNvPr>
              <p:cNvSpPr/>
              <p:nvPr/>
            </p:nvSpPr>
            <p:spPr>
              <a:xfrm>
                <a:off x="2533787" y="165588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1152" name="Group 1151">
              <a:extLst>
                <a:ext uri="{FF2B5EF4-FFF2-40B4-BE49-F238E27FC236}">
                  <a16:creationId xmlns:a16="http://schemas.microsoft.com/office/drawing/2014/main" id="{6B1601A5-0F59-8FBE-86A4-781CB406B077}"/>
                </a:ext>
              </a:extLst>
            </p:cNvPr>
            <p:cNvGrpSpPr/>
            <p:nvPr/>
          </p:nvGrpSpPr>
          <p:grpSpPr>
            <a:xfrm>
              <a:off x="4044187" y="8248880"/>
              <a:ext cx="1264372" cy="809831"/>
              <a:chOff x="3903804" y="4039274"/>
              <a:chExt cx="736568" cy="471773"/>
            </a:xfrm>
          </p:grpSpPr>
          <p:grpSp>
            <p:nvGrpSpPr>
              <p:cNvPr id="1260" name="Group 1259">
                <a:extLst>
                  <a:ext uri="{FF2B5EF4-FFF2-40B4-BE49-F238E27FC236}">
                    <a16:creationId xmlns:a16="http://schemas.microsoft.com/office/drawing/2014/main" id="{0959F2A2-89CE-BF75-59CA-2E041AAEC238}"/>
                  </a:ext>
                </a:extLst>
              </p:cNvPr>
              <p:cNvGrpSpPr/>
              <p:nvPr/>
            </p:nvGrpSpPr>
            <p:grpSpPr>
              <a:xfrm>
                <a:off x="3903804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264" name="Rectangle 1263">
                  <a:extLst>
                    <a:ext uri="{FF2B5EF4-FFF2-40B4-BE49-F238E27FC236}">
                      <a16:creationId xmlns:a16="http://schemas.microsoft.com/office/drawing/2014/main" id="{2AAC242A-5A54-D508-D91E-1D5B2701E6BE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265" name="Rectangle 1264">
                  <a:extLst>
                    <a:ext uri="{FF2B5EF4-FFF2-40B4-BE49-F238E27FC236}">
                      <a16:creationId xmlns:a16="http://schemas.microsoft.com/office/drawing/2014/main" id="{9C2B8E7E-69E9-80FD-C980-BF9B9EB40555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266" name="Rectangle 1265">
                  <a:extLst>
                    <a:ext uri="{FF2B5EF4-FFF2-40B4-BE49-F238E27FC236}">
                      <a16:creationId xmlns:a16="http://schemas.microsoft.com/office/drawing/2014/main" id="{C9E4FE08-16E8-DD1A-7CF5-362C3DE859CD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267" name="Rectangle 1266">
                  <a:extLst>
                    <a:ext uri="{FF2B5EF4-FFF2-40B4-BE49-F238E27FC236}">
                      <a16:creationId xmlns:a16="http://schemas.microsoft.com/office/drawing/2014/main" id="{C9FD3F77-9F78-9764-7557-EF506E5E8192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261" name="Group 1260">
                <a:extLst>
                  <a:ext uri="{FF2B5EF4-FFF2-40B4-BE49-F238E27FC236}">
                    <a16:creationId xmlns:a16="http://schemas.microsoft.com/office/drawing/2014/main" id="{30045FA2-E507-CAB5-3F0E-5031E2E7C24D}"/>
                  </a:ext>
                </a:extLst>
              </p:cNvPr>
              <p:cNvGrpSpPr/>
              <p:nvPr/>
            </p:nvGrpSpPr>
            <p:grpSpPr>
              <a:xfrm>
                <a:off x="4403549" y="4039274"/>
                <a:ext cx="236823" cy="471773"/>
                <a:chOff x="2295868" y="1420938"/>
                <a:chExt cx="236823" cy="471773"/>
              </a:xfrm>
            </p:grpSpPr>
            <p:sp>
              <p:nvSpPr>
                <p:cNvPr id="1262" name="Rectangle 1261">
                  <a:extLst>
                    <a:ext uri="{FF2B5EF4-FFF2-40B4-BE49-F238E27FC236}">
                      <a16:creationId xmlns:a16="http://schemas.microsoft.com/office/drawing/2014/main" id="{CFFEE18D-06C2-9F1D-2DF0-06491743FE77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263" name="Rectangle 1262">
                  <a:extLst>
                    <a:ext uri="{FF2B5EF4-FFF2-40B4-BE49-F238E27FC236}">
                      <a16:creationId xmlns:a16="http://schemas.microsoft.com/office/drawing/2014/main" id="{C6AA04D0-C78D-DF31-D738-140727BC6512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grpSp>
          <p:nvGrpSpPr>
            <p:cNvPr id="1153" name="Group 1152">
              <a:extLst>
                <a:ext uri="{FF2B5EF4-FFF2-40B4-BE49-F238E27FC236}">
                  <a16:creationId xmlns:a16="http://schemas.microsoft.com/office/drawing/2014/main" id="{0780A612-10A9-C61D-42C8-D3C8EE082C33}"/>
                </a:ext>
              </a:extLst>
            </p:cNvPr>
            <p:cNvGrpSpPr/>
            <p:nvPr/>
          </p:nvGrpSpPr>
          <p:grpSpPr>
            <a:xfrm>
              <a:off x="3192579" y="9106395"/>
              <a:ext cx="814930" cy="406523"/>
              <a:chOff x="2295868" y="1420938"/>
              <a:chExt cx="474742" cy="236823"/>
            </a:xfrm>
          </p:grpSpPr>
          <p:sp>
            <p:nvSpPr>
              <p:cNvPr id="1258" name="Rectangle 1257">
                <a:extLst>
                  <a:ext uri="{FF2B5EF4-FFF2-40B4-BE49-F238E27FC236}">
                    <a16:creationId xmlns:a16="http://schemas.microsoft.com/office/drawing/2014/main" id="{F0A62E6F-42BC-F910-904E-37B57BBC1C15}"/>
                  </a:ext>
                </a:extLst>
              </p:cNvPr>
              <p:cNvSpPr/>
              <p:nvPr/>
            </p:nvSpPr>
            <p:spPr>
              <a:xfrm>
                <a:off x="2295868" y="142093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59" name="Rectangle 1258">
                <a:extLst>
                  <a:ext uri="{FF2B5EF4-FFF2-40B4-BE49-F238E27FC236}">
                    <a16:creationId xmlns:a16="http://schemas.microsoft.com/office/drawing/2014/main" id="{837F22EF-6255-BDE2-BDFD-1D02F31CAE74}"/>
                  </a:ext>
                </a:extLst>
              </p:cNvPr>
              <p:cNvSpPr/>
              <p:nvPr/>
            </p:nvSpPr>
            <p:spPr>
              <a:xfrm>
                <a:off x="2533787" y="142093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1154" name="Group 1153">
              <a:extLst>
                <a:ext uri="{FF2B5EF4-FFF2-40B4-BE49-F238E27FC236}">
                  <a16:creationId xmlns:a16="http://schemas.microsoft.com/office/drawing/2014/main" id="{9A7652F8-CF5E-C306-44FD-5BF2B638191F}"/>
                </a:ext>
              </a:extLst>
            </p:cNvPr>
            <p:cNvGrpSpPr/>
            <p:nvPr/>
          </p:nvGrpSpPr>
          <p:grpSpPr>
            <a:xfrm>
              <a:off x="4050428" y="9106395"/>
              <a:ext cx="814930" cy="406523"/>
              <a:chOff x="2295868" y="1420938"/>
              <a:chExt cx="474742" cy="236823"/>
            </a:xfrm>
          </p:grpSpPr>
          <p:sp>
            <p:nvSpPr>
              <p:cNvPr id="1256" name="Rectangle 1255">
                <a:extLst>
                  <a:ext uri="{FF2B5EF4-FFF2-40B4-BE49-F238E27FC236}">
                    <a16:creationId xmlns:a16="http://schemas.microsoft.com/office/drawing/2014/main" id="{55877355-3A9D-5B20-E34C-8121A9065A94}"/>
                  </a:ext>
                </a:extLst>
              </p:cNvPr>
              <p:cNvSpPr/>
              <p:nvPr/>
            </p:nvSpPr>
            <p:spPr>
              <a:xfrm>
                <a:off x="2295868" y="142093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57" name="Rectangle 1256">
                <a:extLst>
                  <a:ext uri="{FF2B5EF4-FFF2-40B4-BE49-F238E27FC236}">
                    <a16:creationId xmlns:a16="http://schemas.microsoft.com/office/drawing/2014/main" id="{62E22DB2-9DE2-3006-693A-47C27CAD67BF}"/>
                  </a:ext>
                </a:extLst>
              </p:cNvPr>
              <p:cNvSpPr/>
              <p:nvPr/>
            </p:nvSpPr>
            <p:spPr>
              <a:xfrm>
                <a:off x="2533787" y="1420938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1155" name="Group 1154">
              <a:extLst>
                <a:ext uri="{FF2B5EF4-FFF2-40B4-BE49-F238E27FC236}">
                  <a16:creationId xmlns:a16="http://schemas.microsoft.com/office/drawing/2014/main" id="{40CA3993-684D-7289-1C8E-22FF9EFD65B5}"/>
                </a:ext>
              </a:extLst>
            </p:cNvPr>
            <p:cNvGrpSpPr/>
            <p:nvPr/>
          </p:nvGrpSpPr>
          <p:grpSpPr>
            <a:xfrm>
              <a:off x="4047634" y="9106401"/>
              <a:ext cx="1264372" cy="406523"/>
              <a:chOff x="3903804" y="4039274"/>
              <a:chExt cx="736568" cy="236823"/>
            </a:xfrm>
          </p:grpSpPr>
          <p:grpSp>
            <p:nvGrpSpPr>
              <p:cNvPr id="1252" name="Group 1251">
                <a:extLst>
                  <a:ext uri="{FF2B5EF4-FFF2-40B4-BE49-F238E27FC236}">
                    <a16:creationId xmlns:a16="http://schemas.microsoft.com/office/drawing/2014/main" id="{B7970C95-20C0-519A-77C2-F193A162296E}"/>
                  </a:ext>
                </a:extLst>
              </p:cNvPr>
              <p:cNvGrpSpPr/>
              <p:nvPr/>
            </p:nvGrpSpPr>
            <p:grpSpPr>
              <a:xfrm>
                <a:off x="3903804" y="4039274"/>
                <a:ext cx="474742" cy="236823"/>
                <a:chOff x="2295868" y="1420938"/>
                <a:chExt cx="474742" cy="236823"/>
              </a:xfrm>
            </p:grpSpPr>
            <p:sp>
              <p:nvSpPr>
                <p:cNvPr id="1254" name="Rectangle 1253">
                  <a:extLst>
                    <a:ext uri="{FF2B5EF4-FFF2-40B4-BE49-F238E27FC236}">
                      <a16:creationId xmlns:a16="http://schemas.microsoft.com/office/drawing/2014/main" id="{CCFFF0D5-9E29-99D3-2365-9E0E6B7135A8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255" name="Rectangle 1254">
                  <a:extLst>
                    <a:ext uri="{FF2B5EF4-FFF2-40B4-BE49-F238E27FC236}">
                      <a16:creationId xmlns:a16="http://schemas.microsoft.com/office/drawing/2014/main" id="{F0DB7F63-C4D4-2A5E-3F21-2B758A50A9EF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1253" name="Rectangle 1252">
                <a:extLst>
                  <a:ext uri="{FF2B5EF4-FFF2-40B4-BE49-F238E27FC236}">
                    <a16:creationId xmlns:a16="http://schemas.microsoft.com/office/drawing/2014/main" id="{A1FCDCFF-21DA-AD76-0BDA-43DE1E4216ED}"/>
                  </a:ext>
                </a:extLst>
              </p:cNvPr>
              <p:cNvSpPr/>
              <p:nvPr/>
            </p:nvSpPr>
            <p:spPr>
              <a:xfrm>
                <a:off x="4403549" y="4039274"/>
                <a:ext cx="236823" cy="236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156" name="Rounded Rectangle 1155">
              <a:extLst>
                <a:ext uri="{FF2B5EF4-FFF2-40B4-BE49-F238E27FC236}">
                  <a16:creationId xmlns:a16="http://schemas.microsoft.com/office/drawing/2014/main" id="{03D29393-8756-8699-CAE3-F369DCCDB1C1}"/>
                </a:ext>
              </a:extLst>
            </p:cNvPr>
            <p:cNvSpPr/>
            <p:nvPr/>
          </p:nvSpPr>
          <p:spPr>
            <a:xfrm>
              <a:off x="3611100" y="8276122"/>
              <a:ext cx="366609" cy="366612"/>
            </a:xfrm>
            <a:prstGeom prst="roundRect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68163" dist="25400" dir="2700000">
                <a:prstClr val="black">
                  <a:alpha val="31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B8412DFD-CB59-7FA9-060F-2B0DED863C8F}"/>
                </a:ext>
              </a:extLst>
            </p:cNvPr>
            <p:cNvSpPr/>
            <p:nvPr/>
          </p:nvSpPr>
          <p:spPr>
            <a:xfrm>
              <a:off x="3259263" y="8318343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8E79B042-B82A-8A6E-5916-4191CD569DF6}"/>
                </a:ext>
              </a:extLst>
            </p:cNvPr>
            <p:cNvSpPr/>
            <p:nvPr/>
          </p:nvSpPr>
          <p:spPr>
            <a:xfrm>
              <a:off x="3259263" y="8694404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2760467D-5495-A4AD-F4B3-D8295825B328}"/>
                </a:ext>
              </a:extLst>
            </p:cNvPr>
            <p:cNvSpPr/>
            <p:nvPr/>
          </p:nvSpPr>
          <p:spPr>
            <a:xfrm>
              <a:off x="3640771" y="8705304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0" name="Rounded Rectangle 1159">
              <a:extLst>
                <a:ext uri="{FF2B5EF4-FFF2-40B4-BE49-F238E27FC236}">
                  <a16:creationId xmlns:a16="http://schemas.microsoft.com/office/drawing/2014/main" id="{5CC6E904-0D90-527F-41C5-395ED2676120}"/>
                </a:ext>
              </a:extLst>
            </p:cNvPr>
            <p:cNvSpPr/>
            <p:nvPr/>
          </p:nvSpPr>
          <p:spPr>
            <a:xfrm>
              <a:off x="4466770" y="8276122"/>
              <a:ext cx="366609" cy="366612"/>
            </a:xfrm>
            <a:prstGeom prst="roundRect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68163" dist="25400" dir="2700000">
                <a:prstClr val="black">
                  <a:alpha val="31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D32075B5-9828-1CE3-6F2C-F503C2731E8D}"/>
                </a:ext>
              </a:extLst>
            </p:cNvPr>
            <p:cNvSpPr/>
            <p:nvPr/>
          </p:nvSpPr>
          <p:spPr>
            <a:xfrm>
              <a:off x="4114932" y="8318343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B817DB74-C1C0-2B72-39D6-5ED8B7B929A4}"/>
                </a:ext>
              </a:extLst>
            </p:cNvPr>
            <p:cNvSpPr/>
            <p:nvPr/>
          </p:nvSpPr>
          <p:spPr>
            <a:xfrm>
              <a:off x="4114932" y="8694404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EE578433-052E-A03F-C1DE-DF3808C661D2}"/>
                </a:ext>
              </a:extLst>
            </p:cNvPr>
            <p:cNvSpPr/>
            <p:nvPr/>
          </p:nvSpPr>
          <p:spPr>
            <a:xfrm>
              <a:off x="4496440" y="8705304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F4747C43-D0D3-E28B-83DD-9119E659E86A}"/>
                </a:ext>
              </a:extLst>
            </p:cNvPr>
            <p:cNvSpPr/>
            <p:nvPr/>
          </p:nvSpPr>
          <p:spPr>
            <a:xfrm>
              <a:off x="4970600" y="8318343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5" name="Oval 1164">
              <a:extLst>
                <a:ext uri="{FF2B5EF4-FFF2-40B4-BE49-F238E27FC236}">
                  <a16:creationId xmlns:a16="http://schemas.microsoft.com/office/drawing/2014/main" id="{E5870D08-0600-300A-9EF1-710AEC5A0A10}"/>
                </a:ext>
              </a:extLst>
            </p:cNvPr>
            <p:cNvSpPr/>
            <p:nvPr/>
          </p:nvSpPr>
          <p:spPr>
            <a:xfrm>
              <a:off x="4970600" y="8694404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6" name="Rounded Rectangle 1165">
              <a:extLst>
                <a:ext uri="{FF2B5EF4-FFF2-40B4-BE49-F238E27FC236}">
                  <a16:creationId xmlns:a16="http://schemas.microsoft.com/office/drawing/2014/main" id="{B7BFA539-1B98-57FD-6CA3-2584EF4FA6F5}"/>
                </a:ext>
              </a:extLst>
            </p:cNvPr>
            <p:cNvSpPr/>
            <p:nvPr/>
          </p:nvSpPr>
          <p:spPr>
            <a:xfrm>
              <a:off x="3619473" y="9138622"/>
              <a:ext cx="366609" cy="366612"/>
            </a:xfrm>
            <a:prstGeom prst="roundRect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68163" dist="25400" dir="2700000">
                <a:prstClr val="black">
                  <a:alpha val="31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B5661263-9781-13B4-2753-859B70733A85}"/>
                </a:ext>
              </a:extLst>
            </p:cNvPr>
            <p:cNvSpPr/>
            <p:nvPr/>
          </p:nvSpPr>
          <p:spPr>
            <a:xfrm>
              <a:off x="3267638" y="9180842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8" name="Rounded Rectangle 1167">
              <a:extLst>
                <a:ext uri="{FF2B5EF4-FFF2-40B4-BE49-F238E27FC236}">
                  <a16:creationId xmlns:a16="http://schemas.microsoft.com/office/drawing/2014/main" id="{B6AD042F-3D8A-6498-D339-F5ADB7E8545D}"/>
                </a:ext>
              </a:extLst>
            </p:cNvPr>
            <p:cNvSpPr/>
            <p:nvPr/>
          </p:nvSpPr>
          <p:spPr>
            <a:xfrm>
              <a:off x="4475143" y="9138622"/>
              <a:ext cx="366609" cy="366612"/>
            </a:xfrm>
            <a:prstGeom prst="roundRect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68163" dist="25400" dir="2700000">
                <a:prstClr val="black">
                  <a:alpha val="31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0B68A597-BFB6-55F7-026F-FA5FEA0E1970}"/>
                </a:ext>
              </a:extLst>
            </p:cNvPr>
            <p:cNvSpPr/>
            <p:nvPr/>
          </p:nvSpPr>
          <p:spPr>
            <a:xfrm>
              <a:off x="4123307" y="9180842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E5A57ADA-6DDA-0665-E89F-746D4F0AB28C}"/>
                </a:ext>
              </a:extLst>
            </p:cNvPr>
            <p:cNvSpPr/>
            <p:nvPr/>
          </p:nvSpPr>
          <p:spPr>
            <a:xfrm>
              <a:off x="4978973" y="9180842"/>
              <a:ext cx="294307" cy="294307"/>
            </a:xfrm>
            <a:prstGeom prst="ellipse">
              <a:avLst/>
            </a:prstGeom>
            <a:solidFill>
              <a:srgbClr val="BFD7EF"/>
            </a:solidFill>
            <a:ln w="3175">
              <a:solidFill>
                <a:schemeClr val="tx1"/>
              </a:solidFill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ADB52503-0146-5E86-C4EC-FB3A6F11694F}"/>
                </a:ext>
              </a:extLst>
            </p:cNvPr>
            <p:cNvSpPr/>
            <p:nvPr/>
          </p:nvSpPr>
          <p:spPr>
            <a:xfrm>
              <a:off x="3259263" y="8691064"/>
              <a:ext cx="294307" cy="294307"/>
            </a:xfrm>
            <a:prstGeom prst="ellipse">
              <a:avLst/>
            </a:prstGeom>
            <a:gradFill flip="none" rotWithShape="1">
              <a:gsLst>
                <a:gs pos="22000">
                  <a:srgbClr val="E1E30D">
                    <a:alpha val="54915"/>
                  </a:srgbClr>
                </a:gs>
                <a:gs pos="22000">
                  <a:srgbClr val="E1E30D">
                    <a:alpha val="49657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DE6C20C1-4851-18AF-7BB3-6CA00C638928}"/>
                </a:ext>
              </a:extLst>
            </p:cNvPr>
            <p:cNvSpPr/>
            <p:nvPr/>
          </p:nvSpPr>
          <p:spPr>
            <a:xfrm>
              <a:off x="3259263" y="8320593"/>
              <a:ext cx="294307" cy="294307"/>
            </a:xfrm>
            <a:prstGeom prst="ellipse">
              <a:avLst/>
            </a:prstGeom>
            <a:gradFill flip="none" rotWithShape="1">
              <a:gsLst>
                <a:gs pos="16000">
                  <a:srgbClr val="F7124B">
                    <a:alpha val="54136"/>
                  </a:srgbClr>
                </a:gs>
                <a:gs pos="29000">
                  <a:srgbClr val="F7124B">
                    <a:alpha val="60449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3" name="Oval 1172">
              <a:extLst>
                <a:ext uri="{FF2B5EF4-FFF2-40B4-BE49-F238E27FC236}">
                  <a16:creationId xmlns:a16="http://schemas.microsoft.com/office/drawing/2014/main" id="{4980D748-938F-D3A4-5C15-74BFEC6176C1}"/>
                </a:ext>
              </a:extLst>
            </p:cNvPr>
            <p:cNvSpPr/>
            <p:nvPr/>
          </p:nvSpPr>
          <p:spPr>
            <a:xfrm>
              <a:off x="4970042" y="8694239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FFD53D"/>
                </a:gs>
                <a:gs pos="42000">
                  <a:srgbClr val="FFD53D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4" name="Oval 1173">
              <a:extLst>
                <a:ext uri="{FF2B5EF4-FFF2-40B4-BE49-F238E27FC236}">
                  <a16:creationId xmlns:a16="http://schemas.microsoft.com/office/drawing/2014/main" id="{A55C0D0E-CD81-4323-5864-92FA1B1FF04B}"/>
                </a:ext>
              </a:extLst>
            </p:cNvPr>
            <p:cNvSpPr/>
            <p:nvPr/>
          </p:nvSpPr>
          <p:spPr>
            <a:xfrm>
              <a:off x="4973217" y="8320593"/>
              <a:ext cx="294307" cy="294307"/>
            </a:xfrm>
            <a:prstGeom prst="ellipse">
              <a:avLst/>
            </a:prstGeom>
            <a:gradFill flip="none" rotWithShape="1">
              <a:gsLst>
                <a:gs pos="4000">
                  <a:srgbClr val="7C204E"/>
                </a:gs>
                <a:gs pos="35000">
                  <a:srgbClr val="7C204E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5" name="Oval 1174">
              <a:extLst>
                <a:ext uri="{FF2B5EF4-FFF2-40B4-BE49-F238E27FC236}">
                  <a16:creationId xmlns:a16="http://schemas.microsoft.com/office/drawing/2014/main" id="{1FE63A00-F7B6-CC09-1DC5-CA118522BF9C}"/>
                </a:ext>
              </a:extLst>
            </p:cNvPr>
            <p:cNvSpPr/>
            <p:nvPr/>
          </p:nvSpPr>
          <p:spPr>
            <a:xfrm>
              <a:off x="3267836" y="9179917"/>
              <a:ext cx="294307" cy="294307"/>
            </a:xfrm>
            <a:prstGeom prst="ellipse">
              <a:avLst/>
            </a:prstGeom>
            <a:gradFill flip="none" rotWithShape="1">
              <a:gsLst>
                <a:gs pos="22000">
                  <a:srgbClr val="00B0D0"/>
                </a:gs>
                <a:gs pos="42000">
                  <a:srgbClr val="00B0D0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6" name="Oval 1175">
              <a:extLst>
                <a:ext uri="{FF2B5EF4-FFF2-40B4-BE49-F238E27FC236}">
                  <a16:creationId xmlns:a16="http://schemas.microsoft.com/office/drawing/2014/main" id="{6F8B0464-77C9-2081-6C58-D54EB4CA1B3E}"/>
                </a:ext>
              </a:extLst>
            </p:cNvPr>
            <p:cNvSpPr/>
            <p:nvPr/>
          </p:nvSpPr>
          <p:spPr>
            <a:xfrm>
              <a:off x="4124288" y="9179917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8D1748">
                    <a:alpha val="71353"/>
                  </a:srgbClr>
                </a:gs>
                <a:gs pos="42000">
                  <a:srgbClr val="8D1748">
                    <a:alpha val="68810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7" name="Oval 1176">
              <a:extLst>
                <a:ext uri="{FF2B5EF4-FFF2-40B4-BE49-F238E27FC236}">
                  <a16:creationId xmlns:a16="http://schemas.microsoft.com/office/drawing/2014/main" id="{78517A4F-F0A8-AAC2-ADC9-884F925B5344}"/>
                </a:ext>
              </a:extLst>
            </p:cNvPr>
            <p:cNvSpPr/>
            <p:nvPr/>
          </p:nvSpPr>
          <p:spPr>
            <a:xfrm>
              <a:off x="4978415" y="9179917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0479FC">
                    <a:alpha val="71142"/>
                  </a:srgbClr>
                </a:gs>
                <a:gs pos="42000">
                  <a:srgbClr val="0479FC">
                    <a:alpha val="68000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D015A147-55CC-D375-EE5F-51AEC696D70C}"/>
                </a:ext>
              </a:extLst>
            </p:cNvPr>
            <p:cNvSpPr/>
            <p:nvPr/>
          </p:nvSpPr>
          <p:spPr>
            <a:xfrm>
              <a:off x="4118939" y="7816022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E81D0B">
                    <a:alpha val="69842"/>
                  </a:srgbClr>
                </a:gs>
                <a:gs pos="42000">
                  <a:srgbClr val="E81D0B">
                    <a:alpha val="35710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46C87469-6064-628B-F49B-7E31197C33E8}"/>
                </a:ext>
              </a:extLst>
            </p:cNvPr>
            <p:cNvSpPr/>
            <p:nvPr/>
          </p:nvSpPr>
          <p:spPr>
            <a:xfrm>
              <a:off x="4504284" y="7823545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188E98">
                    <a:alpha val="70033"/>
                  </a:srgbClr>
                </a:gs>
                <a:gs pos="42000">
                  <a:srgbClr val="188E98">
                    <a:alpha val="65000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951BEB25-C5CB-4169-D72F-BF5F877EB3A6}"/>
                </a:ext>
              </a:extLst>
            </p:cNvPr>
            <p:cNvSpPr/>
            <p:nvPr/>
          </p:nvSpPr>
          <p:spPr>
            <a:xfrm>
              <a:off x="4976091" y="7813546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57CC14">
                    <a:alpha val="68515"/>
                  </a:srgbClr>
                </a:gs>
                <a:gs pos="42000">
                  <a:srgbClr val="57CC14">
                    <a:alpha val="66715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55075B0C-8AB5-2E56-EA53-BD25F37C1471}"/>
                </a:ext>
              </a:extLst>
            </p:cNvPr>
            <p:cNvSpPr/>
            <p:nvPr/>
          </p:nvSpPr>
          <p:spPr>
            <a:xfrm>
              <a:off x="3267986" y="7819197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0F7CDC">
                    <a:alpha val="69746"/>
                  </a:srgbClr>
                </a:gs>
                <a:gs pos="42000">
                  <a:srgbClr val="0F7CDC">
                    <a:alpha val="60000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FF868176-2E9A-EE8F-CBC0-6810DD3528F8}"/>
                </a:ext>
              </a:extLst>
            </p:cNvPr>
            <p:cNvSpPr/>
            <p:nvPr/>
          </p:nvSpPr>
          <p:spPr>
            <a:xfrm>
              <a:off x="3646982" y="7824244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chemeClr val="bg2">
                    <a:lumMod val="75000"/>
                    <a:alpha val="71915"/>
                  </a:schemeClr>
                </a:gs>
                <a:gs pos="42000">
                  <a:schemeClr val="bg2">
                    <a:lumMod val="75000"/>
                    <a:alpha val="71014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3" name="Parallelogram 1182">
              <a:extLst>
                <a:ext uri="{FF2B5EF4-FFF2-40B4-BE49-F238E27FC236}">
                  <a16:creationId xmlns:a16="http://schemas.microsoft.com/office/drawing/2014/main" id="{887C6B8A-98A3-4465-8EFD-54986022C38D}"/>
                </a:ext>
              </a:extLst>
            </p:cNvPr>
            <p:cNvSpPr/>
            <p:nvPr/>
          </p:nvSpPr>
          <p:spPr>
            <a:xfrm rot="357466">
              <a:off x="5025926" y="8396979"/>
              <a:ext cx="184480" cy="138707"/>
            </a:xfrm>
            <a:prstGeom prst="parallelogram">
              <a:avLst>
                <a:gd name="adj" fmla="val 30822"/>
              </a:avLst>
            </a:prstGeom>
            <a:solidFill>
              <a:srgbClr val="FFEEAE"/>
            </a:solidFill>
            <a:ln w="3175">
              <a:solidFill>
                <a:schemeClr val="tx1"/>
              </a:solidFill>
            </a:ln>
            <a:effectLst>
              <a:innerShdw blurRad="127000" dist="76200" dir="3780000">
                <a:srgbClr val="7C204E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184" name="Parallelogram 1183">
              <a:extLst>
                <a:ext uri="{FF2B5EF4-FFF2-40B4-BE49-F238E27FC236}">
                  <a16:creationId xmlns:a16="http://schemas.microsoft.com/office/drawing/2014/main" id="{32681B2E-7B29-6031-8A84-6A288B00876B}"/>
                </a:ext>
              </a:extLst>
            </p:cNvPr>
            <p:cNvSpPr/>
            <p:nvPr/>
          </p:nvSpPr>
          <p:spPr>
            <a:xfrm rot="357466">
              <a:off x="5025926" y="8773040"/>
              <a:ext cx="184480" cy="138707"/>
            </a:xfrm>
            <a:prstGeom prst="parallelogram">
              <a:avLst>
                <a:gd name="adj" fmla="val 30822"/>
              </a:avLst>
            </a:prstGeom>
            <a:solidFill>
              <a:srgbClr val="FFEEAE"/>
            </a:solidFill>
            <a:ln w="3175">
              <a:solidFill>
                <a:schemeClr val="tx1"/>
              </a:solidFill>
            </a:ln>
            <a:effectLst>
              <a:innerShdw blurRad="88900" dist="50800" dir="3780000">
                <a:srgbClr val="FFD53D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1185" name="Group 1184">
              <a:extLst>
                <a:ext uri="{FF2B5EF4-FFF2-40B4-BE49-F238E27FC236}">
                  <a16:creationId xmlns:a16="http://schemas.microsoft.com/office/drawing/2014/main" id="{128F2251-2DF2-7914-D5CD-BA1F03021CE7}"/>
                </a:ext>
              </a:extLst>
            </p:cNvPr>
            <p:cNvGrpSpPr/>
            <p:nvPr/>
          </p:nvGrpSpPr>
          <p:grpSpPr>
            <a:xfrm>
              <a:off x="4115212" y="8694448"/>
              <a:ext cx="294307" cy="294307"/>
              <a:chOff x="4509010" y="7571920"/>
              <a:chExt cx="294307" cy="294307"/>
            </a:xfrm>
          </p:grpSpPr>
          <p:sp>
            <p:nvSpPr>
              <p:cNvPr id="1250" name="Oval 1249">
                <a:extLst>
                  <a:ext uri="{FF2B5EF4-FFF2-40B4-BE49-F238E27FC236}">
                    <a16:creationId xmlns:a16="http://schemas.microsoft.com/office/drawing/2014/main" id="{355EBE1B-8A4D-0E31-32B1-06CF752B21B3}"/>
                  </a:ext>
                </a:extLst>
              </p:cNvPr>
              <p:cNvSpPr/>
              <p:nvPr/>
            </p:nvSpPr>
            <p:spPr>
              <a:xfrm>
                <a:off x="4509010" y="7571920"/>
                <a:ext cx="294307" cy="294307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CF8B0D"/>
                  </a:gs>
                  <a:gs pos="42000">
                    <a:srgbClr val="CF8B0D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noFill/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51" name="Parallelogram 1250">
                <a:extLst>
                  <a:ext uri="{FF2B5EF4-FFF2-40B4-BE49-F238E27FC236}">
                    <a16:creationId xmlns:a16="http://schemas.microsoft.com/office/drawing/2014/main" id="{0F5A7FC3-8101-7F46-4EE4-8BA660EA05D5}"/>
                  </a:ext>
                </a:extLst>
              </p:cNvPr>
              <p:cNvSpPr/>
              <p:nvPr/>
            </p:nvSpPr>
            <p:spPr>
              <a:xfrm rot="357466">
                <a:off x="4565019" y="7650074"/>
                <a:ext cx="184480" cy="138707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114300" dist="50800" dir="3780000">
                  <a:srgbClr val="CF8B0D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186" name="Parallelogram 1185">
              <a:extLst>
                <a:ext uri="{FF2B5EF4-FFF2-40B4-BE49-F238E27FC236}">
                  <a16:creationId xmlns:a16="http://schemas.microsoft.com/office/drawing/2014/main" id="{EC7B6EA7-517C-B971-9A5B-FF3AD420C5E2}"/>
                </a:ext>
              </a:extLst>
            </p:cNvPr>
            <p:cNvSpPr/>
            <p:nvPr/>
          </p:nvSpPr>
          <p:spPr>
            <a:xfrm rot="357466">
              <a:off x="4178634" y="9259480"/>
              <a:ext cx="184480" cy="138707"/>
            </a:xfrm>
            <a:prstGeom prst="parallelogram">
              <a:avLst>
                <a:gd name="adj" fmla="val 30822"/>
              </a:avLst>
            </a:prstGeom>
            <a:solidFill>
              <a:srgbClr val="FFEEAE"/>
            </a:solidFill>
            <a:ln w="3175">
              <a:solidFill>
                <a:schemeClr val="tx1"/>
              </a:solidFill>
            </a:ln>
            <a:effectLst>
              <a:innerShdw blurRad="114300" dist="63500" dir="3780000">
                <a:srgbClr val="8D1748">
                  <a:alpha val="61000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AAE85D26-3ED4-977B-1B6A-5B8B606DCD5A}"/>
                </a:ext>
              </a:extLst>
            </p:cNvPr>
            <p:cNvSpPr/>
            <p:nvPr/>
          </p:nvSpPr>
          <p:spPr>
            <a:xfrm>
              <a:off x="4116925" y="8317978"/>
              <a:ext cx="294307" cy="294307"/>
            </a:xfrm>
            <a:prstGeom prst="ellipse">
              <a:avLst/>
            </a:prstGeom>
            <a:gradFill flip="none" rotWithShape="1">
              <a:gsLst>
                <a:gs pos="23000">
                  <a:srgbClr val="E11C00"/>
                </a:gs>
                <a:gs pos="42000">
                  <a:srgbClr val="E11C00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88" name="Parallelogram 1187">
              <a:extLst>
                <a:ext uri="{FF2B5EF4-FFF2-40B4-BE49-F238E27FC236}">
                  <a16:creationId xmlns:a16="http://schemas.microsoft.com/office/drawing/2014/main" id="{D00A8695-080F-13B2-C6BA-B8C3C7CA9CCE}"/>
                </a:ext>
              </a:extLst>
            </p:cNvPr>
            <p:cNvSpPr/>
            <p:nvPr/>
          </p:nvSpPr>
          <p:spPr>
            <a:xfrm rot="357466">
              <a:off x="5034299" y="9259480"/>
              <a:ext cx="184480" cy="138707"/>
            </a:xfrm>
            <a:prstGeom prst="parallelogram">
              <a:avLst>
                <a:gd name="adj" fmla="val 30822"/>
              </a:avLst>
            </a:prstGeom>
            <a:solidFill>
              <a:srgbClr val="FFEEAE"/>
            </a:solidFill>
            <a:ln w="3175">
              <a:solidFill>
                <a:schemeClr val="tx1"/>
              </a:solidFill>
            </a:ln>
            <a:effectLst>
              <a:innerShdw blurRad="88900" dist="76200" dir="3780000">
                <a:srgbClr val="0370E8">
                  <a:alpha val="48000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189" name="Parallelogram 1188">
              <a:extLst>
                <a:ext uri="{FF2B5EF4-FFF2-40B4-BE49-F238E27FC236}">
                  <a16:creationId xmlns:a16="http://schemas.microsoft.com/office/drawing/2014/main" id="{3B7B427F-08F5-6F06-772C-B63E92AEC561}"/>
                </a:ext>
              </a:extLst>
            </p:cNvPr>
            <p:cNvSpPr/>
            <p:nvPr/>
          </p:nvSpPr>
          <p:spPr>
            <a:xfrm rot="357466">
              <a:off x="3322964" y="9259480"/>
              <a:ext cx="184480" cy="138707"/>
            </a:xfrm>
            <a:prstGeom prst="parallelogram">
              <a:avLst>
                <a:gd name="adj" fmla="val 30822"/>
              </a:avLst>
            </a:prstGeom>
            <a:solidFill>
              <a:srgbClr val="FFEEAE"/>
            </a:solidFill>
            <a:ln w="3175">
              <a:solidFill>
                <a:schemeClr val="tx1"/>
              </a:solidFill>
            </a:ln>
            <a:effectLst>
              <a:innerShdw blurRad="76200" dist="63500" dir="3780000">
                <a:srgbClr val="00B0D0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CED0EA29-1EAB-08DA-06A0-A11D810A80CA}"/>
                </a:ext>
              </a:extLst>
            </p:cNvPr>
            <p:cNvSpPr/>
            <p:nvPr/>
          </p:nvSpPr>
          <p:spPr>
            <a:xfrm>
              <a:off x="3641432" y="8702462"/>
              <a:ext cx="294307" cy="294307"/>
            </a:xfrm>
            <a:prstGeom prst="ellipse">
              <a:avLst/>
            </a:prstGeom>
            <a:gradFill flip="none" rotWithShape="1">
              <a:gsLst>
                <a:gs pos="24000">
                  <a:srgbClr val="D9D9D9">
                    <a:alpha val="68000"/>
                  </a:srgbClr>
                </a:gs>
                <a:gs pos="33000">
                  <a:srgbClr val="D9D9D9">
                    <a:alpha val="71177"/>
                  </a:srgb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175">
              <a:noFill/>
            </a:ln>
            <a:effectLst>
              <a:innerShdw blurRad="76200" dist="254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1191" name="Group 1190">
              <a:extLst>
                <a:ext uri="{FF2B5EF4-FFF2-40B4-BE49-F238E27FC236}">
                  <a16:creationId xmlns:a16="http://schemas.microsoft.com/office/drawing/2014/main" id="{F8D4A7AD-06C8-B742-149A-07D4F8CD6801}"/>
                </a:ext>
              </a:extLst>
            </p:cNvPr>
            <p:cNvGrpSpPr/>
            <p:nvPr/>
          </p:nvGrpSpPr>
          <p:grpSpPr>
            <a:xfrm>
              <a:off x="4495251" y="8703764"/>
              <a:ext cx="294307" cy="294307"/>
              <a:chOff x="4126141" y="7560372"/>
              <a:chExt cx="294307" cy="294307"/>
            </a:xfrm>
          </p:grpSpPr>
          <p:sp>
            <p:nvSpPr>
              <p:cNvPr id="1248" name="Oval 1247">
                <a:extLst>
                  <a:ext uri="{FF2B5EF4-FFF2-40B4-BE49-F238E27FC236}">
                    <a16:creationId xmlns:a16="http://schemas.microsoft.com/office/drawing/2014/main" id="{4169F47D-A794-AFE0-C0F4-F6C07D8D4988}"/>
                  </a:ext>
                </a:extLst>
              </p:cNvPr>
              <p:cNvSpPr/>
              <p:nvPr/>
            </p:nvSpPr>
            <p:spPr>
              <a:xfrm>
                <a:off x="4126141" y="7560372"/>
                <a:ext cx="294307" cy="294307"/>
              </a:xfrm>
              <a:prstGeom prst="ellipse">
                <a:avLst/>
              </a:prstGeom>
              <a:gradFill flip="none" rotWithShape="1">
                <a:gsLst>
                  <a:gs pos="22000">
                    <a:srgbClr val="038C8D"/>
                  </a:gs>
                  <a:gs pos="42000">
                    <a:srgbClr val="038C8D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noFill/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49" name="Parallelogram 1248">
                <a:extLst>
                  <a:ext uri="{FF2B5EF4-FFF2-40B4-BE49-F238E27FC236}">
                    <a16:creationId xmlns:a16="http://schemas.microsoft.com/office/drawing/2014/main" id="{11C3FC1F-A650-35FA-B93B-7F86E21D4BE3}"/>
                  </a:ext>
                </a:extLst>
              </p:cNvPr>
              <p:cNvSpPr/>
              <p:nvPr/>
            </p:nvSpPr>
            <p:spPr>
              <a:xfrm rot="357466">
                <a:off x="4183511" y="7639173"/>
                <a:ext cx="184480" cy="138707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63500" dist="50800" dir="3780000">
                  <a:srgbClr val="038C8D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cxnSp>
          <p:nvCxnSpPr>
            <p:cNvPr id="1192" name="Straight Connector 1191">
              <a:extLst>
                <a:ext uri="{FF2B5EF4-FFF2-40B4-BE49-F238E27FC236}">
                  <a16:creationId xmlns:a16="http://schemas.microsoft.com/office/drawing/2014/main" id="{774046D2-69F8-E666-7884-E4B3A9EF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123537" y="8217124"/>
              <a:ext cx="2159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3" name="Straight Connector 1192">
              <a:extLst>
                <a:ext uri="{FF2B5EF4-FFF2-40B4-BE49-F238E27FC236}">
                  <a16:creationId xmlns:a16="http://schemas.microsoft.com/office/drawing/2014/main" id="{BA0B1ECD-B1FF-66B1-19B9-17776FEB2578}"/>
                </a:ext>
              </a:extLst>
            </p:cNvPr>
            <p:cNvCxnSpPr>
              <a:cxnSpLocks/>
            </p:cNvCxnSpPr>
            <p:nvPr/>
          </p:nvCxnSpPr>
          <p:spPr>
            <a:xfrm>
              <a:off x="3146834" y="9086095"/>
              <a:ext cx="2159615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94" name="Group 1193">
              <a:extLst>
                <a:ext uri="{FF2B5EF4-FFF2-40B4-BE49-F238E27FC236}">
                  <a16:creationId xmlns:a16="http://schemas.microsoft.com/office/drawing/2014/main" id="{AD5AB32F-D638-82BF-B5AA-7F9116F3B402}"/>
                </a:ext>
              </a:extLst>
            </p:cNvPr>
            <p:cNvGrpSpPr/>
            <p:nvPr/>
          </p:nvGrpSpPr>
          <p:grpSpPr>
            <a:xfrm>
              <a:off x="3126562" y="9118764"/>
              <a:ext cx="2187573" cy="822361"/>
              <a:chOff x="-58868" y="8253007"/>
              <a:chExt cx="2296378" cy="863264"/>
            </a:xfrm>
          </p:grpSpPr>
          <p:sp>
            <p:nvSpPr>
              <p:cNvPr id="1222" name="Rectangle 1221">
                <a:extLst>
                  <a:ext uri="{FF2B5EF4-FFF2-40B4-BE49-F238E27FC236}">
                    <a16:creationId xmlns:a16="http://schemas.microsoft.com/office/drawing/2014/main" id="{2E0001DB-CB1D-EADE-CF6C-E8932949143F}"/>
                  </a:ext>
                </a:extLst>
              </p:cNvPr>
              <p:cNvSpPr/>
              <p:nvPr/>
            </p:nvSpPr>
            <p:spPr>
              <a:xfrm>
                <a:off x="-36859" y="8253455"/>
                <a:ext cx="2274369" cy="856288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3" name="Oval 1222">
                <a:extLst>
                  <a:ext uri="{FF2B5EF4-FFF2-40B4-BE49-F238E27FC236}">
                    <a16:creationId xmlns:a16="http://schemas.microsoft.com/office/drawing/2014/main" id="{D1E4FD02-21A4-A917-FB87-E5C3EED14859}"/>
                  </a:ext>
                </a:extLst>
              </p:cNvPr>
              <p:cNvSpPr/>
              <p:nvPr/>
            </p:nvSpPr>
            <p:spPr>
              <a:xfrm>
                <a:off x="89354" y="8713604"/>
                <a:ext cx="308945" cy="308945"/>
              </a:xfrm>
              <a:prstGeom prst="ellipse">
                <a:avLst/>
              </a:prstGeom>
              <a:solidFill>
                <a:srgbClr val="BFD7EF"/>
              </a:solidFill>
              <a:ln w="3175">
                <a:noFill/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4" name="Oval 1223">
                <a:extLst>
                  <a:ext uri="{FF2B5EF4-FFF2-40B4-BE49-F238E27FC236}">
                    <a16:creationId xmlns:a16="http://schemas.microsoft.com/office/drawing/2014/main" id="{B26BA5EF-B019-E457-1A5F-CCA5B53686E7}"/>
                  </a:ext>
                </a:extLst>
              </p:cNvPr>
              <p:cNvSpPr/>
              <p:nvPr/>
            </p:nvSpPr>
            <p:spPr>
              <a:xfrm>
                <a:off x="489836" y="8725047"/>
                <a:ext cx="308945" cy="30894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5" name="Rounded Rectangle 1224">
                <a:extLst>
                  <a:ext uri="{FF2B5EF4-FFF2-40B4-BE49-F238E27FC236}">
                    <a16:creationId xmlns:a16="http://schemas.microsoft.com/office/drawing/2014/main" id="{AAB1647F-2E56-B386-766C-C4E0719D1A65}"/>
                  </a:ext>
                </a:extLst>
              </p:cNvPr>
              <p:cNvSpPr/>
              <p:nvPr/>
            </p:nvSpPr>
            <p:spPr>
              <a:xfrm>
                <a:off x="1356918" y="8274519"/>
                <a:ext cx="384843" cy="384847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6" name="Oval 1225">
                <a:extLst>
                  <a:ext uri="{FF2B5EF4-FFF2-40B4-BE49-F238E27FC236}">
                    <a16:creationId xmlns:a16="http://schemas.microsoft.com/office/drawing/2014/main" id="{D5C92D26-66EA-66C4-5A95-2CA03CC8CD46}"/>
                  </a:ext>
                </a:extLst>
              </p:cNvPr>
              <p:cNvSpPr/>
              <p:nvPr/>
            </p:nvSpPr>
            <p:spPr>
              <a:xfrm>
                <a:off x="987583" y="8713604"/>
                <a:ext cx="308945" cy="30894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7" name="Oval 1226">
                <a:extLst>
                  <a:ext uri="{FF2B5EF4-FFF2-40B4-BE49-F238E27FC236}">
                    <a16:creationId xmlns:a16="http://schemas.microsoft.com/office/drawing/2014/main" id="{7A063C5C-1A30-2A8A-0740-B24195D36037}"/>
                  </a:ext>
                </a:extLst>
              </p:cNvPr>
              <p:cNvSpPr/>
              <p:nvPr/>
            </p:nvSpPr>
            <p:spPr>
              <a:xfrm>
                <a:off x="1388065" y="8725047"/>
                <a:ext cx="308945" cy="30894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8" name="Oval 1227">
                <a:extLst>
                  <a:ext uri="{FF2B5EF4-FFF2-40B4-BE49-F238E27FC236}">
                    <a16:creationId xmlns:a16="http://schemas.microsoft.com/office/drawing/2014/main" id="{045EFA78-545B-EC1B-FD18-CC717B5D702B}"/>
                  </a:ext>
                </a:extLst>
              </p:cNvPr>
              <p:cNvSpPr/>
              <p:nvPr/>
            </p:nvSpPr>
            <p:spPr>
              <a:xfrm>
                <a:off x="1885808" y="8713604"/>
                <a:ext cx="308945" cy="30894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1229" name="Group 1228">
                <a:extLst>
                  <a:ext uri="{FF2B5EF4-FFF2-40B4-BE49-F238E27FC236}">
                    <a16:creationId xmlns:a16="http://schemas.microsoft.com/office/drawing/2014/main" id="{D29B1305-E397-52DB-402B-2552313C76B1}"/>
                  </a:ext>
                </a:extLst>
              </p:cNvPr>
              <p:cNvGrpSpPr/>
              <p:nvPr/>
            </p:nvGrpSpPr>
            <p:grpSpPr>
              <a:xfrm>
                <a:off x="9995" y="8253007"/>
                <a:ext cx="1755979" cy="850111"/>
                <a:chOff x="4903294" y="4039274"/>
                <a:chExt cx="974487" cy="471773"/>
              </a:xfrm>
            </p:grpSpPr>
            <p:grpSp>
              <p:nvGrpSpPr>
                <p:cNvPr id="1241" name="Group 1240">
                  <a:extLst>
                    <a:ext uri="{FF2B5EF4-FFF2-40B4-BE49-F238E27FC236}">
                      <a16:creationId xmlns:a16="http://schemas.microsoft.com/office/drawing/2014/main" id="{CB4BE032-B0B6-266E-8694-3C8BE9268857}"/>
                    </a:ext>
                  </a:extLst>
                </p:cNvPr>
                <p:cNvGrpSpPr/>
                <p:nvPr/>
              </p:nvGrpSpPr>
              <p:grpSpPr>
                <a:xfrm>
                  <a:off x="4903294" y="4274224"/>
                  <a:ext cx="474742" cy="236823"/>
                  <a:chOff x="2295868" y="1655888"/>
                  <a:chExt cx="474742" cy="236823"/>
                </a:xfrm>
              </p:grpSpPr>
              <p:sp>
                <p:nvSpPr>
                  <p:cNvPr id="1246" name="Rectangle 1245">
                    <a:extLst>
                      <a:ext uri="{FF2B5EF4-FFF2-40B4-BE49-F238E27FC236}">
                        <a16:creationId xmlns:a16="http://schemas.microsoft.com/office/drawing/2014/main" id="{D34864EA-B678-D290-CB42-8C5171D64CF1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247" name="Rectangle 1246">
                    <a:extLst>
                      <a:ext uri="{FF2B5EF4-FFF2-40B4-BE49-F238E27FC236}">
                        <a16:creationId xmlns:a16="http://schemas.microsoft.com/office/drawing/2014/main" id="{717D17FC-FC22-DF9B-6D5C-B70B6B1CD26D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1242" name="Group 1241">
                  <a:extLst>
                    <a:ext uri="{FF2B5EF4-FFF2-40B4-BE49-F238E27FC236}">
                      <a16:creationId xmlns:a16="http://schemas.microsoft.com/office/drawing/2014/main" id="{AB06DD08-5D71-021E-6C05-97653D9F116C}"/>
                    </a:ext>
                  </a:extLst>
                </p:cNvPr>
                <p:cNvGrpSpPr/>
                <p:nvPr/>
              </p:nvGrpSpPr>
              <p:grpSpPr>
                <a:xfrm>
                  <a:off x="5403039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1243" name="Rectangle 1242">
                    <a:extLst>
                      <a:ext uri="{FF2B5EF4-FFF2-40B4-BE49-F238E27FC236}">
                        <a16:creationId xmlns:a16="http://schemas.microsoft.com/office/drawing/2014/main" id="{2C654D3C-A26F-14E3-0FA7-9EC01B22E737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244" name="Rectangle 1243">
                    <a:extLst>
                      <a:ext uri="{FF2B5EF4-FFF2-40B4-BE49-F238E27FC236}">
                        <a16:creationId xmlns:a16="http://schemas.microsoft.com/office/drawing/2014/main" id="{305B0394-08FC-FB9E-8326-4D730D1FBD11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245" name="Rectangle 1244">
                    <a:extLst>
                      <a:ext uri="{FF2B5EF4-FFF2-40B4-BE49-F238E27FC236}">
                        <a16:creationId xmlns:a16="http://schemas.microsoft.com/office/drawing/2014/main" id="{FAAE5245-0FC6-F459-9998-2278354AD1AD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</p:grpSp>
          <p:grpSp>
            <p:nvGrpSpPr>
              <p:cNvPr id="1230" name="Group 1229">
                <a:extLst>
                  <a:ext uri="{FF2B5EF4-FFF2-40B4-BE49-F238E27FC236}">
                    <a16:creationId xmlns:a16="http://schemas.microsoft.com/office/drawing/2014/main" id="{6F14B252-898A-6443-4FF3-D1649B943155}"/>
                  </a:ext>
                </a:extLst>
              </p:cNvPr>
              <p:cNvGrpSpPr/>
              <p:nvPr/>
            </p:nvGrpSpPr>
            <p:grpSpPr>
              <a:xfrm>
                <a:off x="907574" y="8676375"/>
                <a:ext cx="1327259" cy="426743"/>
                <a:chOff x="3903804" y="4274224"/>
                <a:chExt cx="736568" cy="236823"/>
              </a:xfrm>
            </p:grpSpPr>
            <p:grpSp>
              <p:nvGrpSpPr>
                <p:cNvPr id="1237" name="Group 1236">
                  <a:extLst>
                    <a:ext uri="{FF2B5EF4-FFF2-40B4-BE49-F238E27FC236}">
                      <a16:creationId xmlns:a16="http://schemas.microsoft.com/office/drawing/2014/main" id="{CD3700F3-14DD-DA60-30B6-3BD04DF87D5E}"/>
                    </a:ext>
                  </a:extLst>
                </p:cNvPr>
                <p:cNvGrpSpPr/>
                <p:nvPr/>
              </p:nvGrpSpPr>
              <p:grpSpPr>
                <a:xfrm>
                  <a:off x="3903804" y="4274224"/>
                  <a:ext cx="474742" cy="236823"/>
                  <a:chOff x="2295868" y="1655888"/>
                  <a:chExt cx="474742" cy="236823"/>
                </a:xfrm>
              </p:grpSpPr>
              <p:sp>
                <p:nvSpPr>
                  <p:cNvPr id="1239" name="Rectangle 1238">
                    <a:extLst>
                      <a:ext uri="{FF2B5EF4-FFF2-40B4-BE49-F238E27FC236}">
                        <a16:creationId xmlns:a16="http://schemas.microsoft.com/office/drawing/2014/main" id="{193EDC00-6F39-F590-15BE-922906D4050A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240" name="Rectangle 1239">
                    <a:extLst>
                      <a:ext uri="{FF2B5EF4-FFF2-40B4-BE49-F238E27FC236}">
                        <a16:creationId xmlns:a16="http://schemas.microsoft.com/office/drawing/2014/main" id="{B4B05780-A25B-DC34-E728-4EFC8F5CEEFA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sp>
              <p:nvSpPr>
                <p:cNvPr id="1238" name="Rectangle 1237">
                  <a:extLst>
                    <a:ext uri="{FF2B5EF4-FFF2-40B4-BE49-F238E27FC236}">
                      <a16:creationId xmlns:a16="http://schemas.microsoft.com/office/drawing/2014/main" id="{9D16FE4A-01C2-0239-0DD3-84693E650DB7}"/>
                    </a:ext>
                  </a:extLst>
                </p:cNvPr>
                <p:cNvSpPr/>
                <p:nvPr/>
              </p:nvSpPr>
              <p:spPr>
                <a:xfrm>
                  <a:off x="4403549" y="4274224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1231" name="Oval 1230">
                <a:extLst>
                  <a:ext uri="{FF2B5EF4-FFF2-40B4-BE49-F238E27FC236}">
                    <a16:creationId xmlns:a16="http://schemas.microsoft.com/office/drawing/2014/main" id="{953B1C0F-A4CA-D407-37E4-650D7D516BFC}"/>
                  </a:ext>
                </a:extLst>
              </p:cNvPr>
              <p:cNvSpPr/>
              <p:nvPr/>
            </p:nvSpPr>
            <p:spPr>
              <a:xfrm>
                <a:off x="990347" y="8712687"/>
                <a:ext cx="308945" cy="308945"/>
              </a:xfrm>
              <a:prstGeom prst="ellipse">
                <a:avLst/>
              </a:prstGeom>
              <a:gradFill flip="none" rotWithShape="1">
                <a:gsLst>
                  <a:gs pos="29000">
                    <a:srgbClr val="E81D0B">
                      <a:alpha val="69842"/>
                    </a:srgbClr>
                  </a:gs>
                  <a:gs pos="48000">
                    <a:srgbClr val="E81D0B">
                      <a:alpha val="54866"/>
                    </a:srgb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noFill/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32" name="Oval 1231">
                <a:extLst>
                  <a:ext uri="{FF2B5EF4-FFF2-40B4-BE49-F238E27FC236}">
                    <a16:creationId xmlns:a16="http://schemas.microsoft.com/office/drawing/2014/main" id="{3A92ED44-97A0-0C6C-CA12-B427D21A115F}"/>
                  </a:ext>
                </a:extLst>
              </p:cNvPr>
              <p:cNvSpPr/>
              <p:nvPr/>
            </p:nvSpPr>
            <p:spPr>
              <a:xfrm>
                <a:off x="1387221" y="8728220"/>
                <a:ext cx="308945" cy="308945"/>
              </a:xfrm>
              <a:prstGeom prst="ellipse">
                <a:avLst/>
              </a:prstGeom>
              <a:gradFill flip="none" rotWithShape="1">
                <a:gsLst>
                  <a:gs pos="23000">
                    <a:srgbClr val="188E98">
                      <a:alpha val="70033"/>
                    </a:srgbClr>
                  </a:gs>
                  <a:gs pos="42000">
                    <a:srgbClr val="188E98">
                      <a:alpha val="65000"/>
                    </a:srgb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noFill/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33" name="Oval 1232">
                <a:extLst>
                  <a:ext uri="{FF2B5EF4-FFF2-40B4-BE49-F238E27FC236}">
                    <a16:creationId xmlns:a16="http://schemas.microsoft.com/office/drawing/2014/main" id="{99770299-DCCC-7232-A20C-07C5DAB22F16}"/>
                  </a:ext>
                </a:extLst>
              </p:cNvPr>
              <p:cNvSpPr/>
              <p:nvPr/>
            </p:nvSpPr>
            <p:spPr>
              <a:xfrm>
                <a:off x="1885828" y="8712451"/>
                <a:ext cx="308945" cy="308945"/>
              </a:xfrm>
              <a:prstGeom prst="ellipse">
                <a:avLst/>
              </a:prstGeom>
              <a:gradFill flip="none" rotWithShape="1">
                <a:gsLst>
                  <a:gs pos="23000">
                    <a:srgbClr val="57CC14">
                      <a:alpha val="68515"/>
                    </a:srgbClr>
                  </a:gs>
                  <a:gs pos="42000">
                    <a:srgbClr val="57CC14">
                      <a:alpha val="66715"/>
                    </a:srgb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noFill/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34" name="Oval 1233">
                <a:extLst>
                  <a:ext uri="{FF2B5EF4-FFF2-40B4-BE49-F238E27FC236}">
                    <a16:creationId xmlns:a16="http://schemas.microsoft.com/office/drawing/2014/main" id="{5A876824-361F-C549-C664-86B33410A395}"/>
                  </a:ext>
                </a:extLst>
              </p:cNvPr>
              <p:cNvSpPr/>
              <p:nvPr/>
            </p:nvSpPr>
            <p:spPr>
              <a:xfrm>
                <a:off x="89433" y="8718382"/>
                <a:ext cx="308945" cy="308945"/>
              </a:xfrm>
              <a:prstGeom prst="ellipse">
                <a:avLst/>
              </a:prstGeom>
              <a:gradFill flip="none" rotWithShape="1">
                <a:gsLst>
                  <a:gs pos="23000">
                    <a:srgbClr val="0F7CDC">
                      <a:alpha val="69746"/>
                    </a:srgbClr>
                  </a:gs>
                  <a:gs pos="42000">
                    <a:srgbClr val="0F7CDC">
                      <a:alpha val="60000"/>
                    </a:srgb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noFill/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35" name="Oval 1234">
                <a:extLst>
                  <a:ext uri="{FF2B5EF4-FFF2-40B4-BE49-F238E27FC236}">
                    <a16:creationId xmlns:a16="http://schemas.microsoft.com/office/drawing/2014/main" id="{2180224F-3CAD-0F5E-A788-4E8487E96FD1}"/>
                  </a:ext>
                </a:extLst>
              </p:cNvPr>
              <p:cNvSpPr/>
              <p:nvPr/>
            </p:nvSpPr>
            <p:spPr>
              <a:xfrm>
                <a:off x="490612" y="8724652"/>
                <a:ext cx="308945" cy="308945"/>
              </a:xfrm>
              <a:prstGeom prst="ellipse">
                <a:avLst/>
              </a:prstGeom>
              <a:gradFill flip="none" rotWithShape="1">
                <a:gsLst>
                  <a:gs pos="23000">
                    <a:schemeClr val="bg2">
                      <a:lumMod val="75000"/>
                      <a:alpha val="71915"/>
                    </a:schemeClr>
                  </a:gs>
                  <a:gs pos="42000">
                    <a:schemeClr val="bg2">
                      <a:lumMod val="75000"/>
                      <a:alpha val="71014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175">
                <a:noFill/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1236" name="Straight Connector 1235">
                <a:extLst>
                  <a:ext uri="{FF2B5EF4-FFF2-40B4-BE49-F238E27FC236}">
                    <a16:creationId xmlns:a16="http://schemas.microsoft.com/office/drawing/2014/main" id="{A3989D08-90E3-11B7-2B6C-54445B0E26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8868" y="9116271"/>
                <a:ext cx="226703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95" name="Group 1194">
              <a:extLst>
                <a:ext uri="{FF2B5EF4-FFF2-40B4-BE49-F238E27FC236}">
                  <a16:creationId xmlns:a16="http://schemas.microsoft.com/office/drawing/2014/main" id="{51478A79-7D70-41CC-2A33-7A6EDF58DEDD}"/>
                </a:ext>
              </a:extLst>
            </p:cNvPr>
            <p:cNvGrpSpPr/>
            <p:nvPr/>
          </p:nvGrpSpPr>
          <p:grpSpPr>
            <a:xfrm>
              <a:off x="3264811" y="9558913"/>
              <a:ext cx="294307" cy="294307"/>
              <a:chOff x="1521358" y="7984798"/>
              <a:chExt cx="308945" cy="308945"/>
            </a:xfrm>
          </p:grpSpPr>
          <p:sp>
            <p:nvSpPr>
              <p:cNvPr id="1220" name="Oval 1219">
                <a:extLst>
                  <a:ext uri="{FF2B5EF4-FFF2-40B4-BE49-F238E27FC236}">
                    <a16:creationId xmlns:a16="http://schemas.microsoft.com/office/drawing/2014/main" id="{9FD46B1B-8305-1225-74DA-D7A6B4AD4440}"/>
                  </a:ext>
                </a:extLst>
              </p:cNvPr>
              <p:cNvSpPr/>
              <p:nvPr/>
            </p:nvSpPr>
            <p:spPr>
              <a:xfrm>
                <a:off x="1521358" y="7984798"/>
                <a:ext cx="308945" cy="308945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21" name="Parallelogram 1220">
                <a:extLst>
                  <a:ext uri="{FF2B5EF4-FFF2-40B4-BE49-F238E27FC236}">
                    <a16:creationId xmlns:a16="http://schemas.microsoft.com/office/drawing/2014/main" id="{F1BB7DE1-DE93-17A1-4D78-BADFCB32D98B}"/>
                  </a:ext>
                </a:extLst>
              </p:cNvPr>
              <p:cNvSpPr/>
              <p:nvPr/>
            </p:nvSpPr>
            <p:spPr>
              <a:xfrm rot="357466">
                <a:off x="1582404" y="8067347"/>
                <a:ext cx="193656" cy="14560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114300" dist="63500" dir="3780000">
                  <a:srgbClr val="0F7CDC">
                    <a:alpha val="79050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1196" name="Group 1195">
              <a:extLst>
                <a:ext uri="{FF2B5EF4-FFF2-40B4-BE49-F238E27FC236}">
                  <a16:creationId xmlns:a16="http://schemas.microsoft.com/office/drawing/2014/main" id="{27A09FDD-5D45-F335-4135-726981BFB1F0}"/>
                </a:ext>
              </a:extLst>
            </p:cNvPr>
            <p:cNvGrpSpPr/>
            <p:nvPr/>
          </p:nvGrpSpPr>
          <p:grpSpPr>
            <a:xfrm>
              <a:off x="3651956" y="9567986"/>
              <a:ext cx="294307" cy="294307"/>
              <a:chOff x="1521358" y="7984798"/>
              <a:chExt cx="308945" cy="308945"/>
            </a:xfrm>
          </p:grpSpPr>
          <p:sp>
            <p:nvSpPr>
              <p:cNvPr id="1218" name="Oval 1217">
                <a:extLst>
                  <a:ext uri="{FF2B5EF4-FFF2-40B4-BE49-F238E27FC236}">
                    <a16:creationId xmlns:a16="http://schemas.microsoft.com/office/drawing/2014/main" id="{C0960FE9-3782-6B81-0EB0-03B059BEBDEC}"/>
                  </a:ext>
                </a:extLst>
              </p:cNvPr>
              <p:cNvSpPr/>
              <p:nvPr/>
            </p:nvSpPr>
            <p:spPr>
              <a:xfrm>
                <a:off x="1521358" y="7984798"/>
                <a:ext cx="308945" cy="308945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19" name="Parallelogram 1218">
                <a:extLst>
                  <a:ext uri="{FF2B5EF4-FFF2-40B4-BE49-F238E27FC236}">
                    <a16:creationId xmlns:a16="http://schemas.microsoft.com/office/drawing/2014/main" id="{094D0A29-ED8D-7290-B283-55FAF582D330}"/>
                  </a:ext>
                </a:extLst>
              </p:cNvPr>
              <p:cNvSpPr/>
              <p:nvPr/>
            </p:nvSpPr>
            <p:spPr>
              <a:xfrm rot="357466">
                <a:off x="1582404" y="8067347"/>
                <a:ext cx="193656" cy="14560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101600" dist="101600" dir="3780000">
                  <a:srgbClr val="C7C3C3">
                    <a:alpha val="67658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1197" name="Group 1196">
              <a:extLst>
                <a:ext uri="{FF2B5EF4-FFF2-40B4-BE49-F238E27FC236}">
                  <a16:creationId xmlns:a16="http://schemas.microsoft.com/office/drawing/2014/main" id="{F10290CC-C9F2-1896-8D3E-0276A166C815}"/>
                </a:ext>
              </a:extLst>
            </p:cNvPr>
            <p:cNvGrpSpPr/>
            <p:nvPr/>
          </p:nvGrpSpPr>
          <p:grpSpPr>
            <a:xfrm>
              <a:off x="4123788" y="9558913"/>
              <a:ext cx="294307" cy="294307"/>
              <a:chOff x="1521358" y="7984798"/>
              <a:chExt cx="308945" cy="308945"/>
            </a:xfrm>
          </p:grpSpPr>
          <p:sp>
            <p:nvSpPr>
              <p:cNvPr id="1216" name="Oval 1215">
                <a:extLst>
                  <a:ext uri="{FF2B5EF4-FFF2-40B4-BE49-F238E27FC236}">
                    <a16:creationId xmlns:a16="http://schemas.microsoft.com/office/drawing/2014/main" id="{95460C6F-F346-A4ED-1F1F-3FC69E265F06}"/>
                  </a:ext>
                </a:extLst>
              </p:cNvPr>
              <p:cNvSpPr/>
              <p:nvPr/>
            </p:nvSpPr>
            <p:spPr>
              <a:xfrm>
                <a:off x="1521358" y="7984798"/>
                <a:ext cx="308945" cy="308945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17" name="Parallelogram 1216">
                <a:extLst>
                  <a:ext uri="{FF2B5EF4-FFF2-40B4-BE49-F238E27FC236}">
                    <a16:creationId xmlns:a16="http://schemas.microsoft.com/office/drawing/2014/main" id="{E3CF73A8-8164-4953-2B9D-0FB51F74BA16}"/>
                  </a:ext>
                </a:extLst>
              </p:cNvPr>
              <p:cNvSpPr/>
              <p:nvPr/>
            </p:nvSpPr>
            <p:spPr>
              <a:xfrm rot="357466">
                <a:off x="1582404" y="8067347"/>
                <a:ext cx="193656" cy="14560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127000" dist="63500" dir="3780000">
                  <a:srgbClr val="E31B0B">
                    <a:alpha val="83000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1215" name="Parallelogram 1214">
              <a:extLst>
                <a:ext uri="{FF2B5EF4-FFF2-40B4-BE49-F238E27FC236}">
                  <a16:creationId xmlns:a16="http://schemas.microsoft.com/office/drawing/2014/main" id="{F50F5C69-EA58-1834-BCFB-2B6F6CD6E562}"/>
                </a:ext>
              </a:extLst>
            </p:cNvPr>
            <p:cNvSpPr/>
            <p:nvPr/>
          </p:nvSpPr>
          <p:spPr>
            <a:xfrm rot="357466">
              <a:off x="4563037" y="9643605"/>
              <a:ext cx="184480" cy="138707"/>
            </a:xfrm>
            <a:prstGeom prst="parallelogram">
              <a:avLst>
                <a:gd name="adj" fmla="val 30822"/>
              </a:avLst>
            </a:prstGeom>
            <a:solidFill>
              <a:srgbClr val="FFEEAE"/>
            </a:solidFill>
            <a:ln w="3175">
              <a:solidFill>
                <a:schemeClr val="tx1"/>
              </a:solidFill>
            </a:ln>
            <a:effectLst>
              <a:innerShdw blurRad="139700" dist="63500" dir="3780000">
                <a:srgbClr val="75B5BC">
                  <a:alpha val="85571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1199" name="Group 1198">
              <a:extLst>
                <a:ext uri="{FF2B5EF4-FFF2-40B4-BE49-F238E27FC236}">
                  <a16:creationId xmlns:a16="http://schemas.microsoft.com/office/drawing/2014/main" id="{2D3BA6B1-D2F6-EBA4-CAD2-5B2CC8DEFC70}"/>
                </a:ext>
              </a:extLst>
            </p:cNvPr>
            <p:cNvGrpSpPr/>
            <p:nvPr/>
          </p:nvGrpSpPr>
          <p:grpSpPr>
            <a:xfrm>
              <a:off x="4979740" y="9558913"/>
              <a:ext cx="294307" cy="294307"/>
              <a:chOff x="1521358" y="7984798"/>
              <a:chExt cx="308945" cy="308945"/>
            </a:xfrm>
          </p:grpSpPr>
          <p:sp>
            <p:nvSpPr>
              <p:cNvPr id="1212" name="Oval 1211">
                <a:extLst>
                  <a:ext uri="{FF2B5EF4-FFF2-40B4-BE49-F238E27FC236}">
                    <a16:creationId xmlns:a16="http://schemas.microsoft.com/office/drawing/2014/main" id="{F7B04D53-32C5-1A67-CDB9-BA6288D54839}"/>
                  </a:ext>
                </a:extLst>
              </p:cNvPr>
              <p:cNvSpPr/>
              <p:nvPr/>
            </p:nvSpPr>
            <p:spPr>
              <a:xfrm>
                <a:off x="1521358" y="7984798"/>
                <a:ext cx="308945" cy="308945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13" name="Parallelogram 1212">
                <a:extLst>
                  <a:ext uri="{FF2B5EF4-FFF2-40B4-BE49-F238E27FC236}">
                    <a16:creationId xmlns:a16="http://schemas.microsoft.com/office/drawing/2014/main" id="{72F24E41-1B57-1683-F145-153964073B88}"/>
                  </a:ext>
                </a:extLst>
              </p:cNvPr>
              <p:cNvSpPr/>
              <p:nvPr/>
            </p:nvSpPr>
            <p:spPr>
              <a:xfrm rot="357466">
                <a:off x="1582404" y="8067347"/>
                <a:ext cx="193656" cy="14560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127000" dist="63500" dir="3780000">
                  <a:srgbClr val="56CD13">
                    <a:alpha val="88000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cxnSp>
          <p:nvCxnSpPr>
            <p:cNvPr id="1200" name="Straight Connector 1199">
              <a:extLst>
                <a:ext uri="{FF2B5EF4-FFF2-40B4-BE49-F238E27FC236}">
                  <a16:creationId xmlns:a16="http://schemas.microsoft.com/office/drawing/2014/main" id="{4D2260B0-F9D4-8015-BC0E-9ACB7E25A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2639" y="8234465"/>
              <a:ext cx="2123244" cy="0"/>
            </a:xfrm>
            <a:prstGeom prst="line">
              <a:avLst/>
            </a:prstGeom>
            <a:ln w="317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1" name="Straight Connector 1200">
              <a:extLst>
                <a:ext uri="{FF2B5EF4-FFF2-40B4-BE49-F238E27FC236}">
                  <a16:creationId xmlns:a16="http://schemas.microsoft.com/office/drawing/2014/main" id="{12082D50-6DD4-8DA1-6BA0-0D7E6F8ABA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1713" y="9093441"/>
              <a:ext cx="2123244" cy="0"/>
            </a:xfrm>
            <a:prstGeom prst="line">
              <a:avLst/>
            </a:prstGeom>
            <a:ln w="444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46" name="Rectangle 1645">
              <a:extLst>
                <a:ext uri="{FF2B5EF4-FFF2-40B4-BE49-F238E27FC236}">
                  <a16:creationId xmlns:a16="http://schemas.microsoft.com/office/drawing/2014/main" id="{C5195C75-84B4-5E08-C1C8-D7FFED7C15CB}"/>
                </a:ext>
              </a:extLst>
            </p:cNvPr>
            <p:cNvSpPr/>
            <p:nvPr/>
          </p:nvSpPr>
          <p:spPr>
            <a:xfrm>
              <a:off x="3276600" y="8185150"/>
              <a:ext cx="1968500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647" name="Rectangle 1646">
              <a:extLst>
                <a:ext uri="{FF2B5EF4-FFF2-40B4-BE49-F238E27FC236}">
                  <a16:creationId xmlns:a16="http://schemas.microsoft.com/office/drawing/2014/main" id="{6722578B-B119-6289-4C4E-DEDCC9D0E0BF}"/>
                </a:ext>
              </a:extLst>
            </p:cNvPr>
            <p:cNvSpPr/>
            <p:nvPr/>
          </p:nvSpPr>
          <p:spPr>
            <a:xfrm rot="5400000">
              <a:off x="3041650" y="8864600"/>
              <a:ext cx="1968500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648" name="Rectangle 1647">
              <a:extLst>
                <a:ext uri="{FF2B5EF4-FFF2-40B4-BE49-F238E27FC236}">
                  <a16:creationId xmlns:a16="http://schemas.microsoft.com/office/drawing/2014/main" id="{10D4F066-FB2B-013D-DE86-57B9936C3A8A}"/>
                </a:ext>
              </a:extLst>
            </p:cNvPr>
            <p:cNvSpPr/>
            <p:nvPr/>
          </p:nvSpPr>
          <p:spPr>
            <a:xfrm rot="5400000">
              <a:off x="3902075" y="8864600"/>
              <a:ext cx="1968500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cxnSp>
          <p:nvCxnSpPr>
            <p:cNvPr id="1651" name="Straight Connector 1650">
              <a:extLst>
                <a:ext uri="{FF2B5EF4-FFF2-40B4-BE49-F238E27FC236}">
                  <a16:creationId xmlns:a16="http://schemas.microsoft.com/office/drawing/2014/main" id="{51A63A45-A483-B5C1-B904-03F6D58FE7FA}"/>
                </a:ext>
              </a:extLst>
            </p:cNvPr>
            <p:cNvCxnSpPr/>
            <p:nvPr/>
          </p:nvCxnSpPr>
          <p:spPr>
            <a:xfrm>
              <a:off x="3597275" y="7918450"/>
              <a:ext cx="0" cy="8350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2" name="Straight Connector 1651">
              <a:extLst>
                <a:ext uri="{FF2B5EF4-FFF2-40B4-BE49-F238E27FC236}">
                  <a16:creationId xmlns:a16="http://schemas.microsoft.com/office/drawing/2014/main" id="{823F9CDF-F8D6-3B7B-5866-BAE8FA8AE226}"/>
                </a:ext>
              </a:extLst>
            </p:cNvPr>
            <p:cNvCxnSpPr/>
            <p:nvPr/>
          </p:nvCxnSpPr>
          <p:spPr>
            <a:xfrm>
              <a:off x="4451350" y="7915275"/>
              <a:ext cx="0" cy="8350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4" name="Group 1203">
              <a:extLst>
                <a:ext uri="{FF2B5EF4-FFF2-40B4-BE49-F238E27FC236}">
                  <a16:creationId xmlns:a16="http://schemas.microsoft.com/office/drawing/2014/main" id="{D6454268-0B56-5F8F-2056-1DA14A4F90E5}"/>
                </a:ext>
              </a:extLst>
            </p:cNvPr>
            <p:cNvGrpSpPr/>
            <p:nvPr/>
          </p:nvGrpSpPr>
          <p:grpSpPr>
            <a:xfrm>
              <a:off x="3286230" y="7907297"/>
              <a:ext cx="1945910" cy="1824356"/>
              <a:chOff x="1392744" y="188800"/>
              <a:chExt cx="3148980" cy="2952275"/>
            </a:xfrm>
          </p:grpSpPr>
          <p:grpSp>
            <p:nvGrpSpPr>
              <p:cNvPr id="1206" name="Group 1205">
                <a:extLst>
                  <a:ext uri="{FF2B5EF4-FFF2-40B4-BE49-F238E27FC236}">
                    <a16:creationId xmlns:a16="http://schemas.microsoft.com/office/drawing/2014/main" id="{6B79C0A7-CDCC-A972-D547-0220083DCBF1}"/>
                  </a:ext>
                </a:extLst>
              </p:cNvPr>
              <p:cNvGrpSpPr/>
              <p:nvPr/>
            </p:nvGrpSpPr>
            <p:grpSpPr>
              <a:xfrm>
                <a:off x="1407998" y="203744"/>
                <a:ext cx="3133726" cy="2937331"/>
                <a:chOff x="15659485" y="24151470"/>
                <a:chExt cx="4622539" cy="4332839"/>
              </a:xfrm>
            </p:grpSpPr>
            <p:sp>
              <p:nvSpPr>
                <p:cNvPr id="1210" name="Freeform 1209">
                  <a:extLst>
                    <a:ext uri="{FF2B5EF4-FFF2-40B4-BE49-F238E27FC236}">
                      <a16:creationId xmlns:a16="http://schemas.microsoft.com/office/drawing/2014/main" id="{BF6D058A-21CA-F007-5E5E-6B54FBECD196}"/>
                    </a:ext>
                  </a:extLst>
                </p:cNvPr>
                <p:cNvSpPr/>
                <p:nvPr/>
              </p:nvSpPr>
              <p:spPr>
                <a:xfrm>
                  <a:off x="15659485" y="24151470"/>
                  <a:ext cx="4622539" cy="4332839"/>
                </a:xfrm>
                <a:custGeom>
                  <a:avLst/>
                  <a:gdLst>
                    <a:gd name="connsiteX0" fmla="*/ 2311270 w 4622538"/>
                    <a:gd name="connsiteY0" fmla="*/ 1447380 h 4332840"/>
                    <a:gd name="connsiteX1" fmla="*/ 1592230 w 4622538"/>
                    <a:gd name="connsiteY1" fmla="*/ 2166420 h 4332840"/>
                    <a:gd name="connsiteX2" fmla="*/ 2311270 w 4622538"/>
                    <a:gd name="connsiteY2" fmla="*/ 2885460 h 4332840"/>
                    <a:gd name="connsiteX3" fmla="*/ 3030308 w 4622538"/>
                    <a:gd name="connsiteY3" fmla="*/ 2166420 h 4332840"/>
                    <a:gd name="connsiteX4" fmla="*/ 2311270 w 4622538"/>
                    <a:gd name="connsiteY4" fmla="*/ 1447380 h 4332840"/>
                    <a:gd name="connsiteX5" fmla="*/ 0 w 4622538"/>
                    <a:gd name="connsiteY5" fmla="*/ 0 h 4332840"/>
                    <a:gd name="connsiteX6" fmla="*/ 4622538 w 4622538"/>
                    <a:gd name="connsiteY6" fmla="*/ 0 h 4332840"/>
                    <a:gd name="connsiteX7" fmla="*/ 4622538 w 4622538"/>
                    <a:gd name="connsiteY7" fmla="*/ 4332840 h 4332840"/>
                    <a:gd name="connsiteX8" fmla="*/ 0 w 4622538"/>
                    <a:gd name="connsiteY8" fmla="*/ 4332840 h 433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22538" h="4332840">
                      <a:moveTo>
                        <a:pt x="2311270" y="1447380"/>
                      </a:moveTo>
                      <a:cubicBezTo>
                        <a:pt x="1914154" y="1447380"/>
                        <a:pt x="1592230" y="1769306"/>
                        <a:pt x="1592230" y="2166420"/>
                      </a:cubicBezTo>
                      <a:cubicBezTo>
                        <a:pt x="1592230" y="2563534"/>
                        <a:pt x="1914154" y="2885460"/>
                        <a:pt x="2311270" y="2885460"/>
                      </a:cubicBezTo>
                      <a:cubicBezTo>
                        <a:pt x="2708382" y="2885460"/>
                        <a:pt x="3030308" y="2563534"/>
                        <a:pt x="3030308" y="2166420"/>
                      </a:cubicBezTo>
                      <a:cubicBezTo>
                        <a:pt x="3030308" y="1769306"/>
                        <a:pt x="2708382" y="1447380"/>
                        <a:pt x="2311270" y="1447380"/>
                      </a:cubicBezTo>
                      <a:close/>
                      <a:moveTo>
                        <a:pt x="0" y="0"/>
                      </a:moveTo>
                      <a:lnTo>
                        <a:pt x="4622538" y="0"/>
                      </a:lnTo>
                      <a:lnTo>
                        <a:pt x="4622538" y="4332840"/>
                      </a:lnTo>
                      <a:lnTo>
                        <a:pt x="0" y="433284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  <a:alpha val="549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1211" name="Oval 1210">
                  <a:extLst>
                    <a:ext uri="{FF2B5EF4-FFF2-40B4-BE49-F238E27FC236}">
                      <a16:creationId xmlns:a16="http://schemas.microsoft.com/office/drawing/2014/main" id="{61FE4FD3-6FDB-E7D0-B87B-B24FF22B3477}"/>
                    </a:ext>
                  </a:extLst>
                </p:cNvPr>
                <p:cNvSpPr/>
                <p:nvPr/>
              </p:nvSpPr>
              <p:spPr>
                <a:xfrm>
                  <a:off x="17259677" y="25591401"/>
                  <a:ext cx="1438077" cy="143807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1207" name="Freeform 1206">
                <a:extLst>
                  <a:ext uri="{FF2B5EF4-FFF2-40B4-BE49-F238E27FC236}">
                    <a16:creationId xmlns:a16="http://schemas.microsoft.com/office/drawing/2014/main" id="{719EF14E-B40D-0DFB-59CF-535A300EB383}"/>
                  </a:ext>
                </a:extLst>
              </p:cNvPr>
              <p:cNvSpPr/>
              <p:nvPr/>
            </p:nvSpPr>
            <p:spPr>
              <a:xfrm>
                <a:off x="1392744" y="188800"/>
                <a:ext cx="3133725" cy="2934308"/>
              </a:xfrm>
              <a:custGeom>
                <a:avLst/>
                <a:gdLst>
                  <a:gd name="connsiteX0" fmla="*/ 2323058 w 4622538"/>
                  <a:gd name="connsiteY0" fmla="*/ 878430 h 4332840"/>
                  <a:gd name="connsiteX1" fmla="*/ 1041310 w 4622538"/>
                  <a:gd name="connsiteY1" fmla="*/ 2160178 h 4332840"/>
                  <a:gd name="connsiteX2" fmla="*/ 2323058 w 4622538"/>
                  <a:gd name="connsiteY2" fmla="*/ 3441924 h 4332840"/>
                  <a:gd name="connsiteX3" fmla="*/ 3604804 w 4622538"/>
                  <a:gd name="connsiteY3" fmla="*/ 2160178 h 4332840"/>
                  <a:gd name="connsiteX4" fmla="*/ 2323058 w 4622538"/>
                  <a:gd name="connsiteY4" fmla="*/ 878430 h 4332840"/>
                  <a:gd name="connsiteX5" fmla="*/ 0 w 4622538"/>
                  <a:gd name="connsiteY5" fmla="*/ 0 h 4332840"/>
                  <a:gd name="connsiteX6" fmla="*/ 4622538 w 4622538"/>
                  <a:gd name="connsiteY6" fmla="*/ 0 h 4332840"/>
                  <a:gd name="connsiteX7" fmla="*/ 4622538 w 4622538"/>
                  <a:gd name="connsiteY7" fmla="*/ 4332840 h 4332840"/>
                  <a:gd name="connsiteX8" fmla="*/ 0 w 4622538"/>
                  <a:gd name="connsiteY8" fmla="*/ 4332840 h 43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22538" h="4332840">
                    <a:moveTo>
                      <a:pt x="2323058" y="878430"/>
                    </a:moveTo>
                    <a:cubicBezTo>
                      <a:pt x="1615168" y="878430"/>
                      <a:pt x="1041310" y="1452288"/>
                      <a:pt x="1041310" y="2160178"/>
                    </a:cubicBezTo>
                    <a:cubicBezTo>
                      <a:pt x="1041310" y="2868066"/>
                      <a:pt x="1615168" y="3441924"/>
                      <a:pt x="2323058" y="3441924"/>
                    </a:cubicBezTo>
                    <a:cubicBezTo>
                      <a:pt x="3030946" y="3441924"/>
                      <a:pt x="3604804" y="2868066"/>
                      <a:pt x="3604804" y="2160178"/>
                    </a:cubicBezTo>
                    <a:cubicBezTo>
                      <a:pt x="3604804" y="1452288"/>
                      <a:pt x="3030946" y="878430"/>
                      <a:pt x="2323058" y="878430"/>
                    </a:cubicBezTo>
                    <a:close/>
                    <a:moveTo>
                      <a:pt x="0" y="0"/>
                    </a:moveTo>
                    <a:lnTo>
                      <a:pt x="4622538" y="0"/>
                    </a:lnTo>
                    <a:lnTo>
                      <a:pt x="4622538" y="4332840"/>
                    </a:lnTo>
                    <a:lnTo>
                      <a:pt x="0" y="4332840"/>
                    </a:lnTo>
                    <a:close/>
                  </a:path>
                </a:pathLst>
              </a:custGeom>
              <a:solidFill>
                <a:schemeClr val="bg1">
                  <a:lumMod val="75000"/>
                  <a:alpha val="6727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CH" dirty="0"/>
              </a:p>
            </p:txBody>
          </p:sp>
          <p:sp>
            <p:nvSpPr>
              <p:cNvPr id="1208" name="Oval 1207">
                <a:extLst>
                  <a:ext uri="{FF2B5EF4-FFF2-40B4-BE49-F238E27FC236}">
                    <a16:creationId xmlns:a16="http://schemas.microsoft.com/office/drawing/2014/main" id="{590133B3-C0B6-4D44-3D9E-F6685F8F7A2C}"/>
                  </a:ext>
                </a:extLst>
              </p:cNvPr>
              <p:cNvSpPr/>
              <p:nvPr/>
            </p:nvSpPr>
            <p:spPr>
              <a:xfrm>
                <a:off x="2100791" y="789376"/>
                <a:ext cx="1737852" cy="173785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09" name="Freeform 1208">
                <a:extLst>
                  <a:ext uri="{FF2B5EF4-FFF2-40B4-BE49-F238E27FC236}">
                    <a16:creationId xmlns:a16="http://schemas.microsoft.com/office/drawing/2014/main" id="{F72B6AAB-6EED-C17F-0BA8-ECD3ED98869F}"/>
                  </a:ext>
                </a:extLst>
              </p:cNvPr>
              <p:cNvSpPr/>
              <p:nvPr/>
            </p:nvSpPr>
            <p:spPr>
              <a:xfrm rot="19927970">
                <a:off x="3120334" y="835543"/>
                <a:ext cx="1247852" cy="598169"/>
              </a:xfrm>
              <a:custGeom>
                <a:avLst/>
                <a:gdLst>
                  <a:gd name="connsiteX0" fmla="*/ 867744 w 2353376"/>
                  <a:gd name="connsiteY0" fmla="*/ 130904 h 1128112"/>
                  <a:gd name="connsiteX1" fmla="*/ 134470 w 2353376"/>
                  <a:gd name="connsiteY1" fmla="*/ 553948 h 1128112"/>
                  <a:gd name="connsiteX2" fmla="*/ 867744 w 2353376"/>
                  <a:gd name="connsiteY2" fmla="*/ 976988 h 1128112"/>
                  <a:gd name="connsiteX3" fmla="*/ 1601016 w 2353376"/>
                  <a:gd name="connsiteY3" fmla="*/ 553948 h 1128112"/>
                  <a:gd name="connsiteX4" fmla="*/ 867744 w 2353376"/>
                  <a:gd name="connsiteY4" fmla="*/ 130904 h 1128112"/>
                  <a:gd name="connsiteX5" fmla="*/ 874286 w 2353376"/>
                  <a:gd name="connsiteY5" fmla="*/ 0 h 1128112"/>
                  <a:gd name="connsiteX6" fmla="*/ 1730808 w 2353376"/>
                  <a:gd name="connsiteY6" fmla="*/ 450378 h 1128112"/>
                  <a:gd name="connsiteX7" fmla="*/ 1737678 w 2353376"/>
                  <a:gd name="connsiteY7" fmla="*/ 494336 h 1128112"/>
                  <a:gd name="connsiteX8" fmla="*/ 2353376 w 2353376"/>
                  <a:gd name="connsiteY8" fmla="*/ 494336 h 1128112"/>
                  <a:gd name="connsiteX9" fmla="*/ 2353376 w 2353376"/>
                  <a:gd name="connsiteY9" fmla="*/ 635348 h 1128112"/>
                  <a:gd name="connsiteX10" fmla="*/ 1737432 w 2353376"/>
                  <a:gd name="connsiteY10" fmla="*/ 635348 h 1128112"/>
                  <a:gd name="connsiteX11" fmla="*/ 1730808 w 2353376"/>
                  <a:gd name="connsiteY11" fmla="*/ 677734 h 1128112"/>
                  <a:gd name="connsiteX12" fmla="*/ 874286 w 2353376"/>
                  <a:gd name="connsiteY12" fmla="*/ 1128112 h 1128112"/>
                  <a:gd name="connsiteX13" fmla="*/ 0 w 2353376"/>
                  <a:gd name="connsiteY13" fmla="*/ 564056 h 1128112"/>
                  <a:gd name="connsiteX14" fmla="*/ 874286 w 2353376"/>
                  <a:gd name="connsiteY14" fmla="*/ 0 h 112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53376" h="1128112">
                    <a:moveTo>
                      <a:pt x="867744" y="130904"/>
                    </a:moveTo>
                    <a:cubicBezTo>
                      <a:pt x="462768" y="130904"/>
                      <a:pt x="134470" y="320308"/>
                      <a:pt x="134470" y="553948"/>
                    </a:cubicBezTo>
                    <a:cubicBezTo>
                      <a:pt x="134470" y="787588"/>
                      <a:pt x="462768" y="976988"/>
                      <a:pt x="867744" y="976988"/>
                    </a:cubicBezTo>
                    <a:cubicBezTo>
                      <a:pt x="1272718" y="976988"/>
                      <a:pt x="1601016" y="787588"/>
                      <a:pt x="1601016" y="553948"/>
                    </a:cubicBezTo>
                    <a:cubicBezTo>
                      <a:pt x="1601016" y="320308"/>
                      <a:pt x="1272718" y="130904"/>
                      <a:pt x="867744" y="130904"/>
                    </a:cubicBezTo>
                    <a:close/>
                    <a:moveTo>
                      <a:pt x="874286" y="0"/>
                    </a:moveTo>
                    <a:cubicBezTo>
                      <a:pt x="1296784" y="0"/>
                      <a:pt x="1649286" y="193348"/>
                      <a:pt x="1730808" y="450378"/>
                    </a:cubicBezTo>
                    <a:lnTo>
                      <a:pt x="1737678" y="494336"/>
                    </a:lnTo>
                    <a:lnTo>
                      <a:pt x="2353376" y="494336"/>
                    </a:lnTo>
                    <a:lnTo>
                      <a:pt x="2353376" y="635348"/>
                    </a:lnTo>
                    <a:lnTo>
                      <a:pt x="1737432" y="635348"/>
                    </a:lnTo>
                    <a:lnTo>
                      <a:pt x="1730808" y="677734"/>
                    </a:lnTo>
                    <a:cubicBezTo>
                      <a:pt x="1649286" y="934764"/>
                      <a:pt x="1296784" y="1128112"/>
                      <a:pt x="874286" y="1128112"/>
                    </a:cubicBezTo>
                    <a:cubicBezTo>
                      <a:pt x="391430" y="1128112"/>
                      <a:pt x="0" y="875576"/>
                      <a:pt x="0" y="564056"/>
                    </a:cubicBezTo>
                    <a:cubicBezTo>
                      <a:pt x="0" y="252536"/>
                      <a:pt x="391430" y="0"/>
                      <a:pt x="874286" y="0"/>
                    </a:cubicBezTo>
                    <a:close/>
                  </a:path>
                </a:pathLst>
              </a:custGeom>
              <a:solidFill>
                <a:srgbClr val="E66F00"/>
              </a:solidFill>
              <a:ln w="635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innerShdw blurRad="25400" dist="25400" dir="5400000">
                  <a:srgbClr val="722C15">
                    <a:alpha val="33215"/>
                  </a:srgbClr>
                </a:inn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719FA584-C028-BD06-A666-CA37D98BFBD6}"/>
                </a:ext>
              </a:extLst>
            </p:cNvPr>
            <p:cNvSpPr/>
            <p:nvPr/>
          </p:nvSpPr>
          <p:spPr>
            <a:xfrm>
              <a:off x="3116100" y="7619864"/>
              <a:ext cx="171715" cy="2201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19E17E79-5352-71C6-E5CD-418B3FEE5B07}"/>
                </a:ext>
              </a:extLst>
            </p:cNvPr>
            <p:cNvSpPr/>
            <p:nvPr/>
          </p:nvSpPr>
          <p:spPr>
            <a:xfrm>
              <a:off x="5231849" y="7871376"/>
              <a:ext cx="85725" cy="2045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B6B6EB4C-6E62-E90A-6DD4-15EC5E7160F3}"/>
                </a:ext>
              </a:extLst>
            </p:cNvPr>
            <p:cNvSpPr/>
            <p:nvPr/>
          </p:nvSpPr>
          <p:spPr>
            <a:xfrm rot="5400000">
              <a:off x="4071546" y="8752585"/>
              <a:ext cx="323864" cy="22347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2D688351-CF31-EE77-9F84-88C52EE6F53B}"/>
                </a:ext>
              </a:extLst>
            </p:cNvPr>
            <p:cNvSpPr/>
            <p:nvPr/>
          </p:nvSpPr>
          <p:spPr>
            <a:xfrm rot="5400000">
              <a:off x="3883272" y="6475214"/>
              <a:ext cx="561286" cy="2326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46D4CA-3A2C-4D31-81D9-FCE07D6BA7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75421" y="6358019"/>
            <a:ext cx="1620837" cy="144016"/>
          </a:xfrm>
        </p:spPr>
        <p:txBody>
          <a:bodyPr/>
          <a:lstStyle/>
          <a:p>
            <a:fld id="{82672C38-EA52-42A0-896E-9AA07ECE4365}" type="datetime1">
              <a:rPr lang="de-CH" smtClean="0"/>
              <a:t>18.11.25</a:t>
            </a:fld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45103"/>
            <a:ext cx="703263" cy="144016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 dirty="0"/>
          </a:p>
        </p:txBody>
      </p: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8574FF89-77FE-1ADA-D39C-A3EF1A085699}"/>
              </a:ext>
            </a:extLst>
          </p:cNvPr>
          <p:cNvGrpSpPr/>
          <p:nvPr/>
        </p:nvGrpSpPr>
        <p:grpSpPr>
          <a:xfrm>
            <a:off x="9869572" y="646397"/>
            <a:ext cx="2034236" cy="6165050"/>
            <a:chOff x="13463952" y="0"/>
            <a:chExt cx="3600000" cy="9077537"/>
          </a:xfrm>
        </p:grpSpPr>
        <p:sp>
          <p:nvSpPr>
            <p:cNvPr id="794" name="Freeform 793">
              <a:extLst>
                <a:ext uri="{FF2B5EF4-FFF2-40B4-BE49-F238E27FC236}">
                  <a16:creationId xmlns:a16="http://schemas.microsoft.com/office/drawing/2014/main" id="{F47D17CC-5641-24D2-69CD-F77BEAC39F27}"/>
                </a:ext>
              </a:extLst>
            </p:cNvPr>
            <p:cNvSpPr/>
            <p:nvPr/>
          </p:nvSpPr>
          <p:spPr>
            <a:xfrm>
              <a:off x="13463952" y="0"/>
              <a:ext cx="3600000" cy="9000000"/>
            </a:xfrm>
            <a:custGeom>
              <a:avLst/>
              <a:gdLst>
                <a:gd name="connsiteX0" fmla="*/ 1623648 w 3507270"/>
                <a:gd name="connsiteY0" fmla="*/ 0 h 8897814"/>
                <a:gd name="connsiteX1" fmla="*/ 2575311 w 3507270"/>
                <a:gd name="connsiteY1" fmla="*/ 370665 h 8897814"/>
                <a:gd name="connsiteX2" fmla="*/ 2582049 w 3507270"/>
                <a:gd name="connsiteY2" fmla="*/ 384538 h 8897814"/>
                <a:gd name="connsiteX3" fmla="*/ 2644500 w 3507270"/>
                <a:gd name="connsiteY3" fmla="*/ 394071 h 8897814"/>
                <a:gd name="connsiteX4" fmla="*/ 3135925 w 3507270"/>
                <a:gd name="connsiteY4" fmla="*/ 1307121 h 8897814"/>
                <a:gd name="connsiteX5" fmla="*/ 3087559 w 3507270"/>
                <a:gd name="connsiteY5" fmla="*/ 1669892 h 8897814"/>
                <a:gd name="connsiteX6" fmla="*/ 3047443 w 3507270"/>
                <a:gd name="connsiteY6" fmla="*/ 1781812 h 8897814"/>
                <a:gd name="connsiteX7" fmla="*/ 3097201 w 3507270"/>
                <a:gd name="connsiteY7" fmla="*/ 1806537 h 8897814"/>
                <a:gd name="connsiteX8" fmla="*/ 3464171 w 3507270"/>
                <a:gd name="connsiteY8" fmla="*/ 2438399 h 8897814"/>
                <a:gd name="connsiteX9" fmla="*/ 3322021 w 3507270"/>
                <a:gd name="connsiteY9" fmla="*/ 2864441 h 8897814"/>
                <a:gd name="connsiteX10" fmla="*/ 3272809 w 3507270"/>
                <a:gd name="connsiteY10" fmla="*/ 2919046 h 8897814"/>
                <a:gd name="connsiteX11" fmla="*/ 3322021 w 3507270"/>
                <a:gd name="connsiteY11" fmla="*/ 2973651 h 8897814"/>
                <a:gd name="connsiteX12" fmla="*/ 3464171 w 3507270"/>
                <a:gd name="connsiteY12" fmla="*/ 3399692 h 8897814"/>
                <a:gd name="connsiteX13" fmla="*/ 3220385 w 3507270"/>
                <a:gd name="connsiteY13" fmla="*/ 3938507 h 8897814"/>
                <a:gd name="connsiteX14" fmla="*/ 3180993 w 3507270"/>
                <a:gd name="connsiteY14" fmla="*/ 3968262 h 8897814"/>
                <a:gd name="connsiteX15" fmla="*/ 3220385 w 3507270"/>
                <a:gd name="connsiteY15" fmla="*/ 3998017 h 8897814"/>
                <a:gd name="connsiteX16" fmla="*/ 3464171 w 3507270"/>
                <a:gd name="connsiteY16" fmla="*/ 4536831 h 8897814"/>
                <a:gd name="connsiteX17" fmla="*/ 3220385 w 3507270"/>
                <a:gd name="connsiteY17" fmla="*/ 5075647 h 8897814"/>
                <a:gd name="connsiteX18" fmla="*/ 3196513 w 3507270"/>
                <a:gd name="connsiteY18" fmla="*/ 5093677 h 8897814"/>
                <a:gd name="connsiteX19" fmla="*/ 3220385 w 3507270"/>
                <a:gd name="connsiteY19" fmla="*/ 5111708 h 8897814"/>
                <a:gd name="connsiteX20" fmla="*/ 3464171 w 3507270"/>
                <a:gd name="connsiteY20" fmla="*/ 5650523 h 8897814"/>
                <a:gd name="connsiteX21" fmla="*/ 3322021 w 3507270"/>
                <a:gd name="connsiteY21" fmla="*/ 6076565 h 8897814"/>
                <a:gd name="connsiteX22" fmla="*/ 3262243 w 3507270"/>
                <a:gd name="connsiteY22" fmla="*/ 6142892 h 8897814"/>
                <a:gd name="connsiteX23" fmla="*/ 3322021 w 3507270"/>
                <a:gd name="connsiteY23" fmla="*/ 6209219 h 8897814"/>
                <a:gd name="connsiteX24" fmla="*/ 3464171 w 3507270"/>
                <a:gd name="connsiteY24" fmla="*/ 6635260 h 8897814"/>
                <a:gd name="connsiteX25" fmla="*/ 3398761 w 3507270"/>
                <a:gd name="connsiteY25" fmla="*/ 6931865 h 8897814"/>
                <a:gd name="connsiteX26" fmla="*/ 3333177 w 3507270"/>
                <a:gd name="connsiteY26" fmla="*/ 7042484 h 8897814"/>
                <a:gd name="connsiteX27" fmla="*/ 3398723 w 3507270"/>
                <a:gd name="connsiteY27" fmla="*/ 7115889 h 8897814"/>
                <a:gd name="connsiteX28" fmla="*/ 3479467 w 3507270"/>
                <a:gd name="connsiteY28" fmla="*/ 7654789 h 8897814"/>
                <a:gd name="connsiteX29" fmla="*/ 3018485 w 3507270"/>
                <a:gd name="connsiteY29" fmla="*/ 8091057 h 8897814"/>
                <a:gd name="connsiteX30" fmla="*/ 2964487 w 3507270"/>
                <a:gd name="connsiteY30" fmla="*/ 8093956 h 8897814"/>
                <a:gd name="connsiteX31" fmla="*/ 2962359 w 3507270"/>
                <a:gd name="connsiteY31" fmla="*/ 8195520 h 8897814"/>
                <a:gd name="connsiteX32" fmla="*/ 2832789 w 3507270"/>
                <a:gd name="connsiteY32" fmla="*/ 8515041 h 8897814"/>
                <a:gd name="connsiteX33" fmla="*/ 2148700 w 3507270"/>
                <a:gd name="connsiteY33" fmla="*/ 8729894 h 8897814"/>
                <a:gd name="connsiteX34" fmla="*/ 2113773 w 3507270"/>
                <a:gd name="connsiteY34" fmla="*/ 8709336 h 8897814"/>
                <a:gd name="connsiteX35" fmla="*/ 2085307 w 3507270"/>
                <a:gd name="connsiteY35" fmla="*/ 8748656 h 8897814"/>
                <a:gd name="connsiteX36" fmla="*/ 1793632 w 3507270"/>
                <a:gd name="connsiteY36" fmla="*/ 8897814 h 8897814"/>
                <a:gd name="connsiteX37" fmla="*/ 1424750 w 3507270"/>
                <a:gd name="connsiteY37" fmla="*/ 8642010 h 8897814"/>
                <a:gd name="connsiteX38" fmla="*/ 1402629 w 3507270"/>
                <a:gd name="connsiteY38" fmla="*/ 8597125 h 8897814"/>
                <a:gd name="connsiteX39" fmla="*/ 1323212 w 3507270"/>
                <a:gd name="connsiteY39" fmla="*/ 8671025 h 8897814"/>
                <a:gd name="connsiteX40" fmla="*/ 1230924 w 3507270"/>
                <a:gd name="connsiteY40" fmla="*/ 8698521 h 8897814"/>
                <a:gd name="connsiteX41" fmla="*/ 924713 w 3507270"/>
                <a:gd name="connsiteY41" fmla="*/ 8313461 h 8897814"/>
                <a:gd name="connsiteX42" fmla="*/ 915732 w 3507270"/>
                <a:gd name="connsiteY42" fmla="*/ 8274329 h 8897814"/>
                <a:gd name="connsiteX43" fmla="*/ 877632 w 3507270"/>
                <a:gd name="connsiteY43" fmla="*/ 8263501 h 8897814"/>
                <a:gd name="connsiteX44" fmla="*/ 369277 w 3507270"/>
                <a:gd name="connsiteY44" fmla="*/ 7561383 h 8897814"/>
                <a:gd name="connsiteX45" fmla="*/ 386187 w 3507270"/>
                <a:gd name="connsiteY45" fmla="*/ 7407814 h 8897814"/>
                <a:gd name="connsiteX46" fmla="*/ 398284 w 3507270"/>
                <a:gd name="connsiteY46" fmla="*/ 7364744 h 8897814"/>
                <a:gd name="connsiteX47" fmla="*/ 366970 w 3507270"/>
                <a:gd name="connsiteY47" fmla="*/ 7349184 h 8897814"/>
                <a:gd name="connsiteX48" fmla="*/ 0 w 3507270"/>
                <a:gd name="connsiteY48" fmla="*/ 6717321 h 8897814"/>
                <a:gd name="connsiteX49" fmla="*/ 142150 w 3507270"/>
                <a:gd name="connsiteY49" fmla="*/ 6291280 h 8897814"/>
                <a:gd name="connsiteX50" fmla="*/ 186079 w 3507270"/>
                <a:gd name="connsiteY50" fmla="*/ 6242538 h 8897814"/>
                <a:gd name="connsiteX51" fmla="*/ 142150 w 3507270"/>
                <a:gd name="connsiteY51" fmla="*/ 6193796 h 8897814"/>
                <a:gd name="connsiteX52" fmla="*/ 0 w 3507270"/>
                <a:gd name="connsiteY52" fmla="*/ 5767754 h 8897814"/>
                <a:gd name="connsiteX53" fmla="*/ 243787 w 3507270"/>
                <a:gd name="connsiteY53" fmla="*/ 5228939 h 8897814"/>
                <a:gd name="connsiteX54" fmla="*/ 314218 w 3507270"/>
                <a:gd name="connsiteY54" fmla="*/ 5175739 h 8897814"/>
                <a:gd name="connsiteX55" fmla="*/ 243787 w 3507270"/>
                <a:gd name="connsiteY55" fmla="*/ 5122539 h 8897814"/>
                <a:gd name="connsiteX56" fmla="*/ 0 w 3507270"/>
                <a:gd name="connsiteY56" fmla="*/ 4583723 h 8897814"/>
                <a:gd name="connsiteX57" fmla="*/ 243787 w 3507270"/>
                <a:gd name="connsiteY57" fmla="*/ 4044910 h 8897814"/>
                <a:gd name="connsiteX58" fmla="*/ 259898 w 3507270"/>
                <a:gd name="connsiteY58" fmla="*/ 4032740 h 8897814"/>
                <a:gd name="connsiteX59" fmla="*/ 243787 w 3507270"/>
                <a:gd name="connsiteY59" fmla="*/ 4020569 h 8897814"/>
                <a:gd name="connsiteX60" fmla="*/ 0 w 3507270"/>
                <a:gd name="connsiteY60" fmla="*/ 3481754 h 8897814"/>
                <a:gd name="connsiteX61" fmla="*/ 142150 w 3507270"/>
                <a:gd name="connsiteY61" fmla="*/ 3055712 h 8897814"/>
                <a:gd name="connsiteX62" fmla="*/ 175514 w 3507270"/>
                <a:gd name="connsiteY62" fmla="*/ 3018693 h 8897814"/>
                <a:gd name="connsiteX63" fmla="*/ 142150 w 3507270"/>
                <a:gd name="connsiteY63" fmla="*/ 2981673 h 8897814"/>
                <a:gd name="connsiteX64" fmla="*/ 0 w 3507270"/>
                <a:gd name="connsiteY64" fmla="*/ 2555631 h 8897814"/>
                <a:gd name="connsiteX65" fmla="*/ 142150 w 3507270"/>
                <a:gd name="connsiteY65" fmla="*/ 2129590 h 8897814"/>
                <a:gd name="connsiteX66" fmla="*/ 239293 w 3507270"/>
                <a:gd name="connsiteY66" fmla="*/ 2021802 h 8897814"/>
                <a:gd name="connsiteX67" fmla="*/ 216227 w 3507270"/>
                <a:gd name="connsiteY67" fmla="*/ 2001183 h 8897814"/>
                <a:gd name="connsiteX68" fmla="*/ 0 w 3507270"/>
                <a:gd name="connsiteY68" fmla="*/ 1488831 h 8897814"/>
                <a:gd name="connsiteX69" fmla="*/ 50506 w 3507270"/>
                <a:gd name="connsiteY69" fmla="*/ 1226830 h 8897814"/>
                <a:gd name="connsiteX70" fmla="*/ 105187 w 3507270"/>
                <a:gd name="connsiteY70" fmla="*/ 1119526 h 8897814"/>
                <a:gd name="connsiteX71" fmla="*/ 136290 w 3507270"/>
                <a:gd name="connsiteY71" fmla="*/ 967799 h 8897814"/>
                <a:gd name="connsiteX72" fmla="*/ 640459 w 3507270"/>
                <a:gd name="connsiteY72" fmla="*/ 403396 h 8897814"/>
                <a:gd name="connsiteX73" fmla="*/ 656691 w 3507270"/>
                <a:gd name="connsiteY73" fmla="*/ 402154 h 8897814"/>
                <a:gd name="connsiteX74" fmla="*/ 671985 w 3507270"/>
                <a:gd name="connsiteY74" fmla="*/ 370665 h 8897814"/>
                <a:gd name="connsiteX75" fmla="*/ 1623648 w 3507270"/>
                <a:gd name="connsiteY75" fmla="*/ 0 h 889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507270" h="8897814">
                  <a:moveTo>
                    <a:pt x="1623648" y="0"/>
                  </a:moveTo>
                  <a:cubicBezTo>
                    <a:pt x="2070792" y="0"/>
                    <a:pt x="2449148" y="155920"/>
                    <a:pt x="2575311" y="370665"/>
                  </a:cubicBezTo>
                  <a:lnTo>
                    <a:pt x="2582049" y="384538"/>
                  </a:lnTo>
                  <a:lnTo>
                    <a:pt x="2644500" y="394071"/>
                  </a:lnTo>
                  <a:cubicBezTo>
                    <a:pt x="2924955" y="480975"/>
                    <a:pt x="3135925" y="856741"/>
                    <a:pt x="3135925" y="1307121"/>
                  </a:cubicBezTo>
                  <a:cubicBezTo>
                    <a:pt x="3135925" y="1435802"/>
                    <a:pt x="3118703" y="1558391"/>
                    <a:pt x="3087559" y="1669892"/>
                  </a:cubicBezTo>
                  <a:lnTo>
                    <a:pt x="3047443" y="1781812"/>
                  </a:lnTo>
                  <a:lnTo>
                    <a:pt x="3097201" y="1806537"/>
                  </a:lnTo>
                  <a:cubicBezTo>
                    <a:pt x="3318603" y="1943474"/>
                    <a:pt x="3464171" y="2175374"/>
                    <a:pt x="3464171" y="2438399"/>
                  </a:cubicBezTo>
                  <a:cubicBezTo>
                    <a:pt x="3464171" y="2596215"/>
                    <a:pt x="3411767" y="2742825"/>
                    <a:pt x="3322021" y="2864441"/>
                  </a:cubicBezTo>
                  <a:lnTo>
                    <a:pt x="3272809" y="2919046"/>
                  </a:lnTo>
                  <a:lnTo>
                    <a:pt x="3322021" y="2973651"/>
                  </a:lnTo>
                  <a:cubicBezTo>
                    <a:pt x="3411767" y="3095267"/>
                    <a:pt x="3464171" y="3241876"/>
                    <a:pt x="3464171" y="3399692"/>
                  </a:cubicBezTo>
                  <a:cubicBezTo>
                    <a:pt x="3464171" y="3610113"/>
                    <a:pt x="3371009" y="3800613"/>
                    <a:pt x="3220385" y="3938507"/>
                  </a:cubicBezTo>
                  <a:lnTo>
                    <a:pt x="3180993" y="3968262"/>
                  </a:lnTo>
                  <a:lnTo>
                    <a:pt x="3220385" y="3998017"/>
                  </a:lnTo>
                  <a:cubicBezTo>
                    <a:pt x="3371009" y="4135911"/>
                    <a:pt x="3464171" y="4326411"/>
                    <a:pt x="3464171" y="4536831"/>
                  </a:cubicBezTo>
                  <a:cubicBezTo>
                    <a:pt x="3464171" y="4747252"/>
                    <a:pt x="3371009" y="4937752"/>
                    <a:pt x="3220385" y="5075647"/>
                  </a:cubicBezTo>
                  <a:lnTo>
                    <a:pt x="3196513" y="5093677"/>
                  </a:lnTo>
                  <a:lnTo>
                    <a:pt x="3220385" y="5111708"/>
                  </a:lnTo>
                  <a:cubicBezTo>
                    <a:pt x="3371009" y="5249603"/>
                    <a:pt x="3464171" y="5440103"/>
                    <a:pt x="3464171" y="5650523"/>
                  </a:cubicBezTo>
                  <a:cubicBezTo>
                    <a:pt x="3464171" y="5808339"/>
                    <a:pt x="3411767" y="5954949"/>
                    <a:pt x="3322021" y="6076565"/>
                  </a:cubicBezTo>
                  <a:lnTo>
                    <a:pt x="3262243" y="6142892"/>
                  </a:lnTo>
                  <a:lnTo>
                    <a:pt x="3322021" y="6209219"/>
                  </a:lnTo>
                  <a:cubicBezTo>
                    <a:pt x="3411767" y="6330835"/>
                    <a:pt x="3464171" y="6477445"/>
                    <a:pt x="3464171" y="6635260"/>
                  </a:cubicBezTo>
                  <a:cubicBezTo>
                    <a:pt x="3464171" y="6740470"/>
                    <a:pt x="3440881" y="6840701"/>
                    <a:pt x="3398761" y="6931865"/>
                  </a:cubicBezTo>
                  <a:lnTo>
                    <a:pt x="3333177" y="7042484"/>
                  </a:lnTo>
                  <a:lnTo>
                    <a:pt x="3398723" y="7115889"/>
                  </a:lnTo>
                  <a:cubicBezTo>
                    <a:pt x="3501505" y="7257852"/>
                    <a:pt x="3537683" y="7457566"/>
                    <a:pt x="3479467" y="7654789"/>
                  </a:cubicBezTo>
                  <a:cubicBezTo>
                    <a:pt x="3409609" y="7891458"/>
                    <a:pt x="3223667" y="8057325"/>
                    <a:pt x="3018485" y="8091057"/>
                  </a:cubicBezTo>
                  <a:lnTo>
                    <a:pt x="2964487" y="8093956"/>
                  </a:lnTo>
                  <a:lnTo>
                    <a:pt x="2962359" y="8195520"/>
                  </a:lnTo>
                  <a:cubicBezTo>
                    <a:pt x="2949967" y="8305296"/>
                    <a:pt x="2907125" y="8416567"/>
                    <a:pt x="2832789" y="8515041"/>
                  </a:cubicBezTo>
                  <a:cubicBezTo>
                    <a:pt x="2659337" y="8744814"/>
                    <a:pt x="2371900" y="8828782"/>
                    <a:pt x="2148700" y="8729894"/>
                  </a:cubicBezTo>
                  <a:lnTo>
                    <a:pt x="2113773" y="8709336"/>
                  </a:lnTo>
                  <a:lnTo>
                    <a:pt x="2085307" y="8748656"/>
                  </a:lnTo>
                  <a:cubicBezTo>
                    <a:pt x="2002047" y="8842827"/>
                    <a:pt x="1901675" y="8897814"/>
                    <a:pt x="1793632" y="8897814"/>
                  </a:cubicBezTo>
                  <a:cubicBezTo>
                    <a:pt x="1649575" y="8897814"/>
                    <a:pt x="1519155" y="8800059"/>
                    <a:pt x="1424750" y="8642010"/>
                  </a:cubicBezTo>
                  <a:lnTo>
                    <a:pt x="1402629" y="8597125"/>
                  </a:lnTo>
                  <a:lnTo>
                    <a:pt x="1323212" y="8671025"/>
                  </a:lnTo>
                  <a:cubicBezTo>
                    <a:pt x="1293715" y="8688975"/>
                    <a:pt x="1262791" y="8698521"/>
                    <a:pt x="1230924" y="8698521"/>
                  </a:cubicBezTo>
                  <a:cubicBezTo>
                    <a:pt x="1103457" y="8698521"/>
                    <a:pt x="991075" y="8545778"/>
                    <a:pt x="924713" y="8313461"/>
                  </a:cubicBezTo>
                  <a:lnTo>
                    <a:pt x="915732" y="8274329"/>
                  </a:lnTo>
                  <a:lnTo>
                    <a:pt x="877632" y="8263501"/>
                  </a:lnTo>
                  <a:cubicBezTo>
                    <a:pt x="578893" y="8147824"/>
                    <a:pt x="369277" y="7877014"/>
                    <a:pt x="369277" y="7561383"/>
                  </a:cubicBezTo>
                  <a:cubicBezTo>
                    <a:pt x="369277" y="7508778"/>
                    <a:pt x="375100" y="7457418"/>
                    <a:pt x="386187" y="7407814"/>
                  </a:cubicBezTo>
                  <a:lnTo>
                    <a:pt x="398284" y="7364744"/>
                  </a:lnTo>
                  <a:lnTo>
                    <a:pt x="366970" y="7349184"/>
                  </a:lnTo>
                  <a:cubicBezTo>
                    <a:pt x="145567" y="7212247"/>
                    <a:pt x="0" y="6980347"/>
                    <a:pt x="0" y="6717321"/>
                  </a:cubicBezTo>
                  <a:cubicBezTo>
                    <a:pt x="0" y="6559506"/>
                    <a:pt x="52404" y="6412896"/>
                    <a:pt x="142150" y="6291280"/>
                  </a:cubicBezTo>
                  <a:lnTo>
                    <a:pt x="186079" y="6242538"/>
                  </a:lnTo>
                  <a:lnTo>
                    <a:pt x="142150" y="6193796"/>
                  </a:lnTo>
                  <a:cubicBezTo>
                    <a:pt x="52404" y="6072180"/>
                    <a:pt x="0" y="5925570"/>
                    <a:pt x="0" y="5767754"/>
                  </a:cubicBezTo>
                  <a:cubicBezTo>
                    <a:pt x="0" y="5557334"/>
                    <a:pt x="93163" y="5366834"/>
                    <a:pt x="243787" y="5228939"/>
                  </a:cubicBezTo>
                  <a:lnTo>
                    <a:pt x="314218" y="5175739"/>
                  </a:lnTo>
                  <a:lnTo>
                    <a:pt x="243787" y="5122539"/>
                  </a:lnTo>
                  <a:cubicBezTo>
                    <a:pt x="93163" y="4984644"/>
                    <a:pt x="0" y="4794144"/>
                    <a:pt x="0" y="4583723"/>
                  </a:cubicBezTo>
                  <a:cubicBezTo>
                    <a:pt x="0" y="4373303"/>
                    <a:pt x="93163" y="4182803"/>
                    <a:pt x="243787" y="4044910"/>
                  </a:cubicBezTo>
                  <a:lnTo>
                    <a:pt x="259898" y="4032740"/>
                  </a:lnTo>
                  <a:lnTo>
                    <a:pt x="243787" y="4020569"/>
                  </a:lnTo>
                  <a:cubicBezTo>
                    <a:pt x="93163" y="3882675"/>
                    <a:pt x="0" y="3692174"/>
                    <a:pt x="0" y="3481754"/>
                  </a:cubicBezTo>
                  <a:cubicBezTo>
                    <a:pt x="0" y="3323939"/>
                    <a:pt x="52404" y="3177328"/>
                    <a:pt x="142150" y="3055712"/>
                  </a:cubicBezTo>
                  <a:lnTo>
                    <a:pt x="175514" y="3018693"/>
                  </a:lnTo>
                  <a:lnTo>
                    <a:pt x="142150" y="2981673"/>
                  </a:lnTo>
                  <a:cubicBezTo>
                    <a:pt x="52404" y="2860056"/>
                    <a:pt x="0" y="2713446"/>
                    <a:pt x="0" y="2555631"/>
                  </a:cubicBezTo>
                  <a:cubicBezTo>
                    <a:pt x="0" y="2397816"/>
                    <a:pt x="52404" y="2251206"/>
                    <a:pt x="142150" y="2129590"/>
                  </a:cubicBezTo>
                  <a:lnTo>
                    <a:pt x="239293" y="2021802"/>
                  </a:lnTo>
                  <a:lnTo>
                    <a:pt x="216227" y="2001183"/>
                  </a:lnTo>
                  <a:cubicBezTo>
                    <a:pt x="81881" y="1865861"/>
                    <a:pt x="0" y="1686100"/>
                    <a:pt x="0" y="1488831"/>
                  </a:cubicBezTo>
                  <a:cubicBezTo>
                    <a:pt x="0" y="1396772"/>
                    <a:pt x="17832" y="1308526"/>
                    <a:pt x="50506" y="1226830"/>
                  </a:cubicBezTo>
                  <a:lnTo>
                    <a:pt x="105187" y="1119526"/>
                  </a:lnTo>
                  <a:lnTo>
                    <a:pt x="136290" y="967799"/>
                  </a:lnTo>
                  <a:cubicBezTo>
                    <a:pt x="221936" y="661170"/>
                    <a:pt x="412868" y="438395"/>
                    <a:pt x="640459" y="403396"/>
                  </a:cubicBezTo>
                  <a:lnTo>
                    <a:pt x="656691" y="402154"/>
                  </a:lnTo>
                  <a:lnTo>
                    <a:pt x="671985" y="370665"/>
                  </a:lnTo>
                  <a:cubicBezTo>
                    <a:pt x="798148" y="155920"/>
                    <a:pt x="1176504" y="0"/>
                    <a:pt x="1623648" y="0"/>
                  </a:cubicBezTo>
                  <a:close/>
                </a:path>
              </a:pathLst>
            </a:custGeom>
            <a:solidFill>
              <a:srgbClr val="65B245"/>
            </a:solidFill>
            <a:ln w="19050">
              <a:solidFill>
                <a:schemeClr val="tx1"/>
              </a:solidFill>
            </a:ln>
            <a:effectLst>
              <a:innerShdw blurRad="741510">
                <a:prstClr val="black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H"/>
            </a:p>
          </p:txBody>
        </p:sp>
        <p:sp>
          <p:nvSpPr>
            <p:cNvPr id="795" name="Freeform 794">
              <a:extLst>
                <a:ext uri="{FF2B5EF4-FFF2-40B4-BE49-F238E27FC236}">
                  <a16:creationId xmlns:a16="http://schemas.microsoft.com/office/drawing/2014/main" id="{D833D8DB-2B7E-24F9-D1FE-6102B988FDEA}"/>
                </a:ext>
              </a:extLst>
            </p:cNvPr>
            <p:cNvSpPr/>
            <p:nvPr/>
          </p:nvSpPr>
          <p:spPr>
            <a:xfrm>
              <a:off x="13557736" y="527537"/>
              <a:ext cx="3420000" cy="8550000"/>
            </a:xfrm>
            <a:custGeom>
              <a:avLst/>
              <a:gdLst>
                <a:gd name="connsiteX0" fmla="*/ 1623648 w 3507270"/>
                <a:gd name="connsiteY0" fmla="*/ 0 h 8897814"/>
                <a:gd name="connsiteX1" fmla="*/ 2575311 w 3507270"/>
                <a:gd name="connsiteY1" fmla="*/ 370665 h 8897814"/>
                <a:gd name="connsiteX2" fmla="*/ 2582049 w 3507270"/>
                <a:gd name="connsiteY2" fmla="*/ 384538 h 8897814"/>
                <a:gd name="connsiteX3" fmla="*/ 2644500 w 3507270"/>
                <a:gd name="connsiteY3" fmla="*/ 394071 h 8897814"/>
                <a:gd name="connsiteX4" fmla="*/ 3135925 w 3507270"/>
                <a:gd name="connsiteY4" fmla="*/ 1307121 h 8897814"/>
                <a:gd name="connsiteX5" fmla="*/ 3087559 w 3507270"/>
                <a:gd name="connsiteY5" fmla="*/ 1669892 h 8897814"/>
                <a:gd name="connsiteX6" fmla="*/ 3047443 w 3507270"/>
                <a:gd name="connsiteY6" fmla="*/ 1781812 h 8897814"/>
                <a:gd name="connsiteX7" fmla="*/ 3097201 w 3507270"/>
                <a:gd name="connsiteY7" fmla="*/ 1806537 h 8897814"/>
                <a:gd name="connsiteX8" fmla="*/ 3464171 w 3507270"/>
                <a:gd name="connsiteY8" fmla="*/ 2438399 h 8897814"/>
                <a:gd name="connsiteX9" fmla="*/ 3322021 w 3507270"/>
                <a:gd name="connsiteY9" fmla="*/ 2864441 h 8897814"/>
                <a:gd name="connsiteX10" fmla="*/ 3272809 w 3507270"/>
                <a:gd name="connsiteY10" fmla="*/ 2919046 h 8897814"/>
                <a:gd name="connsiteX11" fmla="*/ 3322021 w 3507270"/>
                <a:gd name="connsiteY11" fmla="*/ 2973651 h 8897814"/>
                <a:gd name="connsiteX12" fmla="*/ 3464171 w 3507270"/>
                <a:gd name="connsiteY12" fmla="*/ 3399692 h 8897814"/>
                <a:gd name="connsiteX13" fmla="*/ 3220385 w 3507270"/>
                <a:gd name="connsiteY13" fmla="*/ 3938507 h 8897814"/>
                <a:gd name="connsiteX14" fmla="*/ 3180993 w 3507270"/>
                <a:gd name="connsiteY14" fmla="*/ 3968262 h 8897814"/>
                <a:gd name="connsiteX15" fmla="*/ 3220385 w 3507270"/>
                <a:gd name="connsiteY15" fmla="*/ 3998017 h 8897814"/>
                <a:gd name="connsiteX16" fmla="*/ 3464171 w 3507270"/>
                <a:gd name="connsiteY16" fmla="*/ 4536831 h 8897814"/>
                <a:gd name="connsiteX17" fmla="*/ 3220385 w 3507270"/>
                <a:gd name="connsiteY17" fmla="*/ 5075647 h 8897814"/>
                <a:gd name="connsiteX18" fmla="*/ 3196513 w 3507270"/>
                <a:gd name="connsiteY18" fmla="*/ 5093677 h 8897814"/>
                <a:gd name="connsiteX19" fmla="*/ 3220385 w 3507270"/>
                <a:gd name="connsiteY19" fmla="*/ 5111708 h 8897814"/>
                <a:gd name="connsiteX20" fmla="*/ 3464171 w 3507270"/>
                <a:gd name="connsiteY20" fmla="*/ 5650523 h 8897814"/>
                <a:gd name="connsiteX21" fmla="*/ 3322021 w 3507270"/>
                <a:gd name="connsiteY21" fmla="*/ 6076565 h 8897814"/>
                <a:gd name="connsiteX22" fmla="*/ 3262243 w 3507270"/>
                <a:gd name="connsiteY22" fmla="*/ 6142892 h 8897814"/>
                <a:gd name="connsiteX23" fmla="*/ 3322021 w 3507270"/>
                <a:gd name="connsiteY23" fmla="*/ 6209219 h 8897814"/>
                <a:gd name="connsiteX24" fmla="*/ 3464171 w 3507270"/>
                <a:gd name="connsiteY24" fmla="*/ 6635260 h 8897814"/>
                <a:gd name="connsiteX25" fmla="*/ 3398761 w 3507270"/>
                <a:gd name="connsiteY25" fmla="*/ 6931865 h 8897814"/>
                <a:gd name="connsiteX26" fmla="*/ 3333177 w 3507270"/>
                <a:gd name="connsiteY26" fmla="*/ 7042484 h 8897814"/>
                <a:gd name="connsiteX27" fmla="*/ 3398723 w 3507270"/>
                <a:gd name="connsiteY27" fmla="*/ 7115889 h 8897814"/>
                <a:gd name="connsiteX28" fmla="*/ 3479467 w 3507270"/>
                <a:gd name="connsiteY28" fmla="*/ 7654789 h 8897814"/>
                <a:gd name="connsiteX29" fmla="*/ 3018485 w 3507270"/>
                <a:gd name="connsiteY29" fmla="*/ 8091057 h 8897814"/>
                <a:gd name="connsiteX30" fmla="*/ 2964487 w 3507270"/>
                <a:gd name="connsiteY30" fmla="*/ 8093956 h 8897814"/>
                <a:gd name="connsiteX31" fmla="*/ 2962359 w 3507270"/>
                <a:gd name="connsiteY31" fmla="*/ 8195520 h 8897814"/>
                <a:gd name="connsiteX32" fmla="*/ 2832789 w 3507270"/>
                <a:gd name="connsiteY32" fmla="*/ 8515041 h 8897814"/>
                <a:gd name="connsiteX33" fmla="*/ 2148700 w 3507270"/>
                <a:gd name="connsiteY33" fmla="*/ 8729894 h 8897814"/>
                <a:gd name="connsiteX34" fmla="*/ 2113773 w 3507270"/>
                <a:gd name="connsiteY34" fmla="*/ 8709336 h 8897814"/>
                <a:gd name="connsiteX35" fmla="*/ 2085307 w 3507270"/>
                <a:gd name="connsiteY35" fmla="*/ 8748656 h 8897814"/>
                <a:gd name="connsiteX36" fmla="*/ 1793632 w 3507270"/>
                <a:gd name="connsiteY36" fmla="*/ 8897814 h 8897814"/>
                <a:gd name="connsiteX37" fmla="*/ 1424750 w 3507270"/>
                <a:gd name="connsiteY37" fmla="*/ 8642010 h 8897814"/>
                <a:gd name="connsiteX38" fmla="*/ 1402629 w 3507270"/>
                <a:gd name="connsiteY38" fmla="*/ 8597125 h 8897814"/>
                <a:gd name="connsiteX39" fmla="*/ 1323212 w 3507270"/>
                <a:gd name="connsiteY39" fmla="*/ 8671025 h 8897814"/>
                <a:gd name="connsiteX40" fmla="*/ 1230924 w 3507270"/>
                <a:gd name="connsiteY40" fmla="*/ 8698521 h 8897814"/>
                <a:gd name="connsiteX41" fmla="*/ 924713 w 3507270"/>
                <a:gd name="connsiteY41" fmla="*/ 8313461 h 8897814"/>
                <a:gd name="connsiteX42" fmla="*/ 915732 w 3507270"/>
                <a:gd name="connsiteY42" fmla="*/ 8274329 h 8897814"/>
                <a:gd name="connsiteX43" fmla="*/ 877632 w 3507270"/>
                <a:gd name="connsiteY43" fmla="*/ 8263501 h 8897814"/>
                <a:gd name="connsiteX44" fmla="*/ 369277 w 3507270"/>
                <a:gd name="connsiteY44" fmla="*/ 7561383 h 8897814"/>
                <a:gd name="connsiteX45" fmla="*/ 386187 w 3507270"/>
                <a:gd name="connsiteY45" fmla="*/ 7407814 h 8897814"/>
                <a:gd name="connsiteX46" fmla="*/ 398284 w 3507270"/>
                <a:gd name="connsiteY46" fmla="*/ 7364744 h 8897814"/>
                <a:gd name="connsiteX47" fmla="*/ 366970 w 3507270"/>
                <a:gd name="connsiteY47" fmla="*/ 7349184 h 8897814"/>
                <a:gd name="connsiteX48" fmla="*/ 0 w 3507270"/>
                <a:gd name="connsiteY48" fmla="*/ 6717321 h 8897814"/>
                <a:gd name="connsiteX49" fmla="*/ 142150 w 3507270"/>
                <a:gd name="connsiteY49" fmla="*/ 6291280 h 8897814"/>
                <a:gd name="connsiteX50" fmla="*/ 186079 w 3507270"/>
                <a:gd name="connsiteY50" fmla="*/ 6242538 h 8897814"/>
                <a:gd name="connsiteX51" fmla="*/ 142150 w 3507270"/>
                <a:gd name="connsiteY51" fmla="*/ 6193796 h 8897814"/>
                <a:gd name="connsiteX52" fmla="*/ 0 w 3507270"/>
                <a:gd name="connsiteY52" fmla="*/ 5767754 h 8897814"/>
                <a:gd name="connsiteX53" fmla="*/ 243787 w 3507270"/>
                <a:gd name="connsiteY53" fmla="*/ 5228939 h 8897814"/>
                <a:gd name="connsiteX54" fmla="*/ 314218 w 3507270"/>
                <a:gd name="connsiteY54" fmla="*/ 5175739 h 8897814"/>
                <a:gd name="connsiteX55" fmla="*/ 243787 w 3507270"/>
                <a:gd name="connsiteY55" fmla="*/ 5122539 h 8897814"/>
                <a:gd name="connsiteX56" fmla="*/ 0 w 3507270"/>
                <a:gd name="connsiteY56" fmla="*/ 4583723 h 8897814"/>
                <a:gd name="connsiteX57" fmla="*/ 243787 w 3507270"/>
                <a:gd name="connsiteY57" fmla="*/ 4044910 h 8897814"/>
                <a:gd name="connsiteX58" fmla="*/ 259898 w 3507270"/>
                <a:gd name="connsiteY58" fmla="*/ 4032740 h 8897814"/>
                <a:gd name="connsiteX59" fmla="*/ 243787 w 3507270"/>
                <a:gd name="connsiteY59" fmla="*/ 4020569 h 8897814"/>
                <a:gd name="connsiteX60" fmla="*/ 0 w 3507270"/>
                <a:gd name="connsiteY60" fmla="*/ 3481754 h 8897814"/>
                <a:gd name="connsiteX61" fmla="*/ 142150 w 3507270"/>
                <a:gd name="connsiteY61" fmla="*/ 3055712 h 8897814"/>
                <a:gd name="connsiteX62" fmla="*/ 175514 w 3507270"/>
                <a:gd name="connsiteY62" fmla="*/ 3018693 h 8897814"/>
                <a:gd name="connsiteX63" fmla="*/ 142150 w 3507270"/>
                <a:gd name="connsiteY63" fmla="*/ 2981673 h 8897814"/>
                <a:gd name="connsiteX64" fmla="*/ 0 w 3507270"/>
                <a:gd name="connsiteY64" fmla="*/ 2555631 h 8897814"/>
                <a:gd name="connsiteX65" fmla="*/ 142150 w 3507270"/>
                <a:gd name="connsiteY65" fmla="*/ 2129590 h 8897814"/>
                <a:gd name="connsiteX66" fmla="*/ 239293 w 3507270"/>
                <a:gd name="connsiteY66" fmla="*/ 2021802 h 8897814"/>
                <a:gd name="connsiteX67" fmla="*/ 216227 w 3507270"/>
                <a:gd name="connsiteY67" fmla="*/ 2001183 h 8897814"/>
                <a:gd name="connsiteX68" fmla="*/ 0 w 3507270"/>
                <a:gd name="connsiteY68" fmla="*/ 1488831 h 8897814"/>
                <a:gd name="connsiteX69" fmla="*/ 50506 w 3507270"/>
                <a:gd name="connsiteY69" fmla="*/ 1226830 h 8897814"/>
                <a:gd name="connsiteX70" fmla="*/ 105187 w 3507270"/>
                <a:gd name="connsiteY70" fmla="*/ 1119526 h 8897814"/>
                <a:gd name="connsiteX71" fmla="*/ 136290 w 3507270"/>
                <a:gd name="connsiteY71" fmla="*/ 967799 h 8897814"/>
                <a:gd name="connsiteX72" fmla="*/ 640459 w 3507270"/>
                <a:gd name="connsiteY72" fmla="*/ 403396 h 8897814"/>
                <a:gd name="connsiteX73" fmla="*/ 656691 w 3507270"/>
                <a:gd name="connsiteY73" fmla="*/ 402154 h 8897814"/>
                <a:gd name="connsiteX74" fmla="*/ 671985 w 3507270"/>
                <a:gd name="connsiteY74" fmla="*/ 370665 h 8897814"/>
                <a:gd name="connsiteX75" fmla="*/ 1623648 w 3507270"/>
                <a:gd name="connsiteY75" fmla="*/ 0 h 889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507270" h="8897814">
                  <a:moveTo>
                    <a:pt x="1623648" y="0"/>
                  </a:moveTo>
                  <a:cubicBezTo>
                    <a:pt x="2070792" y="0"/>
                    <a:pt x="2449148" y="155920"/>
                    <a:pt x="2575311" y="370665"/>
                  </a:cubicBezTo>
                  <a:lnTo>
                    <a:pt x="2582049" y="384538"/>
                  </a:lnTo>
                  <a:lnTo>
                    <a:pt x="2644500" y="394071"/>
                  </a:lnTo>
                  <a:cubicBezTo>
                    <a:pt x="2924955" y="480975"/>
                    <a:pt x="3135925" y="856741"/>
                    <a:pt x="3135925" y="1307121"/>
                  </a:cubicBezTo>
                  <a:cubicBezTo>
                    <a:pt x="3135925" y="1435802"/>
                    <a:pt x="3118703" y="1558391"/>
                    <a:pt x="3087559" y="1669892"/>
                  </a:cubicBezTo>
                  <a:lnTo>
                    <a:pt x="3047443" y="1781812"/>
                  </a:lnTo>
                  <a:lnTo>
                    <a:pt x="3097201" y="1806537"/>
                  </a:lnTo>
                  <a:cubicBezTo>
                    <a:pt x="3318603" y="1943474"/>
                    <a:pt x="3464171" y="2175374"/>
                    <a:pt x="3464171" y="2438399"/>
                  </a:cubicBezTo>
                  <a:cubicBezTo>
                    <a:pt x="3464171" y="2596215"/>
                    <a:pt x="3411767" y="2742825"/>
                    <a:pt x="3322021" y="2864441"/>
                  </a:cubicBezTo>
                  <a:lnTo>
                    <a:pt x="3272809" y="2919046"/>
                  </a:lnTo>
                  <a:lnTo>
                    <a:pt x="3322021" y="2973651"/>
                  </a:lnTo>
                  <a:cubicBezTo>
                    <a:pt x="3411767" y="3095267"/>
                    <a:pt x="3464171" y="3241876"/>
                    <a:pt x="3464171" y="3399692"/>
                  </a:cubicBezTo>
                  <a:cubicBezTo>
                    <a:pt x="3464171" y="3610113"/>
                    <a:pt x="3371009" y="3800613"/>
                    <a:pt x="3220385" y="3938507"/>
                  </a:cubicBezTo>
                  <a:lnTo>
                    <a:pt x="3180993" y="3968262"/>
                  </a:lnTo>
                  <a:lnTo>
                    <a:pt x="3220385" y="3998017"/>
                  </a:lnTo>
                  <a:cubicBezTo>
                    <a:pt x="3371009" y="4135911"/>
                    <a:pt x="3464171" y="4326411"/>
                    <a:pt x="3464171" y="4536831"/>
                  </a:cubicBezTo>
                  <a:cubicBezTo>
                    <a:pt x="3464171" y="4747252"/>
                    <a:pt x="3371009" y="4937752"/>
                    <a:pt x="3220385" y="5075647"/>
                  </a:cubicBezTo>
                  <a:lnTo>
                    <a:pt x="3196513" y="5093677"/>
                  </a:lnTo>
                  <a:lnTo>
                    <a:pt x="3220385" y="5111708"/>
                  </a:lnTo>
                  <a:cubicBezTo>
                    <a:pt x="3371009" y="5249603"/>
                    <a:pt x="3464171" y="5440103"/>
                    <a:pt x="3464171" y="5650523"/>
                  </a:cubicBezTo>
                  <a:cubicBezTo>
                    <a:pt x="3464171" y="5808339"/>
                    <a:pt x="3411767" y="5954949"/>
                    <a:pt x="3322021" y="6076565"/>
                  </a:cubicBezTo>
                  <a:lnTo>
                    <a:pt x="3262243" y="6142892"/>
                  </a:lnTo>
                  <a:lnTo>
                    <a:pt x="3322021" y="6209219"/>
                  </a:lnTo>
                  <a:cubicBezTo>
                    <a:pt x="3411767" y="6330835"/>
                    <a:pt x="3464171" y="6477445"/>
                    <a:pt x="3464171" y="6635260"/>
                  </a:cubicBezTo>
                  <a:cubicBezTo>
                    <a:pt x="3464171" y="6740470"/>
                    <a:pt x="3440881" y="6840701"/>
                    <a:pt x="3398761" y="6931865"/>
                  </a:cubicBezTo>
                  <a:lnTo>
                    <a:pt x="3333177" y="7042484"/>
                  </a:lnTo>
                  <a:lnTo>
                    <a:pt x="3398723" y="7115889"/>
                  </a:lnTo>
                  <a:cubicBezTo>
                    <a:pt x="3501505" y="7257852"/>
                    <a:pt x="3537683" y="7457566"/>
                    <a:pt x="3479467" y="7654789"/>
                  </a:cubicBezTo>
                  <a:cubicBezTo>
                    <a:pt x="3409609" y="7891458"/>
                    <a:pt x="3223667" y="8057325"/>
                    <a:pt x="3018485" y="8091057"/>
                  </a:cubicBezTo>
                  <a:lnTo>
                    <a:pt x="2964487" y="8093956"/>
                  </a:lnTo>
                  <a:lnTo>
                    <a:pt x="2962359" y="8195520"/>
                  </a:lnTo>
                  <a:cubicBezTo>
                    <a:pt x="2949967" y="8305296"/>
                    <a:pt x="2907125" y="8416567"/>
                    <a:pt x="2832789" y="8515041"/>
                  </a:cubicBezTo>
                  <a:cubicBezTo>
                    <a:pt x="2659337" y="8744814"/>
                    <a:pt x="2371900" y="8828782"/>
                    <a:pt x="2148700" y="8729894"/>
                  </a:cubicBezTo>
                  <a:lnTo>
                    <a:pt x="2113773" y="8709336"/>
                  </a:lnTo>
                  <a:lnTo>
                    <a:pt x="2085307" y="8748656"/>
                  </a:lnTo>
                  <a:cubicBezTo>
                    <a:pt x="2002047" y="8842827"/>
                    <a:pt x="1901675" y="8897814"/>
                    <a:pt x="1793632" y="8897814"/>
                  </a:cubicBezTo>
                  <a:cubicBezTo>
                    <a:pt x="1649575" y="8897814"/>
                    <a:pt x="1519155" y="8800059"/>
                    <a:pt x="1424750" y="8642010"/>
                  </a:cubicBezTo>
                  <a:lnTo>
                    <a:pt x="1402629" y="8597125"/>
                  </a:lnTo>
                  <a:lnTo>
                    <a:pt x="1323212" y="8671025"/>
                  </a:lnTo>
                  <a:cubicBezTo>
                    <a:pt x="1293715" y="8688975"/>
                    <a:pt x="1262791" y="8698521"/>
                    <a:pt x="1230924" y="8698521"/>
                  </a:cubicBezTo>
                  <a:cubicBezTo>
                    <a:pt x="1103457" y="8698521"/>
                    <a:pt x="991075" y="8545778"/>
                    <a:pt x="924713" y="8313461"/>
                  </a:cubicBezTo>
                  <a:lnTo>
                    <a:pt x="915732" y="8274329"/>
                  </a:lnTo>
                  <a:lnTo>
                    <a:pt x="877632" y="8263501"/>
                  </a:lnTo>
                  <a:cubicBezTo>
                    <a:pt x="578893" y="8147824"/>
                    <a:pt x="369277" y="7877014"/>
                    <a:pt x="369277" y="7561383"/>
                  </a:cubicBezTo>
                  <a:cubicBezTo>
                    <a:pt x="369277" y="7508778"/>
                    <a:pt x="375100" y="7457418"/>
                    <a:pt x="386187" y="7407814"/>
                  </a:cubicBezTo>
                  <a:lnTo>
                    <a:pt x="398284" y="7364744"/>
                  </a:lnTo>
                  <a:lnTo>
                    <a:pt x="366970" y="7349184"/>
                  </a:lnTo>
                  <a:cubicBezTo>
                    <a:pt x="145567" y="7212247"/>
                    <a:pt x="0" y="6980347"/>
                    <a:pt x="0" y="6717321"/>
                  </a:cubicBezTo>
                  <a:cubicBezTo>
                    <a:pt x="0" y="6559506"/>
                    <a:pt x="52404" y="6412896"/>
                    <a:pt x="142150" y="6291280"/>
                  </a:cubicBezTo>
                  <a:lnTo>
                    <a:pt x="186079" y="6242538"/>
                  </a:lnTo>
                  <a:lnTo>
                    <a:pt x="142150" y="6193796"/>
                  </a:lnTo>
                  <a:cubicBezTo>
                    <a:pt x="52404" y="6072180"/>
                    <a:pt x="0" y="5925570"/>
                    <a:pt x="0" y="5767754"/>
                  </a:cubicBezTo>
                  <a:cubicBezTo>
                    <a:pt x="0" y="5557334"/>
                    <a:pt x="93163" y="5366834"/>
                    <a:pt x="243787" y="5228939"/>
                  </a:cubicBezTo>
                  <a:lnTo>
                    <a:pt x="314218" y="5175739"/>
                  </a:lnTo>
                  <a:lnTo>
                    <a:pt x="243787" y="5122539"/>
                  </a:lnTo>
                  <a:cubicBezTo>
                    <a:pt x="93163" y="4984644"/>
                    <a:pt x="0" y="4794144"/>
                    <a:pt x="0" y="4583723"/>
                  </a:cubicBezTo>
                  <a:cubicBezTo>
                    <a:pt x="0" y="4373303"/>
                    <a:pt x="93163" y="4182803"/>
                    <a:pt x="243787" y="4044910"/>
                  </a:cubicBezTo>
                  <a:lnTo>
                    <a:pt x="259898" y="4032740"/>
                  </a:lnTo>
                  <a:lnTo>
                    <a:pt x="243787" y="4020569"/>
                  </a:lnTo>
                  <a:cubicBezTo>
                    <a:pt x="93163" y="3882675"/>
                    <a:pt x="0" y="3692174"/>
                    <a:pt x="0" y="3481754"/>
                  </a:cubicBezTo>
                  <a:cubicBezTo>
                    <a:pt x="0" y="3323939"/>
                    <a:pt x="52404" y="3177328"/>
                    <a:pt x="142150" y="3055712"/>
                  </a:cubicBezTo>
                  <a:lnTo>
                    <a:pt x="175514" y="3018693"/>
                  </a:lnTo>
                  <a:lnTo>
                    <a:pt x="142150" y="2981673"/>
                  </a:lnTo>
                  <a:cubicBezTo>
                    <a:pt x="52404" y="2860056"/>
                    <a:pt x="0" y="2713446"/>
                    <a:pt x="0" y="2555631"/>
                  </a:cubicBezTo>
                  <a:cubicBezTo>
                    <a:pt x="0" y="2397816"/>
                    <a:pt x="52404" y="2251206"/>
                    <a:pt x="142150" y="2129590"/>
                  </a:cubicBezTo>
                  <a:lnTo>
                    <a:pt x="239293" y="2021802"/>
                  </a:lnTo>
                  <a:lnTo>
                    <a:pt x="216227" y="2001183"/>
                  </a:lnTo>
                  <a:cubicBezTo>
                    <a:pt x="81881" y="1865861"/>
                    <a:pt x="0" y="1686100"/>
                    <a:pt x="0" y="1488831"/>
                  </a:cubicBezTo>
                  <a:cubicBezTo>
                    <a:pt x="0" y="1396772"/>
                    <a:pt x="17832" y="1308526"/>
                    <a:pt x="50506" y="1226830"/>
                  </a:cubicBezTo>
                  <a:lnTo>
                    <a:pt x="105187" y="1119526"/>
                  </a:lnTo>
                  <a:lnTo>
                    <a:pt x="136290" y="967799"/>
                  </a:lnTo>
                  <a:cubicBezTo>
                    <a:pt x="221936" y="661170"/>
                    <a:pt x="412868" y="438395"/>
                    <a:pt x="640459" y="403396"/>
                  </a:cubicBezTo>
                  <a:lnTo>
                    <a:pt x="656691" y="402154"/>
                  </a:lnTo>
                  <a:lnTo>
                    <a:pt x="671985" y="370665"/>
                  </a:lnTo>
                  <a:cubicBezTo>
                    <a:pt x="798148" y="155920"/>
                    <a:pt x="1176504" y="0"/>
                    <a:pt x="1623648" y="0"/>
                  </a:cubicBezTo>
                  <a:close/>
                </a:path>
              </a:pathLst>
            </a:custGeom>
            <a:solidFill>
              <a:srgbClr val="65B245"/>
            </a:solidFill>
            <a:ln w="19050">
              <a:noFill/>
            </a:ln>
            <a:effectLst>
              <a:innerShdw blurRad="517812" dist="749300" dir="5460000">
                <a:prstClr val="black">
                  <a:alpha val="33162"/>
                </a:prstClr>
              </a:innerShdw>
              <a:softEdge rad="273155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H"/>
            </a:p>
          </p:txBody>
        </p:sp>
      </p:grpSp>
      <p:sp>
        <p:nvSpPr>
          <p:cNvPr id="796" name="TextBox 795">
            <a:extLst>
              <a:ext uri="{FF2B5EF4-FFF2-40B4-BE49-F238E27FC236}">
                <a16:creationId xmlns:a16="http://schemas.microsoft.com/office/drawing/2014/main" id="{DF024E5D-4CE3-8076-3020-8648BA55B804}"/>
              </a:ext>
            </a:extLst>
          </p:cNvPr>
          <p:cNvSpPr txBox="1"/>
          <p:nvPr/>
        </p:nvSpPr>
        <p:spPr>
          <a:xfrm>
            <a:off x="6156382" y="8087775"/>
            <a:ext cx="115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results file</a:t>
            </a:r>
          </a:p>
        </p:txBody>
      </p:sp>
      <p:sp>
        <p:nvSpPr>
          <p:cNvPr id="797" name="Rounded Rectangle 796">
            <a:extLst>
              <a:ext uri="{FF2B5EF4-FFF2-40B4-BE49-F238E27FC236}">
                <a16:creationId xmlns:a16="http://schemas.microsoft.com/office/drawing/2014/main" id="{4944EF4A-EE4A-968B-9BE0-0093F383F062}"/>
              </a:ext>
            </a:extLst>
          </p:cNvPr>
          <p:cNvSpPr/>
          <p:nvPr/>
        </p:nvSpPr>
        <p:spPr>
          <a:xfrm rot="5400000">
            <a:off x="6169422" y="3288020"/>
            <a:ext cx="5891067" cy="623910"/>
          </a:xfrm>
          <a:prstGeom prst="roundRect">
            <a:avLst/>
          </a:prstGeom>
          <a:solidFill>
            <a:srgbClr val="DDE9FB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2400" dirty="0">
                <a:solidFill>
                  <a:schemeClr val="tx1"/>
                </a:solidFill>
              </a:rPr>
              <a:t>FFCS DB Server</a:t>
            </a:r>
          </a:p>
        </p:txBody>
      </p: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1F504CFF-3BF6-B8EF-5974-1DDEF0852B02}"/>
              </a:ext>
            </a:extLst>
          </p:cNvPr>
          <p:cNvGrpSpPr/>
          <p:nvPr/>
        </p:nvGrpSpPr>
        <p:grpSpPr>
          <a:xfrm>
            <a:off x="4710441" y="936489"/>
            <a:ext cx="4067033" cy="5211605"/>
            <a:chOff x="5148469" y="704592"/>
            <a:chExt cx="1029331" cy="5211605"/>
          </a:xfrm>
          <a:solidFill>
            <a:srgbClr val="C00000"/>
          </a:solidFill>
        </p:grpSpPr>
        <p:sp>
          <p:nvSpPr>
            <p:cNvPr id="799" name="Right Arrow 798">
              <a:extLst>
                <a:ext uri="{FF2B5EF4-FFF2-40B4-BE49-F238E27FC236}">
                  <a16:creationId xmlns:a16="http://schemas.microsoft.com/office/drawing/2014/main" id="{F01C3A00-EDEB-8E6C-0D13-E4A312E0C93A}"/>
                </a:ext>
              </a:extLst>
            </p:cNvPr>
            <p:cNvSpPr/>
            <p:nvPr/>
          </p:nvSpPr>
          <p:spPr>
            <a:xfrm>
              <a:off x="5148469" y="704592"/>
              <a:ext cx="1029331" cy="323770"/>
            </a:xfrm>
            <a:prstGeom prst="rightArrow">
              <a:avLst>
                <a:gd name="adj1" fmla="val 43155"/>
                <a:gd name="adj2" fmla="val 79091"/>
              </a:avLst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00" name="Right Arrow 799">
              <a:extLst>
                <a:ext uri="{FF2B5EF4-FFF2-40B4-BE49-F238E27FC236}">
                  <a16:creationId xmlns:a16="http://schemas.microsoft.com/office/drawing/2014/main" id="{8370B550-742E-4053-05E9-19C0D94BA6D9}"/>
                </a:ext>
              </a:extLst>
            </p:cNvPr>
            <p:cNvSpPr/>
            <p:nvPr/>
          </p:nvSpPr>
          <p:spPr>
            <a:xfrm>
              <a:off x="5148469" y="2244651"/>
              <a:ext cx="1029331" cy="323770"/>
            </a:xfrm>
            <a:prstGeom prst="rightArrow">
              <a:avLst>
                <a:gd name="adj1" fmla="val 43155"/>
                <a:gd name="adj2" fmla="val 79091"/>
              </a:avLst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01" name="Right Arrow 800">
              <a:extLst>
                <a:ext uri="{FF2B5EF4-FFF2-40B4-BE49-F238E27FC236}">
                  <a16:creationId xmlns:a16="http://schemas.microsoft.com/office/drawing/2014/main" id="{459EA7E0-1B25-2A21-D99D-B1EF6A30821E}"/>
                </a:ext>
              </a:extLst>
            </p:cNvPr>
            <p:cNvSpPr/>
            <p:nvPr/>
          </p:nvSpPr>
          <p:spPr>
            <a:xfrm>
              <a:off x="5148469" y="4143226"/>
              <a:ext cx="1029331" cy="323770"/>
            </a:xfrm>
            <a:prstGeom prst="rightArrow">
              <a:avLst>
                <a:gd name="adj1" fmla="val 43155"/>
                <a:gd name="adj2" fmla="val 79091"/>
              </a:avLst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802" name="Right Arrow 801">
              <a:extLst>
                <a:ext uri="{FF2B5EF4-FFF2-40B4-BE49-F238E27FC236}">
                  <a16:creationId xmlns:a16="http://schemas.microsoft.com/office/drawing/2014/main" id="{DB136117-1F39-7C11-D70D-6DF35028231D}"/>
                </a:ext>
              </a:extLst>
            </p:cNvPr>
            <p:cNvSpPr/>
            <p:nvPr/>
          </p:nvSpPr>
          <p:spPr>
            <a:xfrm>
              <a:off x="5148469" y="5592427"/>
              <a:ext cx="1029331" cy="323770"/>
            </a:xfrm>
            <a:prstGeom prst="rightArrow">
              <a:avLst>
                <a:gd name="adj1" fmla="val 43155"/>
                <a:gd name="adj2" fmla="val 79091"/>
              </a:avLst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803" name="Picture 2" descr="MongoDB logo (Mongo DB)">
            <a:extLst>
              <a:ext uri="{FF2B5EF4-FFF2-40B4-BE49-F238E27FC236}">
                <a16:creationId xmlns:a16="http://schemas.microsoft.com/office/drawing/2014/main" id="{26167A31-1FB7-78AA-B2F2-981ACF7B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29" y="1689279"/>
            <a:ext cx="1385489" cy="3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4" name="Up-down Arrow 803">
            <a:extLst>
              <a:ext uri="{FF2B5EF4-FFF2-40B4-BE49-F238E27FC236}">
                <a16:creationId xmlns:a16="http://schemas.microsoft.com/office/drawing/2014/main" id="{7E74F083-79DB-8593-339C-98CABA3805D7}"/>
              </a:ext>
            </a:extLst>
          </p:cNvPr>
          <p:cNvSpPr/>
          <p:nvPr/>
        </p:nvSpPr>
        <p:spPr>
          <a:xfrm rot="5400000">
            <a:off x="9586262" y="3253149"/>
            <a:ext cx="339730" cy="795447"/>
          </a:xfrm>
          <a:prstGeom prst="upDownArrow">
            <a:avLst>
              <a:gd name="adj1" fmla="val 50000"/>
              <a:gd name="adj2" fmla="val 77727"/>
            </a:avLst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805" name="Group 804">
            <a:extLst>
              <a:ext uri="{FF2B5EF4-FFF2-40B4-BE49-F238E27FC236}">
                <a16:creationId xmlns:a16="http://schemas.microsoft.com/office/drawing/2014/main" id="{0F824F1B-D992-C33D-12B9-A65245AA7A1B}"/>
              </a:ext>
            </a:extLst>
          </p:cNvPr>
          <p:cNvGrpSpPr/>
          <p:nvPr/>
        </p:nvGrpSpPr>
        <p:grpSpPr>
          <a:xfrm>
            <a:off x="1026006" y="1893394"/>
            <a:ext cx="2900942" cy="1429201"/>
            <a:chOff x="738406" y="2271735"/>
            <a:chExt cx="4380307" cy="2158034"/>
          </a:xfrm>
        </p:grpSpPr>
        <p:grpSp>
          <p:nvGrpSpPr>
            <p:cNvPr id="806" name="Group 805">
              <a:extLst>
                <a:ext uri="{FF2B5EF4-FFF2-40B4-BE49-F238E27FC236}">
                  <a16:creationId xmlns:a16="http://schemas.microsoft.com/office/drawing/2014/main" id="{AD91C7E7-211C-8281-62BF-7EF68C61DBCD}"/>
                </a:ext>
              </a:extLst>
            </p:cNvPr>
            <p:cNvGrpSpPr/>
            <p:nvPr/>
          </p:nvGrpSpPr>
          <p:grpSpPr>
            <a:xfrm>
              <a:off x="738406" y="2742668"/>
              <a:ext cx="4380307" cy="1687101"/>
              <a:chOff x="802458" y="1690085"/>
              <a:chExt cx="4380307" cy="1687101"/>
            </a:xfrm>
          </p:grpSpPr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D6ECEFF5-703F-145A-7E1F-6F2B5908CF75}"/>
                  </a:ext>
                </a:extLst>
              </p:cNvPr>
              <p:cNvGrpSpPr/>
              <p:nvPr/>
            </p:nvGrpSpPr>
            <p:grpSpPr>
              <a:xfrm>
                <a:off x="1884128" y="1785619"/>
                <a:ext cx="1233814" cy="1233814"/>
                <a:chOff x="1191361" y="1768643"/>
                <a:chExt cx="1519614" cy="1519614"/>
              </a:xfrm>
            </p:grpSpPr>
            <p:sp>
              <p:nvSpPr>
                <p:cNvPr id="813" name="Oval 812">
                  <a:extLst>
                    <a:ext uri="{FF2B5EF4-FFF2-40B4-BE49-F238E27FC236}">
                      <a16:creationId xmlns:a16="http://schemas.microsoft.com/office/drawing/2014/main" id="{B21E3FF9-998F-C64B-E277-18EA54700F38}"/>
                    </a:ext>
                  </a:extLst>
                </p:cNvPr>
                <p:cNvSpPr/>
                <p:nvPr/>
              </p:nvSpPr>
              <p:spPr>
                <a:xfrm>
                  <a:off x="1191361" y="1768643"/>
                  <a:ext cx="1519614" cy="151961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innerShdw blurRad="622666">
                    <a:schemeClr val="bg1"/>
                  </a:inn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grpSp>
              <p:nvGrpSpPr>
                <p:cNvPr id="814" name="Group 813">
                  <a:extLst>
                    <a:ext uri="{FF2B5EF4-FFF2-40B4-BE49-F238E27FC236}">
                      <a16:creationId xmlns:a16="http://schemas.microsoft.com/office/drawing/2014/main" id="{A7AF97D7-6CA5-09A4-9D03-C34F2B46AEFB}"/>
                    </a:ext>
                  </a:extLst>
                </p:cNvPr>
                <p:cNvGrpSpPr/>
                <p:nvPr/>
              </p:nvGrpSpPr>
              <p:grpSpPr>
                <a:xfrm>
                  <a:off x="1285078" y="1891906"/>
                  <a:ext cx="1051721" cy="1051721"/>
                  <a:chOff x="2334564" y="2232544"/>
                  <a:chExt cx="1392163" cy="1392163"/>
                </a:xfrm>
              </p:grpSpPr>
              <p:sp>
                <p:nvSpPr>
                  <p:cNvPr id="815" name="Oval 814">
                    <a:extLst>
                      <a:ext uri="{FF2B5EF4-FFF2-40B4-BE49-F238E27FC236}">
                        <a16:creationId xmlns:a16="http://schemas.microsoft.com/office/drawing/2014/main" id="{83B8A5C0-50E4-69AB-F9E1-6AD84B18638A}"/>
                      </a:ext>
                    </a:extLst>
                  </p:cNvPr>
                  <p:cNvSpPr/>
                  <p:nvPr/>
                </p:nvSpPr>
                <p:spPr>
                  <a:xfrm>
                    <a:off x="2334564" y="2232544"/>
                    <a:ext cx="1392163" cy="1392163"/>
                  </a:xfrm>
                  <a:prstGeom prst="ellipse">
                    <a:avLst/>
                  </a:prstGeom>
                  <a:solidFill>
                    <a:srgbClr val="BFD7EF"/>
                  </a:solidFill>
                  <a:ln w="6350">
                    <a:solidFill>
                      <a:schemeClr val="tx1"/>
                    </a:solidFill>
                  </a:ln>
                  <a:effectLst>
                    <a:innerShdw blurRad="225287" dist="114300" dir="5400000">
                      <a:prstClr val="black">
                        <a:alpha val="42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816" name="Parallelogram 815">
                    <a:extLst>
                      <a:ext uri="{FF2B5EF4-FFF2-40B4-BE49-F238E27FC236}">
                        <a16:creationId xmlns:a16="http://schemas.microsoft.com/office/drawing/2014/main" id="{8CF8E147-74BF-8188-748B-B775A567DA18}"/>
                      </a:ext>
                    </a:extLst>
                  </p:cNvPr>
                  <p:cNvSpPr/>
                  <p:nvPr/>
                </p:nvSpPr>
                <p:spPr>
                  <a:xfrm rot="1082995">
                    <a:off x="2637053" y="2423715"/>
                    <a:ext cx="252160" cy="189593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6350"/>
                  <a:effectLst>
                    <a:innerShdw blurRad="63500" dist="25400" dir="3780000">
                      <a:srgbClr val="592413">
                        <a:alpha val="35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817" name="Oval 816">
                    <a:extLst>
                      <a:ext uri="{FF2B5EF4-FFF2-40B4-BE49-F238E27FC236}">
                        <a16:creationId xmlns:a16="http://schemas.microsoft.com/office/drawing/2014/main" id="{C9BC1723-ED5E-3EF6-61DE-A9AF568C60AE}"/>
                      </a:ext>
                    </a:extLst>
                  </p:cNvPr>
                  <p:cNvSpPr/>
                  <p:nvPr/>
                </p:nvSpPr>
                <p:spPr>
                  <a:xfrm>
                    <a:off x="3214838" y="3248391"/>
                    <a:ext cx="230512" cy="2305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635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</p:grpSp>
          <p:sp>
            <p:nvSpPr>
              <p:cNvPr id="809" name="TextBox 808">
                <a:extLst>
                  <a:ext uri="{FF2B5EF4-FFF2-40B4-BE49-F238E27FC236}">
                    <a16:creationId xmlns:a16="http://schemas.microsoft.com/office/drawing/2014/main" id="{22BFF4DE-0CE7-D389-A7C2-59D0EDF63709}"/>
                  </a:ext>
                </a:extLst>
              </p:cNvPr>
              <p:cNvSpPr txBox="1"/>
              <p:nvPr/>
            </p:nvSpPr>
            <p:spPr>
              <a:xfrm>
                <a:off x="802458" y="1690085"/>
                <a:ext cx="1067815" cy="4647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crystal</a:t>
                </a:r>
                <a:endParaRPr lang="en-CH" sz="1400" dirty="0"/>
              </a:p>
            </p:txBody>
          </p:sp>
          <p:sp>
            <p:nvSpPr>
              <p:cNvPr id="810" name="TextBox 809">
                <a:extLst>
                  <a:ext uri="{FF2B5EF4-FFF2-40B4-BE49-F238E27FC236}">
                    <a16:creationId xmlns:a16="http://schemas.microsoft.com/office/drawing/2014/main" id="{7D7BF5A5-11DD-42CF-530D-864BA8050BCF}"/>
                  </a:ext>
                </a:extLst>
              </p:cNvPr>
              <p:cNvSpPr txBox="1"/>
              <p:nvPr/>
            </p:nvSpPr>
            <p:spPr>
              <a:xfrm>
                <a:off x="1271073" y="2912455"/>
                <a:ext cx="3911692" cy="4647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selected target coordinates</a:t>
                </a:r>
                <a:endParaRPr lang="en-CH" sz="1400" dirty="0"/>
              </a:p>
            </p:txBody>
          </p:sp>
          <p:cxnSp>
            <p:nvCxnSpPr>
              <p:cNvPr id="811" name="Straight Connector 810">
                <a:extLst>
                  <a:ext uri="{FF2B5EF4-FFF2-40B4-BE49-F238E27FC236}">
                    <a16:creationId xmlns:a16="http://schemas.microsoft.com/office/drawing/2014/main" id="{C8EAACB3-675E-BF94-2E4D-FFAF140E4449}"/>
                  </a:ext>
                </a:extLst>
              </p:cNvPr>
              <p:cNvCxnSpPr>
                <a:cxnSpLocks/>
                <a:stCxn id="809" idx="3"/>
                <a:endCxn id="816" idx="5"/>
              </p:cNvCxnSpPr>
              <p:nvPr/>
            </p:nvCxnSpPr>
            <p:spPr>
              <a:xfrm>
                <a:off x="1870273" y="1922451"/>
                <a:ext cx="296331" cy="1202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D8C680CA-4A8C-2B59-01C1-E3B553A03647}"/>
                  </a:ext>
                </a:extLst>
              </p:cNvPr>
              <p:cNvCxnSpPr>
                <a:cxnSpLocks/>
                <a:stCxn id="817" idx="5"/>
              </p:cNvCxnSpPr>
              <p:nvPr/>
            </p:nvCxnSpPr>
            <p:spPr>
              <a:xfrm>
                <a:off x="2620844" y="2629480"/>
                <a:ext cx="605920" cy="4409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7" name="TextBox 806">
              <a:extLst>
                <a:ext uri="{FF2B5EF4-FFF2-40B4-BE49-F238E27FC236}">
                  <a16:creationId xmlns:a16="http://schemas.microsoft.com/office/drawing/2014/main" id="{2F9C095B-F0F5-1CD9-579A-5B06418C69FA}"/>
                </a:ext>
              </a:extLst>
            </p:cNvPr>
            <p:cNvSpPr txBox="1"/>
            <p:nvPr/>
          </p:nvSpPr>
          <p:spPr>
            <a:xfrm>
              <a:off x="1447906" y="2271735"/>
              <a:ext cx="2850251" cy="6041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Offset targeting</a:t>
              </a:r>
              <a:endParaRPr lang="en-CH" sz="2000" u="sng" dirty="0"/>
            </a:p>
          </p:txBody>
        </p: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71D54CF0-28F2-A3AD-8E3C-D1088C800AD6}"/>
              </a:ext>
            </a:extLst>
          </p:cNvPr>
          <p:cNvGrpSpPr/>
          <p:nvPr/>
        </p:nvGrpSpPr>
        <p:grpSpPr>
          <a:xfrm>
            <a:off x="428182" y="3307701"/>
            <a:ext cx="3643915" cy="1899147"/>
            <a:chOff x="-12700" y="3411835"/>
            <a:chExt cx="4985655" cy="2598440"/>
          </a:xfrm>
        </p:grpSpPr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17465D9F-CF81-4177-010E-A973C5702384}"/>
                </a:ext>
              </a:extLst>
            </p:cNvPr>
            <p:cNvSpPr/>
            <p:nvPr/>
          </p:nvSpPr>
          <p:spPr>
            <a:xfrm>
              <a:off x="36753" y="3767060"/>
              <a:ext cx="3481841" cy="22221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99BFC0FB-6EAC-CFE7-A948-3077D7A71F97}"/>
                </a:ext>
              </a:extLst>
            </p:cNvPr>
            <p:cNvSpPr/>
            <p:nvPr/>
          </p:nvSpPr>
          <p:spPr>
            <a:xfrm>
              <a:off x="47761" y="3772887"/>
              <a:ext cx="3477033" cy="30088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21" name="Group 820">
              <a:extLst>
                <a:ext uri="{FF2B5EF4-FFF2-40B4-BE49-F238E27FC236}">
                  <a16:creationId xmlns:a16="http://schemas.microsoft.com/office/drawing/2014/main" id="{DDABAB63-A4D1-03D5-5132-2BD010B9D7A1}"/>
                </a:ext>
              </a:extLst>
            </p:cNvPr>
            <p:cNvGrpSpPr/>
            <p:nvPr/>
          </p:nvGrpSpPr>
          <p:grpSpPr>
            <a:xfrm rot="5400000">
              <a:off x="-259118" y="4741189"/>
              <a:ext cx="1873029" cy="599392"/>
              <a:chOff x="3903804" y="4039274"/>
              <a:chExt cx="1474232" cy="471773"/>
            </a:xfrm>
          </p:grpSpPr>
          <p:grpSp>
            <p:nvGrpSpPr>
              <p:cNvPr id="1076" name="Group 1075">
                <a:extLst>
                  <a:ext uri="{FF2B5EF4-FFF2-40B4-BE49-F238E27FC236}">
                    <a16:creationId xmlns:a16="http://schemas.microsoft.com/office/drawing/2014/main" id="{E60632BA-56E4-38E4-C9F5-0D65DB451A8D}"/>
                  </a:ext>
                </a:extLst>
              </p:cNvPr>
              <p:cNvGrpSpPr/>
              <p:nvPr/>
            </p:nvGrpSpPr>
            <p:grpSpPr>
              <a:xfrm>
                <a:off x="3903804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087" name="Rectangle 1086">
                  <a:extLst>
                    <a:ext uri="{FF2B5EF4-FFF2-40B4-BE49-F238E27FC236}">
                      <a16:creationId xmlns:a16="http://schemas.microsoft.com/office/drawing/2014/main" id="{E17EDC12-30B1-7E98-8F7D-74054E6C0E4A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88" name="Rectangle 1087">
                  <a:extLst>
                    <a:ext uri="{FF2B5EF4-FFF2-40B4-BE49-F238E27FC236}">
                      <a16:creationId xmlns:a16="http://schemas.microsoft.com/office/drawing/2014/main" id="{BECE7A72-ADA2-EFB1-0F9A-8C89A5DC9F71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89" name="Rectangle 1088">
                  <a:extLst>
                    <a:ext uri="{FF2B5EF4-FFF2-40B4-BE49-F238E27FC236}">
                      <a16:creationId xmlns:a16="http://schemas.microsoft.com/office/drawing/2014/main" id="{648480F8-A525-6FB2-BC30-BD60DB62E247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90" name="Rectangle 1089">
                  <a:extLst>
                    <a:ext uri="{FF2B5EF4-FFF2-40B4-BE49-F238E27FC236}">
                      <a16:creationId xmlns:a16="http://schemas.microsoft.com/office/drawing/2014/main" id="{D4F18BED-FABF-AD2D-42E9-655D9289C950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077" name="Group 1076">
                <a:extLst>
                  <a:ext uri="{FF2B5EF4-FFF2-40B4-BE49-F238E27FC236}">
                    <a16:creationId xmlns:a16="http://schemas.microsoft.com/office/drawing/2014/main" id="{63F3446B-A433-774C-2919-8F71B3585B03}"/>
                  </a:ext>
                </a:extLst>
              </p:cNvPr>
              <p:cNvGrpSpPr/>
              <p:nvPr/>
            </p:nvGrpSpPr>
            <p:grpSpPr>
              <a:xfrm>
                <a:off x="4903294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083" name="Rectangle 1082">
                  <a:extLst>
                    <a:ext uri="{FF2B5EF4-FFF2-40B4-BE49-F238E27FC236}">
                      <a16:creationId xmlns:a16="http://schemas.microsoft.com/office/drawing/2014/main" id="{60C2E953-E051-2BE2-9223-DC2A740EAD36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84" name="Rectangle 1083">
                  <a:extLst>
                    <a:ext uri="{FF2B5EF4-FFF2-40B4-BE49-F238E27FC236}">
                      <a16:creationId xmlns:a16="http://schemas.microsoft.com/office/drawing/2014/main" id="{16985ACE-B24A-1C40-5DE2-167818377D0E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85" name="Rectangle 1084">
                  <a:extLst>
                    <a:ext uri="{FF2B5EF4-FFF2-40B4-BE49-F238E27FC236}">
                      <a16:creationId xmlns:a16="http://schemas.microsoft.com/office/drawing/2014/main" id="{47D88FEB-98AA-D9A7-222F-C6EC042D995D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86" name="Rectangle 1085">
                  <a:extLst>
                    <a:ext uri="{FF2B5EF4-FFF2-40B4-BE49-F238E27FC236}">
                      <a16:creationId xmlns:a16="http://schemas.microsoft.com/office/drawing/2014/main" id="{BD254DAD-573C-AD1B-1B4A-0F0B6E79F684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078" name="Group 1077">
                <a:extLst>
                  <a:ext uri="{FF2B5EF4-FFF2-40B4-BE49-F238E27FC236}">
                    <a16:creationId xmlns:a16="http://schemas.microsoft.com/office/drawing/2014/main" id="{C2711580-1B85-5B78-CE56-DEB022836468}"/>
                  </a:ext>
                </a:extLst>
              </p:cNvPr>
              <p:cNvGrpSpPr/>
              <p:nvPr/>
            </p:nvGrpSpPr>
            <p:grpSpPr>
              <a:xfrm>
                <a:off x="4403549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079" name="Rectangle 1078">
                  <a:extLst>
                    <a:ext uri="{FF2B5EF4-FFF2-40B4-BE49-F238E27FC236}">
                      <a16:creationId xmlns:a16="http://schemas.microsoft.com/office/drawing/2014/main" id="{3257ECA2-1A71-14E9-F545-BE52A16D9828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80" name="Rectangle 1079">
                  <a:extLst>
                    <a:ext uri="{FF2B5EF4-FFF2-40B4-BE49-F238E27FC236}">
                      <a16:creationId xmlns:a16="http://schemas.microsoft.com/office/drawing/2014/main" id="{565BFB13-30A1-6803-7145-62C23A824BFB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81" name="Rectangle 1080">
                  <a:extLst>
                    <a:ext uri="{FF2B5EF4-FFF2-40B4-BE49-F238E27FC236}">
                      <a16:creationId xmlns:a16="http://schemas.microsoft.com/office/drawing/2014/main" id="{AA10E3BB-2DAD-74A8-7DE5-B9520D099701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82" name="Rectangle 1081">
                  <a:extLst>
                    <a:ext uri="{FF2B5EF4-FFF2-40B4-BE49-F238E27FC236}">
                      <a16:creationId xmlns:a16="http://schemas.microsoft.com/office/drawing/2014/main" id="{089FB295-ECA1-6CD7-F74B-61D2DDF3D9AD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grpSp>
          <p:nvGrpSpPr>
            <p:cNvPr id="822" name="Group 821">
              <a:extLst>
                <a:ext uri="{FF2B5EF4-FFF2-40B4-BE49-F238E27FC236}">
                  <a16:creationId xmlns:a16="http://schemas.microsoft.com/office/drawing/2014/main" id="{112DC694-6F8B-E70F-E9B2-E7FF04D6505E}"/>
                </a:ext>
              </a:extLst>
            </p:cNvPr>
            <p:cNvGrpSpPr/>
            <p:nvPr/>
          </p:nvGrpSpPr>
          <p:grpSpPr>
            <a:xfrm>
              <a:off x="45235" y="4102310"/>
              <a:ext cx="3479557" cy="1870413"/>
              <a:chOff x="3396980" y="4038865"/>
              <a:chExt cx="2518457" cy="1472172"/>
            </a:xfrm>
          </p:grpSpPr>
          <p:grpSp>
            <p:nvGrpSpPr>
              <p:cNvPr id="1072" name="Group 1071">
                <a:extLst>
                  <a:ext uri="{FF2B5EF4-FFF2-40B4-BE49-F238E27FC236}">
                    <a16:creationId xmlns:a16="http://schemas.microsoft.com/office/drawing/2014/main" id="{85CD65DF-F4EC-5300-8070-CD0DDFCC7BE7}"/>
                  </a:ext>
                </a:extLst>
              </p:cNvPr>
              <p:cNvGrpSpPr/>
              <p:nvPr/>
            </p:nvGrpSpPr>
            <p:grpSpPr>
              <a:xfrm>
                <a:off x="3397534" y="4038865"/>
                <a:ext cx="2517903" cy="974517"/>
                <a:chOff x="3397534" y="4038865"/>
                <a:chExt cx="2517903" cy="974517"/>
              </a:xfrm>
            </p:grpSpPr>
            <p:sp>
              <p:nvSpPr>
                <p:cNvPr id="1074" name="Rectangle 1073">
                  <a:extLst>
                    <a:ext uri="{FF2B5EF4-FFF2-40B4-BE49-F238E27FC236}">
                      <a16:creationId xmlns:a16="http://schemas.microsoft.com/office/drawing/2014/main" id="{31F4E792-E7B1-F18D-FD8E-A7CD10CA5819}"/>
                    </a:ext>
                  </a:extLst>
                </p:cNvPr>
                <p:cNvSpPr/>
                <p:nvPr/>
              </p:nvSpPr>
              <p:spPr>
                <a:xfrm>
                  <a:off x="3397534" y="4538182"/>
                  <a:ext cx="2517903" cy="4752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75" name="Rectangle 1074">
                  <a:extLst>
                    <a:ext uri="{FF2B5EF4-FFF2-40B4-BE49-F238E27FC236}">
                      <a16:creationId xmlns:a16="http://schemas.microsoft.com/office/drawing/2014/main" id="{480641B8-4C88-FC13-DC5F-126FB59FE770}"/>
                    </a:ext>
                  </a:extLst>
                </p:cNvPr>
                <p:cNvSpPr/>
                <p:nvPr/>
              </p:nvSpPr>
              <p:spPr>
                <a:xfrm>
                  <a:off x="3397534" y="4038865"/>
                  <a:ext cx="2517903" cy="4752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691174EC-5C50-378D-6A30-989D69E9A007}"/>
                  </a:ext>
                </a:extLst>
              </p:cNvPr>
              <p:cNvSpPr/>
              <p:nvPr/>
            </p:nvSpPr>
            <p:spPr>
              <a:xfrm>
                <a:off x="3396980" y="5035837"/>
                <a:ext cx="2518456" cy="47520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46A2B5C7-A488-425D-F99F-DBA787BF23D4}"/>
                </a:ext>
              </a:extLst>
            </p:cNvPr>
            <p:cNvGrpSpPr/>
            <p:nvPr/>
          </p:nvGrpSpPr>
          <p:grpSpPr>
            <a:xfrm>
              <a:off x="378062" y="3772051"/>
              <a:ext cx="3137079" cy="2217157"/>
              <a:chOff x="3398865" y="4036106"/>
              <a:chExt cx="2469146" cy="2322955"/>
            </a:xfrm>
          </p:grpSpPr>
          <p:grpSp>
            <p:nvGrpSpPr>
              <p:cNvPr id="1062" name="Group 1061">
                <a:extLst>
                  <a:ext uri="{FF2B5EF4-FFF2-40B4-BE49-F238E27FC236}">
                    <a16:creationId xmlns:a16="http://schemas.microsoft.com/office/drawing/2014/main" id="{4A120DDD-F460-A6C7-EFE9-0838F1866E20}"/>
                  </a:ext>
                </a:extLst>
              </p:cNvPr>
              <p:cNvGrpSpPr/>
              <p:nvPr/>
            </p:nvGrpSpPr>
            <p:grpSpPr>
              <a:xfrm rot="5400000">
                <a:off x="2976722" y="4458250"/>
                <a:ext cx="2316459" cy="1472173"/>
                <a:chOff x="3396425" y="4538182"/>
                <a:chExt cx="2316459" cy="1472173"/>
              </a:xfrm>
            </p:grpSpPr>
            <p:sp>
              <p:nvSpPr>
                <p:cNvPr id="1068" name="Rectangle 1067">
                  <a:extLst>
                    <a:ext uri="{FF2B5EF4-FFF2-40B4-BE49-F238E27FC236}">
                      <a16:creationId xmlns:a16="http://schemas.microsoft.com/office/drawing/2014/main" id="{A082042E-88ED-8A35-4F40-F47DB021484C}"/>
                    </a:ext>
                  </a:extLst>
                </p:cNvPr>
                <p:cNvSpPr/>
                <p:nvPr/>
              </p:nvSpPr>
              <p:spPr>
                <a:xfrm>
                  <a:off x="3397532" y="4538182"/>
                  <a:ext cx="2308859" cy="4752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grpSp>
              <p:nvGrpSpPr>
                <p:cNvPr id="1069" name="Group 1068">
                  <a:extLst>
                    <a:ext uri="{FF2B5EF4-FFF2-40B4-BE49-F238E27FC236}">
                      <a16:creationId xmlns:a16="http://schemas.microsoft.com/office/drawing/2014/main" id="{1E1B12F1-6492-E69D-6EC3-19C8BC719089}"/>
                    </a:ext>
                  </a:extLst>
                </p:cNvPr>
                <p:cNvGrpSpPr/>
                <p:nvPr/>
              </p:nvGrpSpPr>
              <p:grpSpPr>
                <a:xfrm>
                  <a:off x="3396425" y="5035839"/>
                  <a:ext cx="2316459" cy="974516"/>
                  <a:chOff x="3396979" y="4038866"/>
                  <a:chExt cx="2316459" cy="974516"/>
                </a:xfrm>
              </p:grpSpPr>
              <p:sp>
                <p:nvSpPr>
                  <p:cNvPr id="1070" name="Rectangle 1069">
                    <a:extLst>
                      <a:ext uri="{FF2B5EF4-FFF2-40B4-BE49-F238E27FC236}">
                        <a16:creationId xmlns:a16="http://schemas.microsoft.com/office/drawing/2014/main" id="{EB72B821-9592-7F68-2EAD-6408ACAFE945}"/>
                      </a:ext>
                    </a:extLst>
                  </p:cNvPr>
                  <p:cNvSpPr/>
                  <p:nvPr/>
                </p:nvSpPr>
                <p:spPr>
                  <a:xfrm>
                    <a:off x="3396979" y="4538182"/>
                    <a:ext cx="2316459" cy="4752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071" name="Rectangle 1070">
                    <a:extLst>
                      <a:ext uri="{FF2B5EF4-FFF2-40B4-BE49-F238E27FC236}">
                        <a16:creationId xmlns:a16="http://schemas.microsoft.com/office/drawing/2014/main" id="{7663A94B-17B0-9945-705C-707F1303F760}"/>
                      </a:ext>
                    </a:extLst>
                  </p:cNvPr>
                  <p:cNvSpPr/>
                  <p:nvPr/>
                </p:nvSpPr>
                <p:spPr>
                  <a:xfrm>
                    <a:off x="3396979" y="4038866"/>
                    <a:ext cx="2316458" cy="4752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</p:grp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56DE2DEF-14B2-CF0B-C23A-0B2646C4D164}"/>
                  </a:ext>
                </a:extLst>
              </p:cNvPr>
              <p:cNvGrpSpPr/>
              <p:nvPr/>
            </p:nvGrpSpPr>
            <p:grpSpPr>
              <a:xfrm rot="5400000">
                <a:off x="3970447" y="4461497"/>
                <a:ext cx="2322955" cy="1472173"/>
                <a:chOff x="3396978" y="4538182"/>
                <a:chExt cx="2322955" cy="1472173"/>
              </a:xfrm>
            </p:grpSpPr>
            <p:sp>
              <p:nvSpPr>
                <p:cNvPr id="1064" name="Rectangle 1063">
                  <a:extLst>
                    <a:ext uri="{FF2B5EF4-FFF2-40B4-BE49-F238E27FC236}">
                      <a16:creationId xmlns:a16="http://schemas.microsoft.com/office/drawing/2014/main" id="{25C18F47-530D-1A79-469E-ADC44E63CDF3}"/>
                    </a:ext>
                  </a:extLst>
                </p:cNvPr>
                <p:cNvSpPr/>
                <p:nvPr/>
              </p:nvSpPr>
              <p:spPr>
                <a:xfrm>
                  <a:off x="3396978" y="4538182"/>
                  <a:ext cx="2322955" cy="4752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grpSp>
              <p:nvGrpSpPr>
                <p:cNvPr id="1065" name="Group 1064">
                  <a:extLst>
                    <a:ext uri="{FF2B5EF4-FFF2-40B4-BE49-F238E27FC236}">
                      <a16:creationId xmlns:a16="http://schemas.microsoft.com/office/drawing/2014/main" id="{503A9D49-7B91-8EAE-1AFA-D2D643747563}"/>
                    </a:ext>
                  </a:extLst>
                </p:cNvPr>
                <p:cNvGrpSpPr/>
                <p:nvPr/>
              </p:nvGrpSpPr>
              <p:grpSpPr>
                <a:xfrm>
                  <a:off x="3396980" y="5035840"/>
                  <a:ext cx="2316460" cy="974515"/>
                  <a:chOff x="3397534" y="4038867"/>
                  <a:chExt cx="2316460" cy="974515"/>
                </a:xfrm>
              </p:grpSpPr>
              <p:sp>
                <p:nvSpPr>
                  <p:cNvPr id="1066" name="Rectangle 1065">
                    <a:extLst>
                      <a:ext uri="{FF2B5EF4-FFF2-40B4-BE49-F238E27FC236}">
                        <a16:creationId xmlns:a16="http://schemas.microsoft.com/office/drawing/2014/main" id="{BACD42E5-2A6A-11F3-1216-903580B4AEC8}"/>
                      </a:ext>
                    </a:extLst>
                  </p:cNvPr>
                  <p:cNvSpPr/>
                  <p:nvPr/>
                </p:nvSpPr>
                <p:spPr>
                  <a:xfrm>
                    <a:off x="3397534" y="4538182"/>
                    <a:ext cx="2313212" cy="4752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067" name="Rectangle 1066">
                    <a:extLst>
                      <a:ext uri="{FF2B5EF4-FFF2-40B4-BE49-F238E27FC236}">
                        <a16:creationId xmlns:a16="http://schemas.microsoft.com/office/drawing/2014/main" id="{C5BB0FAA-FD1F-BB49-C9AB-C7F095367580}"/>
                      </a:ext>
                    </a:extLst>
                  </p:cNvPr>
                  <p:cNvSpPr/>
                  <p:nvPr/>
                </p:nvSpPr>
                <p:spPr>
                  <a:xfrm>
                    <a:off x="3397534" y="4038867"/>
                    <a:ext cx="2316460" cy="4752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</p:grpSp>
        </p:grp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0A3641CE-95A6-9482-C04C-9E6F3A0B0C98}"/>
                </a:ext>
              </a:extLst>
            </p:cNvPr>
            <p:cNvSpPr/>
            <p:nvPr/>
          </p:nvSpPr>
          <p:spPr>
            <a:xfrm rot="16200000">
              <a:off x="-897304" y="4727095"/>
              <a:ext cx="2210961" cy="300886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DB5F6685-780B-AC15-C1C6-55F6CFEAB992}"/>
                </a:ext>
              </a:extLst>
            </p:cNvPr>
            <p:cNvGrpSpPr/>
            <p:nvPr/>
          </p:nvGrpSpPr>
          <p:grpSpPr>
            <a:xfrm>
              <a:off x="378099" y="4107052"/>
              <a:ext cx="3142892" cy="599394"/>
              <a:chOff x="3404059" y="4039274"/>
              <a:chExt cx="2473722" cy="471773"/>
            </a:xfrm>
          </p:grpSpPr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44E93EC1-81CE-660F-005A-ECCB46C761D0}"/>
                  </a:ext>
                </a:extLst>
              </p:cNvPr>
              <p:cNvGrpSpPr/>
              <p:nvPr/>
            </p:nvGrpSpPr>
            <p:grpSpPr>
              <a:xfrm>
                <a:off x="3903804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058" name="Rectangle 1057">
                  <a:extLst>
                    <a:ext uri="{FF2B5EF4-FFF2-40B4-BE49-F238E27FC236}">
                      <a16:creationId xmlns:a16="http://schemas.microsoft.com/office/drawing/2014/main" id="{A42BF338-D9A3-B724-D68B-C70259AA3862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59" name="Rectangle 1058">
                  <a:extLst>
                    <a:ext uri="{FF2B5EF4-FFF2-40B4-BE49-F238E27FC236}">
                      <a16:creationId xmlns:a16="http://schemas.microsoft.com/office/drawing/2014/main" id="{7A7E4901-FB34-32A0-0A07-CB123D000B0F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60" name="Rectangle 1059">
                  <a:extLst>
                    <a:ext uri="{FF2B5EF4-FFF2-40B4-BE49-F238E27FC236}">
                      <a16:creationId xmlns:a16="http://schemas.microsoft.com/office/drawing/2014/main" id="{B493EC0A-F869-046B-ED78-9D29F1210F4F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61" name="Rectangle 1060">
                  <a:extLst>
                    <a:ext uri="{FF2B5EF4-FFF2-40B4-BE49-F238E27FC236}">
                      <a16:creationId xmlns:a16="http://schemas.microsoft.com/office/drawing/2014/main" id="{E5ED2EDB-8FAB-1AF4-BFFB-B43D130C2669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038" name="Group 1037">
                <a:extLst>
                  <a:ext uri="{FF2B5EF4-FFF2-40B4-BE49-F238E27FC236}">
                    <a16:creationId xmlns:a16="http://schemas.microsoft.com/office/drawing/2014/main" id="{1278A49D-FD83-5562-3969-C98BB10ED471}"/>
                  </a:ext>
                </a:extLst>
              </p:cNvPr>
              <p:cNvGrpSpPr/>
              <p:nvPr/>
            </p:nvGrpSpPr>
            <p:grpSpPr>
              <a:xfrm>
                <a:off x="4903294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054" name="Rectangle 1053">
                  <a:extLst>
                    <a:ext uri="{FF2B5EF4-FFF2-40B4-BE49-F238E27FC236}">
                      <a16:creationId xmlns:a16="http://schemas.microsoft.com/office/drawing/2014/main" id="{48DC8779-941F-20EF-BF61-F7C18013BFED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55" name="Rectangle 1054">
                  <a:extLst>
                    <a:ext uri="{FF2B5EF4-FFF2-40B4-BE49-F238E27FC236}">
                      <a16:creationId xmlns:a16="http://schemas.microsoft.com/office/drawing/2014/main" id="{8EC937AF-A060-0CB5-6516-FD68ED18F0C0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56" name="Rectangle 1055">
                  <a:extLst>
                    <a:ext uri="{FF2B5EF4-FFF2-40B4-BE49-F238E27FC236}">
                      <a16:creationId xmlns:a16="http://schemas.microsoft.com/office/drawing/2014/main" id="{9435B59B-00B3-D2A4-4EEE-32C98CA44281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57" name="Rectangle 1056">
                  <a:extLst>
                    <a:ext uri="{FF2B5EF4-FFF2-40B4-BE49-F238E27FC236}">
                      <a16:creationId xmlns:a16="http://schemas.microsoft.com/office/drawing/2014/main" id="{F0130630-30A0-12E8-1E37-B14BE7A3A4A1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039" name="Group 1038">
                <a:extLst>
                  <a:ext uri="{FF2B5EF4-FFF2-40B4-BE49-F238E27FC236}">
                    <a16:creationId xmlns:a16="http://schemas.microsoft.com/office/drawing/2014/main" id="{48DB90B5-54BE-BD4B-0168-537A51CF43F7}"/>
                  </a:ext>
                </a:extLst>
              </p:cNvPr>
              <p:cNvGrpSpPr/>
              <p:nvPr/>
            </p:nvGrpSpPr>
            <p:grpSpPr>
              <a:xfrm>
                <a:off x="4403549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050" name="Rectangle 1049">
                  <a:extLst>
                    <a:ext uri="{FF2B5EF4-FFF2-40B4-BE49-F238E27FC236}">
                      <a16:creationId xmlns:a16="http://schemas.microsoft.com/office/drawing/2014/main" id="{92ED0430-5C21-92B6-2209-C30FEC5805EF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51" name="Rectangle 1050">
                  <a:extLst>
                    <a:ext uri="{FF2B5EF4-FFF2-40B4-BE49-F238E27FC236}">
                      <a16:creationId xmlns:a16="http://schemas.microsoft.com/office/drawing/2014/main" id="{0EF1AD2E-BB1C-3A91-FE98-E47D8EB7809E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52" name="Rectangle 1051">
                  <a:extLst>
                    <a:ext uri="{FF2B5EF4-FFF2-40B4-BE49-F238E27FC236}">
                      <a16:creationId xmlns:a16="http://schemas.microsoft.com/office/drawing/2014/main" id="{D6893AA0-A55E-1488-54C0-B3A763A3C0A9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53" name="Rectangle 1052">
                  <a:extLst>
                    <a:ext uri="{FF2B5EF4-FFF2-40B4-BE49-F238E27FC236}">
                      <a16:creationId xmlns:a16="http://schemas.microsoft.com/office/drawing/2014/main" id="{79151CC8-3A72-30C9-602B-3738E26673C7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1FFCE5FC-1712-DF73-FACA-177BF9F18FA8}"/>
                  </a:ext>
                </a:extLst>
              </p:cNvPr>
              <p:cNvGrpSpPr/>
              <p:nvPr/>
            </p:nvGrpSpPr>
            <p:grpSpPr>
              <a:xfrm>
                <a:off x="5403039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046" name="Rectangle 1045">
                  <a:extLst>
                    <a:ext uri="{FF2B5EF4-FFF2-40B4-BE49-F238E27FC236}">
                      <a16:creationId xmlns:a16="http://schemas.microsoft.com/office/drawing/2014/main" id="{4A0C5C6C-A2FE-BCA3-1381-F3CDF4EE6F7E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47" name="Rectangle 1046">
                  <a:extLst>
                    <a:ext uri="{FF2B5EF4-FFF2-40B4-BE49-F238E27FC236}">
                      <a16:creationId xmlns:a16="http://schemas.microsoft.com/office/drawing/2014/main" id="{47E1560F-C0DE-7601-EC38-104B4798B54B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48" name="Rectangle 1047">
                  <a:extLst>
                    <a:ext uri="{FF2B5EF4-FFF2-40B4-BE49-F238E27FC236}">
                      <a16:creationId xmlns:a16="http://schemas.microsoft.com/office/drawing/2014/main" id="{D386A20C-A154-773C-A0E0-521B99C126FF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49" name="Rectangle 1048">
                  <a:extLst>
                    <a:ext uri="{FF2B5EF4-FFF2-40B4-BE49-F238E27FC236}">
                      <a16:creationId xmlns:a16="http://schemas.microsoft.com/office/drawing/2014/main" id="{9CBAB7BF-2DCE-B37F-744D-7E58D30CCD1F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041" name="Group 1040">
                <a:extLst>
                  <a:ext uri="{FF2B5EF4-FFF2-40B4-BE49-F238E27FC236}">
                    <a16:creationId xmlns:a16="http://schemas.microsoft.com/office/drawing/2014/main" id="{9B759095-15DB-15A7-14D4-494A4C84D032}"/>
                  </a:ext>
                </a:extLst>
              </p:cNvPr>
              <p:cNvGrpSpPr/>
              <p:nvPr/>
            </p:nvGrpSpPr>
            <p:grpSpPr>
              <a:xfrm>
                <a:off x="3404059" y="4039274"/>
                <a:ext cx="474742" cy="471773"/>
                <a:chOff x="2295868" y="1420938"/>
                <a:chExt cx="474742" cy="471773"/>
              </a:xfrm>
            </p:grpSpPr>
            <p:sp>
              <p:nvSpPr>
                <p:cNvPr id="1042" name="Rectangle 1041">
                  <a:extLst>
                    <a:ext uri="{FF2B5EF4-FFF2-40B4-BE49-F238E27FC236}">
                      <a16:creationId xmlns:a16="http://schemas.microsoft.com/office/drawing/2014/main" id="{3798F24E-43C0-9ED0-70B9-066EAB7C00AA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43" name="Rectangle 1042">
                  <a:extLst>
                    <a:ext uri="{FF2B5EF4-FFF2-40B4-BE49-F238E27FC236}">
                      <a16:creationId xmlns:a16="http://schemas.microsoft.com/office/drawing/2014/main" id="{6CCAF358-E4C7-FFFB-7248-A1A582CE7C9F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44" name="Rectangle 1043">
                  <a:extLst>
                    <a:ext uri="{FF2B5EF4-FFF2-40B4-BE49-F238E27FC236}">
                      <a16:creationId xmlns:a16="http://schemas.microsoft.com/office/drawing/2014/main" id="{72E1610F-5DA9-009F-44B1-365E5194DF1D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045" name="Rectangle 1044">
                  <a:extLst>
                    <a:ext uri="{FF2B5EF4-FFF2-40B4-BE49-F238E27FC236}">
                      <a16:creationId xmlns:a16="http://schemas.microsoft.com/office/drawing/2014/main" id="{6A887B0C-1E70-DDEB-C928-B9C0CD78F56E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grpSp>
          <p:nvGrpSpPr>
            <p:cNvPr id="826" name="Group 825">
              <a:extLst>
                <a:ext uri="{FF2B5EF4-FFF2-40B4-BE49-F238E27FC236}">
                  <a16:creationId xmlns:a16="http://schemas.microsoft.com/office/drawing/2014/main" id="{A45FA752-2E1A-0741-B1C8-56F29B5BF5A9}"/>
                </a:ext>
              </a:extLst>
            </p:cNvPr>
            <p:cNvGrpSpPr/>
            <p:nvPr/>
          </p:nvGrpSpPr>
          <p:grpSpPr>
            <a:xfrm>
              <a:off x="393804" y="4751052"/>
              <a:ext cx="3107149" cy="567420"/>
              <a:chOff x="4658708" y="2273256"/>
              <a:chExt cx="1591723" cy="290676"/>
            </a:xfrm>
          </p:grpSpPr>
          <p:sp>
            <p:nvSpPr>
              <p:cNvPr id="1005" name="Rounded Rectangle 1004">
                <a:extLst>
                  <a:ext uri="{FF2B5EF4-FFF2-40B4-BE49-F238E27FC236}">
                    <a16:creationId xmlns:a16="http://schemas.microsoft.com/office/drawing/2014/main" id="{281D0D0F-1628-8B37-75A4-1D74280CBBDD}"/>
                  </a:ext>
                </a:extLst>
              </p:cNvPr>
              <p:cNvSpPr/>
              <p:nvPr/>
            </p:nvSpPr>
            <p:spPr>
              <a:xfrm>
                <a:off x="4811623" y="2273519"/>
                <a:ext cx="139003" cy="139004"/>
              </a:xfrm>
              <a:prstGeom prst="roundRect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006" name="Oval 1005">
                <a:extLst>
                  <a:ext uri="{FF2B5EF4-FFF2-40B4-BE49-F238E27FC236}">
                    <a16:creationId xmlns:a16="http://schemas.microsoft.com/office/drawing/2014/main" id="{4355FB51-88E0-11B6-E628-A6C431E31417}"/>
                  </a:ext>
                </a:extLst>
              </p:cNvPr>
              <p:cNvSpPr/>
              <p:nvPr/>
            </p:nvSpPr>
            <p:spPr>
              <a:xfrm>
                <a:off x="4658709" y="2273256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7" name="Parallelogram 1006">
                <a:extLst>
                  <a:ext uri="{FF2B5EF4-FFF2-40B4-BE49-F238E27FC236}">
                    <a16:creationId xmlns:a16="http://schemas.microsoft.com/office/drawing/2014/main" id="{707C4980-8007-8224-9633-84CDD11E9725}"/>
                  </a:ext>
                </a:extLst>
              </p:cNvPr>
              <p:cNvSpPr/>
              <p:nvPr/>
            </p:nvSpPr>
            <p:spPr>
              <a:xfrm rot="357466">
                <a:off x="4677907" y="2291307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8" name="Oval 1007">
                <a:extLst>
                  <a:ext uri="{FF2B5EF4-FFF2-40B4-BE49-F238E27FC236}">
                    <a16:creationId xmlns:a16="http://schemas.microsoft.com/office/drawing/2014/main" id="{907DDEE9-85EF-B059-7105-F0F1DFDD2663}"/>
                  </a:ext>
                </a:extLst>
              </p:cNvPr>
              <p:cNvSpPr/>
              <p:nvPr/>
            </p:nvSpPr>
            <p:spPr>
              <a:xfrm>
                <a:off x="4658708" y="2425608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9" name="Parallelogram 1008">
                <a:extLst>
                  <a:ext uri="{FF2B5EF4-FFF2-40B4-BE49-F238E27FC236}">
                    <a16:creationId xmlns:a16="http://schemas.microsoft.com/office/drawing/2014/main" id="{363BBC9A-353F-3666-0090-EECED53C7DE1}"/>
                  </a:ext>
                </a:extLst>
              </p:cNvPr>
              <p:cNvSpPr/>
              <p:nvPr/>
            </p:nvSpPr>
            <p:spPr>
              <a:xfrm rot="2478198">
                <a:off x="4677747" y="2477083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0" name="Oval 1009">
                <a:extLst>
                  <a:ext uri="{FF2B5EF4-FFF2-40B4-BE49-F238E27FC236}">
                    <a16:creationId xmlns:a16="http://schemas.microsoft.com/office/drawing/2014/main" id="{E872AC80-7C62-1A34-2444-1064C5E48D54}"/>
                  </a:ext>
                </a:extLst>
              </p:cNvPr>
              <p:cNvSpPr/>
              <p:nvPr/>
            </p:nvSpPr>
            <p:spPr>
              <a:xfrm>
                <a:off x="4811491" y="2424868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1" name="Parallelogram 1010">
                <a:extLst>
                  <a:ext uri="{FF2B5EF4-FFF2-40B4-BE49-F238E27FC236}">
                    <a16:creationId xmlns:a16="http://schemas.microsoft.com/office/drawing/2014/main" id="{3B849EC0-303A-5036-C5B6-5DBC5DDA8D85}"/>
                  </a:ext>
                </a:extLst>
              </p:cNvPr>
              <p:cNvSpPr/>
              <p:nvPr/>
            </p:nvSpPr>
            <p:spPr>
              <a:xfrm rot="357466">
                <a:off x="4852490" y="2477227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2" name="Rounded Rectangle 1011">
                <a:extLst>
                  <a:ext uri="{FF2B5EF4-FFF2-40B4-BE49-F238E27FC236}">
                    <a16:creationId xmlns:a16="http://schemas.microsoft.com/office/drawing/2014/main" id="{D9103ED5-9E99-32AE-E373-C18A8FDE29A3}"/>
                  </a:ext>
                </a:extLst>
              </p:cNvPr>
              <p:cNvSpPr/>
              <p:nvPr/>
            </p:nvSpPr>
            <p:spPr>
              <a:xfrm>
                <a:off x="5136058" y="2273519"/>
                <a:ext cx="139003" cy="139004"/>
              </a:xfrm>
              <a:prstGeom prst="roundRect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3" name="Oval 1012">
                <a:extLst>
                  <a:ext uri="{FF2B5EF4-FFF2-40B4-BE49-F238E27FC236}">
                    <a16:creationId xmlns:a16="http://schemas.microsoft.com/office/drawing/2014/main" id="{C402E4E0-6C5B-3FDD-82EF-AE9787EBA03F}"/>
                  </a:ext>
                </a:extLst>
              </p:cNvPr>
              <p:cNvSpPr/>
              <p:nvPr/>
            </p:nvSpPr>
            <p:spPr>
              <a:xfrm>
                <a:off x="4983144" y="2273268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4" name="Oval 1013">
                <a:extLst>
                  <a:ext uri="{FF2B5EF4-FFF2-40B4-BE49-F238E27FC236}">
                    <a16:creationId xmlns:a16="http://schemas.microsoft.com/office/drawing/2014/main" id="{019D3B84-E412-DD85-956D-80ED9DFFEA5F}"/>
                  </a:ext>
                </a:extLst>
              </p:cNvPr>
              <p:cNvSpPr/>
              <p:nvPr/>
            </p:nvSpPr>
            <p:spPr>
              <a:xfrm>
                <a:off x="4983144" y="2425617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5" name="Oval 1014">
                <a:extLst>
                  <a:ext uri="{FF2B5EF4-FFF2-40B4-BE49-F238E27FC236}">
                    <a16:creationId xmlns:a16="http://schemas.microsoft.com/office/drawing/2014/main" id="{17CFD447-6966-40E1-F800-F11159BD62A8}"/>
                  </a:ext>
                </a:extLst>
              </p:cNvPr>
              <p:cNvSpPr/>
              <p:nvPr/>
            </p:nvSpPr>
            <p:spPr>
              <a:xfrm>
                <a:off x="5135919" y="2424871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6" name="Parallelogram 1015">
                <a:extLst>
                  <a:ext uri="{FF2B5EF4-FFF2-40B4-BE49-F238E27FC236}">
                    <a16:creationId xmlns:a16="http://schemas.microsoft.com/office/drawing/2014/main" id="{EA0409D0-32DC-657E-B385-C4FA86A31086}"/>
                  </a:ext>
                </a:extLst>
              </p:cNvPr>
              <p:cNvSpPr/>
              <p:nvPr/>
            </p:nvSpPr>
            <p:spPr>
              <a:xfrm rot="357466">
                <a:off x="5173917" y="2479103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7" name="Rounded Rectangle 1016">
                <a:extLst>
                  <a:ext uri="{FF2B5EF4-FFF2-40B4-BE49-F238E27FC236}">
                    <a16:creationId xmlns:a16="http://schemas.microsoft.com/office/drawing/2014/main" id="{7717BF5B-FDEA-CFB3-D254-66914C45AA55}"/>
                  </a:ext>
                </a:extLst>
              </p:cNvPr>
              <p:cNvSpPr/>
              <p:nvPr/>
            </p:nvSpPr>
            <p:spPr>
              <a:xfrm>
                <a:off x="5462559" y="2273519"/>
                <a:ext cx="139003" cy="139004"/>
              </a:xfrm>
              <a:prstGeom prst="roundRect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8" name="Oval 1017">
                <a:extLst>
                  <a:ext uri="{FF2B5EF4-FFF2-40B4-BE49-F238E27FC236}">
                    <a16:creationId xmlns:a16="http://schemas.microsoft.com/office/drawing/2014/main" id="{2C9271CE-5D96-17B8-B194-F1CB723330F7}"/>
                  </a:ext>
                </a:extLst>
              </p:cNvPr>
              <p:cNvSpPr/>
              <p:nvPr/>
            </p:nvSpPr>
            <p:spPr>
              <a:xfrm>
                <a:off x="5309640" y="2273268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19" name="Oval 1018">
                <a:extLst>
                  <a:ext uri="{FF2B5EF4-FFF2-40B4-BE49-F238E27FC236}">
                    <a16:creationId xmlns:a16="http://schemas.microsoft.com/office/drawing/2014/main" id="{E9AE4F96-6581-79B6-6508-B399DB62D399}"/>
                  </a:ext>
                </a:extLst>
              </p:cNvPr>
              <p:cNvSpPr/>
              <p:nvPr/>
            </p:nvSpPr>
            <p:spPr>
              <a:xfrm>
                <a:off x="5309640" y="2425616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0" name="Parallelogram 1019">
                <a:extLst>
                  <a:ext uri="{FF2B5EF4-FFF2-40B4-BE49-F238E27FC236}">
                    <a16:creationId xmlns:a16="http://schemas.microsoft.com/office/drawing/2014/main" id="{0ACFB7CC-07D0-5DE6-23D9-E90F11CA4B00}"/>
                  </a:ext>
                </a:extLst>
              </p:cNvPr>
              <p:cNvSpPr/>
              <p:nvPr/>
            </p:nvSpPr>
            <p:spPr>
              <a:xfrm rot="959489">
                <a:off x="5323804" y="2435025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1" name="Oval 1020">
                <a:extLst>
                  <a:ext uri="{FF2B5EF4-FFF2-40B4-BE49-F238E27FC236}">
                    <a16:creationId xmlns:a16="http://schemas.microsoft.com/office/drawing/2014/main" id="{7DB7AB01-A7B9-EF4C-941F-EEF292C3C123}"/>
                  </a:ext>
                </a:extLst>
              </p:cNvPr>
              <p:cNvSpPr/>
              <p:nvPr/>
            </p:nvSpPr>
            <p:spPr>
              <a:xfrm>
                <a:off x="5462432" y="2424870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2" name="Parallelogram 1021">
                <a:extLst>
                  <a:ext uri="{FF2B5EF4-FFF2-40B4-BE49-F238E27FC236}">
                    <a16:creationId xmlns:a16="http://schemas.microsoft.com/office/drawing/2014/main" id="{B3DF718C-381D-E431-B559-DB3275A23065}"/>
                  </a:ext>
                </a:extLst>
              </p:cNvPr>
              <p:cNvSpPr/>
              <p:nvPr/>
            </p:nvSpPr>
            <p:spPr>
              <a:xfrm rot="357466">
                <a:off x="5484715" y="2438028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3" name="Rounded Rectangle 1022">
                <a:extLst>
                  <a:ext uri="{FF2B5EF4-FFF2-40B4-BE49-F238E27FC236}">
                    <a16:creationId xmlns:a16="http://schemas.microsoft.com/office/drawing/2014/main" id="{9D9F6712-1ABA-3E4F-8CB2-B3E54EA70DE2}"/>
                  </a:ext>
                </a:extLst>
              </p:cNvPr>
              <p:cNvSpPr/>
              <p:nvPr/>
            </p:nvSpPr>
            <p:spPr>
              <a:xfrm>
                <a:off x="5786993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7EB74F9A-4728-4258-3426-88B884861465}"/>
                  </a:ext>
                </a:extLst>
              </p:cNvPr>
              <p:cNvSpPr/>
              <p:nvPr/>
            </p:nvSpPr>
            <p:spPr>
              <a:xfrm>
                <a:off x="5653591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5" name="Parallelogram 1024">
                <a:extLst>
                  <a:ext uri="{FF2B5EF4-FFF2-40B4-BE49-F238E27FC236}">
                    <a16:creationId xmlns:a16="http://schemas.microsoft.com/office/drawing/2014/main" id="{A09105C7-00D8-3387-3587-1C2222C7100E}"/>
                  </a:ext>
                </a:extLst>
              </p:cNvPr>
              <p:cNvSpPr/>
              <p:nvPr/>
            </p:nvSpPr>
            <p:spPr>
              <a:xfrm rot="357466">
                <a:off x="5674569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77235E27-4767-B405-84DA-D39E69FA7EB8}"/>
                  </a:ext>
                </a:extLst>
              </p:cNvPr>
              <p:cNvSpPr/>
              <p:nvPr/>
            </p:nvSpPr>
            <p:spPr>
              <a:xfrm>
                <a:off x="5653591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7" name="Parallelogram 1026">
                <a:extLst>
                  <a:ext uri="{FF2B5EF4-FFF2-40B4-BE49-F238E27FC236}">
                    <a16:creationId xmlns:a16="http://schemas.microsoft.com/office/drawing/2014/main" id="{1AABD489-42AB-8F9E-CC59-E7FD7C1E25A7}"/>
                  </a:ext>
                </a:extLst>
              </p:cNvPr>
              <p:cNvSpPr/>
              <p:nvPr/>
            </p:nvSpPr>
            <p:spPr>
              <a:xfrm rot="357466">
                <a:off x="5674569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0D01623A-2CFB-A611-EF2A-D9C8920613DF}"/>
                  </a:ext>
                </a:extLst>
              </p:cNvPr>
              <p:cNvSpPr/>
              <p:nvPr/>
            </p:nvSpPr>
            <p:spPr>
              <a:xfrm>
                <a:off x="5798243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29" name="Parallelogram 1028">
                <a:extLst>
                  <a:ext uri="{FF2B5EF4-FFF2-40B4-BE49-F238E27FC236}">
                    <a16:creationId xmlns:a16="http://schemas.microsoft.com/office/drawing/2014/main" id="{23230697-5C09-5931-2C27-74F163C1D83C}"/>
                  </a:ext>
                </a:extLst>
              </p:cNvPr>
              <p:cNvSpPr/>
              <p:nvPr/>
            </p:nvSpPr>
            <p:spPr>
              <a:xfrm rot="357466">
                <a:off x="5819221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30" name="Rounded Rectangle 1029">
                <a:extLst>
                  <a:ext uri="{FF2B5EF4-FFF2-40B4-BE49-F238E27FC236}">
                    <a16:creationId xmlns:a16="http://schemas.microsoft.com/office/drawing/2014/main" id="{DC7352B5-1F00-77EC-2D9C-E9A2AA397277}"/>
                  </a:ext>
                </a:extLst>
              </p:cNvPr>
              <p:cNvSpPr/>
              <p:nvPr/>
            </p:nvSpPr>
            <p:spPr>
              <a:xfrm>
                <a:off x="6111428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F2059F9C-B783-2CC3-3904-3ACF65B2F274}"/>
                  </a:ext>
                </a:extLst>
              </p:cNvPr>
              <p:cNvSpPr/>
              <p:nvPr/>
            </p:nvSpPr>
            <p:spPr>
              <a:xfrm>
                <a:off x="5978026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32" name="Parallelogram 1031">
                <a:extLst>
                  <a:ext uri="{FF2B5EF4-FFF2-40B4-BE49-F238E27FC236}">
                    <a16:creationId xmlns:a16="http://schemas.microsoft.com/office/drawing/2014/main" id="{8F3D9DFB-EB83-5263-10A3-D987E7870D7F}"/>
                  </a:ext>
                </a:extLst>
              </p:cNvPr>
              <p:cNvSpPr/>
              <p:nvPr/>
            </p:nvSpPr>
            <p:spPr>
              <a:xfrm rot="357466">
                <a:off x="5999004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33" name="Oval 1032">
                <a:extLst>
                  <a:ext uri="{FF2B5EF4-FFF2-40B4-BE49-F238E27FC236}">
                    <a16:creationId xmlns:a16="http://schemas.microsoft.com/office/drawing/2014/main" id="{F1694CC0-80B1-5532-B246-E65F0C2AD630}"/>
                  </a:ext>
                </a:extLst>
              </p:cNvPr>
              <p:cNvSpPr/>
              <p:nvPr/>
            </p:nvSpPr>
            <p:spPr>
              <a:xfrm>
                <a:off x="5978026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34" name="Parallelogram 1033">
                <a:extLst>
                  <a:ext uri="{FF2B5EF4-FFF2-40B4-BE49-F238E27FC236}">
                    <a16:creationId xmlns:a16="http://schemas.microsoft.com/office/drawing/2014/main" id="{1C08A489-716A-A7F5-D399-CAAF30306552}"/>
                  </a:ext>
                </a:extLst>
              </p:cNvPr>
              <p:cNvSpPr/>
              <p:nvPr/>
            </p:nvSpPr>
            <p:spPr>
              <a:xfrm rot="357466">
                <a:off x="5999004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70EBB2E4-9339-28BB-C0BD-7B2ECF036E28}"/>
                  </a:ext>
                </a:extLst>
              </p:cNvPr>
              <p:cNvSpPr/>
              <p:nvPr/>
            </p:nvSpPr>
            <p:spPr>
              <a:xfrm>
                <a:off x="6122678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36" name="Parallelogram 1035">
                <a:extLst>
                  <a:ext uri="{FF2B5EF4-FFF2-40B4-BE49-F238E27FC236}">
                    <a16:creationId xmlns:a16="http://schemas.microsoft.com/office/drawing/2014/main" id="{9E666D4A-8D6D-2B48-D289-8333D66E30CD}"/>
                  </a:ext>
                </a:extLst>
              </p:cNvPr>
              <p:cNvSpPr/>
              <p:nvPr/>
            </p:nvSpPr>
            <p:spPr>
              <a:xfrm rot="357466">
                <a:off x="6143656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B37E512F-6806-604A-1227-87610DF676FA}"/>
                </a:ext>
              </a:extLst>
            </p:cNvPr>
            <p:cNvGrpSpPr/>
            <p:nvPr/>
          </p:nvGrpSpPr>
          <p:grpSpPr>
            <a:xfrm>
              <a:off x="396319" y="4121787"/>
              <a:ext cx="3107151" cy="567414"/>
              <a:chOff x="4658707" y="2273259"/>
              <a:chExt cx="1591724" cy="290673"/>
            </a:xfrm>
          </p:grpSpPr>
          <p:sp>
            <p:nvSpPr>
              <p:cNvPr id="972" name="Rounded Rectangle 971">
                <a:extLst>
                  <a:ext uri="{FF2B5EF4-FFF2-40B4-BE49-F238E27FC236}">
                    <a16:creationId xmlns:a16="http://schemas.microsoft.com/office/drawing/2014/main" id="{0750BF96-E3BB-1236-D1E6-6BE1A088274C}"/>
                  </a:ext>
                </a:extLst>
              </p:cNvPr>
              <p:cNvSpPr/>
              <p:nvPr/>
            </p:nvSpPr>
            <p:spPr>
              <a:xfrm>
                <a:off x="4811623" y="2273519"/>
                <a:ext cx="139003" cy="139004"/>
              </a:xfrm>
              <a:prstGeom prst="roundRect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73" name="Oval 972">
                <a:extLst>
                  <a:ext uri="{FF2B5EF4-FFF2-40B4-BE49-F238E27FC236}">
                    <a16:creationId xmlns:a16="http://schemas.microsoft.com/office/drawing/2014/main" id="{97BCCE71-AC9D-7CD2-C71C-57AB49853005}"/>
                  </a:ext>
                </a:extLst>
              </p:cNvPr>
              <p:cNvSpPr/>
              <p:nvPr/>
            </p:nvSpPr>
            <p:spPr>
              <a:xfrm>
                <a:off x="4658707" y="2273264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74" name="Oval 973">
                <a:extLst>
                  <a:ext uri="{FF2B5EF4-FFF2-40B4-BE49-F238E27FC236}">
                    <a16:creationId xmlns:a16="http://schemas.microsoft.com/office/drawing/2014/main" id="{E105D17A-C350-F1F1-EC0F-99B2C1E2A768}"/>
                  </a:ext>
                </a:extLst>
              </p:cNvPr>
              <p:cNvSpPr/>
              <p:nvPr/>
            </p:nvSpPr>
            <p:spPr>
              <a:xfrm>
                <a:off x="4658709" y="2425616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75" name="Parallelogram 974">
                <a:extLst>
                  <a:ext uri="{FF2B5EF4-FFF2-40B4-BE49-F238E27FC236}">
                    <a16:creationId xmlns:a16="http://schemas.microsoft.com/office/drawing/2014/main" id="{C6AD58A5-A775-3460-7E54-E603D126BFA7}"/>
                  </a:ext>
                </a:extLst>
              </p:cNvPr>
              <p:cNvSpPr/>
              <p:nvPr/>
            </p:nvSpPr>
            <p:spPr>
              <a:xfrm rot="3081181">
                <a:off x="4684897" y="2435275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50800" dist="25400" dir="414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976" name="Oval 975">
                <a:extLst>
                  <a:ext uri="{FF2B5EF4-FFF2-40B4-BE49-F238E27FC236}">
                    <a16:creationId xmlns:a16="http://schemas.microsoft.com/office/drawing/2014/main" id="{AAEFEA30-4688-8912-7C24-B350F889888F}"/>
                  </a:ext>
                </a:extLst>
              </p:cNvPr>
              <p:cNvSpPr/>
              <p:nvPr/>
            </p:nvSpPr>
            <p:spPr>
              <a:xfrm>
                <a:off x="4811490" y="2424867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77" name="Parallelogram 976">
                <a:extLst>
                  <a:ext uri="{FF2B5EF4-FFF2-40B4-BE49-F238E27FC236}">
                    <a16:creationId xmlns:a16="http://schemas.microsoft.com/office/drawing/2014/main" id="{0FC03E98-9D56-014B-E589-1C11D34EB1C3}"/>
                  </a:ext>
                </a:extLst>
              </p:cNvPr>
              <p:cNvSpPr/>
              <p:nvPr/>
            </p:nvSpPr>
            <p:spPr>
              <a:xfrm rot="20880110">
                <a:off x="4812307" y="2448110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444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78" name="Rounded Rectangle 977">
                <a:extLst>
                  <a:ext uri="{FF2B5EF4-FFF2-40B4-BE49-F238E27FC236}">
                    <a16:creationId xmlns:a16="http://schemas.microsoft.com/office/drawing/2014/main" id="{F49EDAAC-A7D2-BD09-A7A6-5B5C860740B8}"/>
                  </a:ext>
                </a:extLst>
              </p:cNvPr>
              <p:cNvSpPr/>
              <p:nvPr/>
            </p:nvSpPr>
            <p:spPr>
              <a:xfrm>
                <a:off x="5136058" y="2273519"/>
                <a:ext cx="139003" cy="139004"/>
              </a:xfrm>
              <a:prstGeom prst="roundRect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79" name="Oval 978">
                <a:extLst>
                  <a:ext uri="{FF2B5EF4-FFF2-40B4-BE49-F238E27FC236}">
                    <a16:creationId xmlns:a16="http://schemas.microsoft.com/office/drawing/2014/main" id="{81C6CEB8-5B8E-FE41-4FB2-647C1B2EF86A}"/>
                  </a:ext>
                </a:extLst>
              </p:cNvPr>
              <p:cNvSpPr/>
              <p:nvPr/>
            </p:nvSpPr>
            <p:spPr>
              <a:xfrm>
                <a:off x="4983144" y="2273262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0" name="Parallelogram 979">
                <a:extLst>
                  <a:ext uri="{FF2B5EF4-FFF2-40B4-BE49-F238E27FC236}">
                    <a16:creationId xmlns:a16="http://schemas.microsoft.com/office/drawing/2014/main" id="{F41532ED-08FD-C731-DFB8-4AB01E1FA440}"/>
                  </a:ext>
                </a:extLst>
              </p:cNvPr>
              <p:cNvSpPr/>
              <p:nvPr/>
            </p:nvSpPr>
            <p:spPr>
              <a:xfrm rot="357466">
                <a:off x="4996081" y="2286421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1" name="Oval 980">
                <a:extLst>
                  <a:ext uri="{FF2B5EF4-FFF2-40B4-BE49-F238E27FC236}">
                    <a16:creationId xmlns:a16="http://schemas.microsoft.com/office/drawing/2014/main" id="{6C738CAD-DF3C-2C98-2002-F7613469761A}"/>
                  </a:ext>
                </a:extLst>
              </p:cNvPr>
              <p:cNvSpPr/>
              <p:nvPr/>
            </p:nvSpPr>
            <p:spPr>
              <a:xfrm>
                <a:off x="4983144" y="2425617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2" name="Oval 981">
                <a:extLst>
                  <a:ext uri="{FF2B5EF4-FFF2-40B4-BE49-F238E27FC236}">
                    <a16:creationId xmlns:a16="http://schemas.microsoft.com/office/drawing/2014/main" id="{BE92CDCC-092F-79E0-E8ED-8E7599CC2A18}"/>
                  </a:ext>
                </a:extLst>
              </p:cNvPr>
              <p:cNvSpPr/>
              <p:nvPr/>
            </p:nvSpPr>
            <p:spPr>
              <a:xfrm>
                <a:off x="5135924" y="2424868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3" name="Parallelogram 982">
                <a:extLst>
                  <a:ext uri="{FF2B5EF4-FFF2-40B4-BE49-F238E27FC236}">
                    <a16:creationId xmlns:a16="http://schemas.microsoft.com/office/drawing/2014/main" id="{E4547C3D-8C00-02A0-75CF-BED9637A2A35}"/>
                  </a:ext>
                </a:extLst>
              </p:cNvPr>
              <p:cNvSpPr/>
              <p:nvPr/>
            </p:nvSpPr>
            <p:spPr>
              <a:xfrm rot="2300729">
                <a:off x="5156105" y="2478211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60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4" name="Rounded Rectangle 983">
                <a:extLst>
                  <a:ext uri="{FF2B5EF4-FFF2-40B4-BE49-F238E27FC236}">
                    <a16:creationId xmlns:a16="http://schemas.microsoft.com/office/drawing/2014/main" id="{BB41101C-DE14-53A4-0C47-9804AC4702F9}"/>
                  </a:ext>
                </a:extLst>
              </p:cNvPr>
              <p:cNvSpPr/>
              <p:nvPr/>
            </p:nvSpPr>
            <p:spPr>
              <a:xfrm>
                <a:off x="5462559" y="2273519"/>
                <a:ext cx="139003" cy="139004"/>
              </a:xfrm>
              <a:prstGeom prst="roundRect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5" name="Oval 984">
                <a:extLst>
                  <a:ext uri="{FF2B5EF4-FFF2-40B4-BE49-F238E27FC236}">
                    <a16:creationId xmlns:a16="http://schemas.microsoft.com/office/drawing/2014/main" id="{9515199C-7E42-D02A-D251-87C7C553B70A}"/>
                  </a:ext>
                </a:extLst>
              </p:cNvPr>
              <p:cNvSpPr/>
              <p:nvPr/>
            </p:nvSpPr>
            <p:spPr>
              <a:xfrm>
                <a:off x="5309645" y="2273259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6" name="Parallelogram 985">
                <a:extLst>
                  <a:ext uri="{FF2B5EF4-FFF2-40B4-BE49-F238E27FC236}">
                    <a16:creationId xmlns:a16="http://schemas.microsoft.com/office/drawing/2014/main" id="{8E7754B6-3ED6-8066-7F06-27694C31E951}"/>
                  </a:ext>
                </a:extLst>
              </p:cNvPr>
              <p:cNvSpPr/>
              <p:nvPr/>
            </p:nvSpPr>
            <p:spPr>
              <a:xfrm rot="20519094">
                <a:off x="5350153" y="2322541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987" name="Oval 986">
                <a:extLst>
                  <a:ext uri="{FF2B5EF4-FFF2-40B4-BE49-F238E27FC236}">
                    <a16:creationId xmlns:a16="http://schemas.microsoft.com/office/drawing/2014/main" id="{F2E45493-02E0-B006-3BC5-A5DEE8AFA0AF}"/>
                  </a:ext>
                </a:extLst>
              </p:cNvPr>
              <p:cNvSpPr/>
              <p:nvPr/>
            </p:nvSpPr>
            <p:spPr>
              <a:xfrm>
                <a:off x="5309645" y="2425616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8" name="Parallelogram 987">
                <a:extLst>
                  <a:ext uri="{FF2B5EF4-FFF2-40B4-BE49-F238E27FC236}">
                    <a16:creationId xmlns:a16="http://schemas.microsoft.com/office/drawing/2014/main" id="{4A929384-CD65-3B56-F8F5-BE5585DCB6F3}"/>
                  </a:ext>
                </a:extLst>
              </p:cNvPr>
              <p:cNvSpPr/>
              <p:nvPr/>
            </p:nvSpPr>
            <p:spPr>
              <a:xfrm rot="357466">
                <a:off x="5325919" y="2436652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89" name="Oval 988">
                <a:extLst>
                  <a:ext uri="{FF2B5EF4-FFF2-40B4-BE49-F238E27FC236}">
                    <a16:creationId xmlns:a16="http://schemas.microsoft.com/office/drawing/2014/main" id="{D6FBEA70-3A6F-8904-3A77-01122F861BD1}"/>
                  </a:ext>
                </a:extLst>
              </p:cNvPr>
              <p:cNvSpPr/>
              <p:nvPr/>
            </p:nvSpPr>
            <p:spPr>
              <a:xfrm>
                <a:off x="5462432" y="2424867"/>
                <a:ext cx="138315" cy="138315"/>
              </a:xfrm>
              <a:prstGeom prst="ellipse">
                <a:avLst/>
              </a:prstGeom>
              <a:solidFill>
                <a:srgbClr val="BFD7EF"/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0" name="Parallelogram 989">
                <a:extLst>
                  <a:ext uri="{FF2B5EF4-FFF2-40B4-BE49-F238E27FC236}">
                    <a16:creationId xmlns:a16="http://schemas.microsoft.com/office/drawing/2014/main" id="{5F2966CF-C541-AE4B-1074-E9072F391E0E}"/>
                  </a:ext>
                </a:extLst>
              </p:cNvPr>
              <p:cNvSpPr/>
              <p:nvPr/>
            </p:nvSpPr>
            <p:spPr>
              <a:xfrm rot="20822875">
                <a:off x="5467478" y="2447538"/>
                <a:ext cx="92336" cy="69426"/>
              </a:xfrm>
              <a:prstGeom prst="parallelogram">
                <a:avLst>
                  <a:gd name="adj" fmla="val 30822"/>
                </a:avLst>
              </a:prstGeom>
              <a:solidFill>
                <a:srgbClr val="FFEEAE"/>
              </a:solidFill>
              <a:ln w="3175">
                <a:solidFill>
                  <a:schemeClr val="tx1"/>
                </a:solidFill>
              </a:ln>
              <a:effectLst>
                <a:innerShdw blurRad="38100" dist="25400" dir="444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1" name="Rounded Rectangle 990">
                <a:extLst>
                  <a:ext uri="{FF2B5EF4-FFF2-40B4-BE49-F238E27FC236}">
                    <a16:creationId xmlns:a16="http://schemas.microsoft.com/office/drawing/2014/main" id="{3D920641-7549-717E-CE72-1122EC04E8ED}"/>
                  </a:ext>
                </a:extLst>
              </p:cNvPr>
              <p:cNvSpPr/>
              <p:nvPr/>
            </p:nvSpPr>
            <p:spPr>
              <a:xfrm>
                <a:off x="5786993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2" name="Oval 991">
                <a:extLst>
                  <a:ext uri="{FF2B5EF4-FFF2-40B4-BE49-F238E27FC236}">
                    <a16:creationId xmlns:a16="http://schemas.microsoft.com/office/drawing/2014/main" id="{9FF7ACE0-4E8E-7167-11CF-0288BAF0841E}"/>
                  </a:ext>
                </a:extLst>
              </p:cNvPr>
              <p:cNvSpPr/>
              <p:nvPr/>
            </p:nvSpPr>
            <p:spPr>
              <a:xfrm>
                <a:off x="5653591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3" name="Parallelogram 992">
                <a:extLst>
                  <a:ext uri="{FF2B5EF4-FFF2-40B4-BE49-F238E27FC236}">
                    <a16:creationId xmlns:a16="http://schemas.microsoft.com/office/drawing/2014/main" id="{A87F2DED-1F56-94BA-85C9-542A001798B5}"/>
                  </a:ext>
                </a:extLst>
              </p:cNvPr>
              <p:cNvSpPr/>
              <p:nvPr/>
            </p:nvSpPr>
            <p:spPr>
              <a:xfrm rot="357466">
                <a:off x="5674569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4" name="Oval 993">
                <a:extLst>
                  <a:ext uri="{FF2B5EF4-FFF2-40B4-BE49-F238E27FC236}">
                    <a16:creationId xmlns:a16="http://schemas.microsoft.com/office/drawing/2014/main" id="{91C15C4F-57FA-DD42-D777-68623E43E301}"/>
                  </a:ext>
                </a:extLst>
              </p:cNvPr>
              <p:cNvSpPr/>
              <p:nvPr/>
            </p:nvSpPr>
            <p:spPr>
              <a:xfrm>
                <a:off x="5653591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5" name="Parallelogram 994">
                <a:extLst>
                  <a:ext uri="{FF2B5EF4-FFF2-40B4-BE49-F238E27FC236}">
                    <a16:creationId xmlns:a16="http://schemas.microsoft.com/office/drawing/2014/main" id="{95BA4174-EF6F-B7B5-B583-0A6000FC62F5}"/>
                  </a:ext>
                </a:extLst>
              </p:cNvPr>
              <p:cNvSpPr/>
              <p:nvPr/>
            </p:nvSpPr>
            <p:spPr>
              <a:xfrm rot="357466">
                <a:off x="5674569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6" name="Oval 995">
                <a:extLst>
                  <a:ext uri="{FF2B5EF4-FFF2-40B4-BE49-F238E27FC236}">
                    <a16:creationId xmlns:a16="http://schemas.microsoft.com/office/drawing/2014/main" id="{349989B6-7794-83B0-5376-F437A2D28F8A}"/>
                  </a:ext>
                </a:extLst>
              </p:cNvPr>
              <p:cNvSpPr/>
              <p:nvPr/>
            </p:nvSpPr>
            <p:spPr>
              <a:xfrm>
                <a:off x="5798243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7" name="Parallelogram 996">
                <a:extLst>
                  <a:ext uri="{FF2B5EF4-FFF2-40B4-BE49-F238E27FC236}">
                    <a16:creationId xmlns:a16="http://schemas.microsoft.com/office/drawing/2014/main" id="{EFB47F91-C1FC-C97D-4B52-C0B199E037F0}"/>
                  </a:ext>
                </a:extLst>
              </p:cNvPr>
              <p:cNvSpPr/>
              <p:nvPr/>
            </p:nvSpPr>
            <p:spPr>
              <a:xfrm rot="357466">
                <a:off x="5819221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8" name="Rounded Rectangle 997">
                <a:extLst>
                  <a:ext uri="{FF2B5EF4-FFF2-40B4-BE49-F238E27FC236}">
                    <a16:creationId xmlns:a16="http://schemas.microsoft.com/office/drawing/2014/main" id="{A6E71708-7155-4EEC-AE21-762E5D3F6FD9}"/>
                  </a:ext>
                </a:extLst>
              </p:cNvPr>
              <p:cNvSpPr/>
              <p:nvPr/>
            </p:nvSpPr>
            <p:spPr>
              <a:xfrm>
                <a:off x="6111428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99" name="Oval 998">
                <a:extLst>
                  <a:ext uri="{FF2B5EF4-FFF2-40B4-BE49-F238E27FC236}">
                    <a16:creationId xmlns:a16="http://schemas.microsoft.com/office/drawing/2014/main" id="{7B109B45-8094-EC7C-6A61-10900A67D645}"/>
                  </a:ext>
                </a:extLst>
              </p:cNvPr>
              <p:cNvSpPr/>
              <p:nvPr/>
            </p:nvSpPr>
            <p:spPr>
              <a:xfrm>
                <a:off x="5978026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0" name="Parallelogram 999">
                <a:extLst>
                  <a:ext uri="{FF2B5EF4-FFF2-40B4-BE49-F238E27FC236}">
                    <a16:creationId xmlns:a16="http://schemas.microsoft.com/office/drawing/2014/main" id="{25BDAA0B-5B17-50C7-7199-6E762B45AE45}"/>
                  </a:ext>
                </a:extLst>
              </p:cNvPr>
              <p:cNvSpPr/>
              <p:nvPr/>
            </p:nvSpPr>
            <p:spPr>
              <a:xfrm rot="357466">
                <a:off x="5999004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1" name="Oval 1000">
                <a:extLst>
                  <a:ext uri="{FF2B5EF4-FFF2-40B4-BE49-F238E27FC236}">
                    <a16:creationId xmlns:a16="http://schemas.microsoft.com/office/drawing/2014/main" id="{61DD2E40-1940-22C5-2388-7479DCC66A8F}"/>
                  </a:ext>
                </a:extLst>
              </p:cNvPr>
              <p:cNvSpPr/>
              <p:nvPr/>
            </p:nvSpPr>
            <p:spPr>
              <a:xfrm>
                <a:off x="5978026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2" name="Parallelogram 1001">
                <a:extLst>
                  <a:ext uri="{FF2B5EF4-FFF2-40B4-BE49-F238E27FC236}">
                    <a16:creationId xmlns:a16="http://schemas.microsoft.com/office/drawing/2014/main" id="{0EECEA72-B532-A57E-B890-DFE462B16835}"/>
                  </a:ext>
                </a:extLst>
              </p:cNvPr>
              <p:cNvSpPr/>
              <p:nvPr/>
            </p:nvSpPr>
            <p:spPr>
              <a:xfrm rot="357466">
                <a:off x="5999004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3" name="Oval 1002">
                <a:extLst>
                  <a:ext uri="{FF2B5EF4-FFF2-40B4-BE49-F238E27FC236}">
                    <a16:creationId xmlns:a16="http://schemas.microsoft.com/office/drawing/2014/main" id="{89768491-EC94-2DE4-C215-683EECE49722}"/>
                  </a:ext>
                </a:extLst>
              </p:cNvPr>
              <p:cNvSpPr/>
              <p:nvPr/>
            </p:nvSpPr>
            <p:spPr>
              <a:xfrm>
                <a:off x="6122678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004" name="Parallelogram 1003">
                <a:extLst>
                  <a:ext uri="{FF2B5EF4-FFF2-40B4-BE49-F238E27FC236}">
                    <a16:creationId xmlns:a16="http://schemas.microsoft.com/office/drawing/2014/main" id="{B20C0726-6057-6F10-83DF-BCC8CEA61308}"/>
                  </a:ext>
                </a:extLst>
              </p:cNvPr>
              <p:cNvSpPr/>
              <p:nvPr/>
            </p:nvSpPr>
            <p:spPr>
              <a:xfrm rot="357466">
                <a:off x="6143656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1947DBAF-47FA-51A3-280F-ED9135D32525}"/>
                </a:ext>
              </a:extLst>
            </p:cNvPr>
            <p:cNvGrpSpPr/>
            <p:nvPr/>
          </p:nvGrpSpPr>
          <p:grpSpPr>
            <a:xfrm>
              <a:off x="1010061" y="4736375"/>
              <a:ext cx="2507961" cy="599392"/>
              <a:chOff x="2769658" y="940281"/>
              <a:chExt cx="1284772" cy="307055"/>
            </a:xfrm>
          </p:grpSpPr>
          <p:grpSp>
            <p:nvGrpSpPr>
              <p:cNvPr id="946" name="Group 945">
                <a:extLst>
                  <a:ext uri="{FF2B5EF4-FFF2-40B4-BE49-F238E27FC236}">
                    <a16:creationId xmlns:a16="http://schemas.microsoft.com/office/drawing/2014/main" id="{25A28A87-ACC7-6FFD-448E-84DBB96A6466}"/>
                  </a:ext>
                </a:extLst>
              </p:cNvPr>
              <p:cNvGrpSpPr/>
              <p:nvPr/>
            </p:nvGrpSpPr>
            <p:grpSpPr>
              <a:xfrm>
                <a:off x="2769658" y="940281"/>
                <a:ext cx="1284772" cy="307055"/>
                <a:chOff x="3903804" y="4039274"/>
                <a:chExt cx="1973977" cy="471773"/>
              </a:xfrm>
            </p:grpSpPr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D433BC35-FDA0-CADA-8DA4-FC6BED77E90F}"/>
                    </a:ext>
                  </a:extLst>
                </p:cNvPr>
                <p:cNvGrpSpPr/>
                <p:nvPr/>
              </p:nvGrpSpPr>
              <p:grpSpPr>
                <a:xfrm>
                  <a:off x="3903804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968" name="Rectangle 967">
                    <a:extLst>
                      <a:ext uri="{FF2B5EF4-FFF2-40B4-BE49-F238E27FC236}">
                        <a16:creationId xmlns:a16="http://schemas.microsoft.com/office/drawing/2014/main" id="{CB4CF4F8-E167-0568-135F-CC565F94F3F2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69" name="Rectangle 968">
                    <a:extLst>
                      <a:ext uri="{FF2B5EF4-FFF2-40B4-BE49-F238E27FC236}">
                        <a16:creationId xmlns:a16="http://schemas.microsoft.com/office/drawing/2014/main" id="{E2C5EEFB-D22F-4E5A-6D58-15EF31DF3BC2}"/>
                      </a:ext>
                    </a:extLst>
                  </p:cNvPr>
                  <p:cNvSpPr/>
                  <p:nvPr/>
                </p:nvSpPr>
                <p:spPr>
                  <a:xfrm>
                    <a:off x="2533787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70" name="Rectangle 969">
                    <a:extLst>
                      <a:ext uri="{FF2B5EF4-FFF2-40B4-BE49-F238E27FC236}">
                        <a16:creationId xmlns:a16="http://schemas.microsoft.com/office/drawing/2014/main" id="{56C5BA22-AFF6-675B-32AB-646974A4902D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19E17456-B583-64E4-50DF-33E61AAEC450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7FB4523B-625E-FFB7-1F3F-C9879531975E}"/>
                    </a:ext>
                  </a:extLst>
                </p:cNvPr>
                <p:cNvGrpSpPr/>
                <p:nvPr/>
              </p:nvGrpSpPr>
              <p:grpSpPr>
                <a:xfrm>
                  <a:off x="4903294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964" name="Rectangle 963">
                    <a:extLst>
                      <a:ext uri="{FF2B5EF4-FFF2-40B4-BE49-F238E27FC236}">
                        <a16:creationId xmlns:a16="http://schemas.microsoft.com/office/drawing/2014/main" id="{820B76EA-D71C-7993-A29B-DD4F59E45366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65" name="Rectangle 964">
                    <a:extLst>
                      <a:ext uri="{FF2B5EF4-FFF2-40B4-BE49-F238E27FC236}">
                        <a16:creationId xmlns:a16="http://schemas.microsoft.com/office/drawing/2014/main" id="{7E50217E-0ED7-3D90-AD3D-9CC21165A2A4}"/>
                      </a:ext>
                    </a:extLst>
                  </p:cNvPr>
                  <p:cNvSpPr/>
                  <p:nvPr/>
                </p:nvSpPr>
                <p:spPr>
                  <a:xfrm>
                    <a:off x="2533787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66" name="Rectangle 965">
                    <a:extLst>
                      <a:ext uri="{FF2B5EF4-FFF2-40B4-BE49-F238E27FC236}">
                        <a16:creationId xmlns:a16="http://schemas.microsoft.com/office/drawing/2014/main" id="{6164C029-8BF8-9D00-FB54-A5694A6B37EA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67" name="Rectangle 966">
                    <a:extLst>
                      <a:ext uri="{FF2B5EF4-FFF2-40B4-BE49-F238E27FC236}">
                        <a16:creationId xmlns:a16="http://schemas.microsoft.com/office/drawing/2014/main" id="{BBDCF148-EEA4-F803-9988-A14A406695A9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E17CE607-DD22-2A7C-8324-776FB56A7858}"/>
                    </a:ext>
                  </a:extLst>
                </p:cNvPr>
                <p:cNvGrpSpPr/>
                <p:nvPr/>
              </p:nvGrpSpPr>
              <p:grpSpPr>
                <a:xfrm>
                  <a:off x="4403549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960" name="Rectangle 959">
                    <a:extLst>
                      <a:ext uri="{FF2B5EF4-FFF2-40B4-BE49-F238E27FC236}">
                        <a16:creationId xmlns:a16="http://schemas.microsoft.com/office/drawing/2014/main" id="{76432B73-E9C7-F2C5-921F-82DFE4C4C6A5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61" name="Rectangle 960">
                    <a:extLst>
                      <a:ext uri="{FF2B5EF4-FFF2-40B4-BE49-F238E27FC236}">
                        <a16:creationId xmlns:a16="http://schemas.microsoft.com/office/drawing/2014/main" id="{FB75C6A8-45E6-9C44-F156-1A798B800DFE}"/>
                      </a:ext>
                    </a:extLst>
                  </p:cNvPr>
                  <p:cNvSpPr/>
                  <p:nvPr/>
                </p:nvSpPr>
                <p:spPr>
                  <a:xfrm>
                    <a:off x="2533787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62" name="Rectangle 961">
                    <a:extLst>
                      <a:ext uri="{FF2B5EF4-FFF2-40B4-BE49-F238E27FC236}">
                        <a16:creationId xmlns:a16="http://schemas.microsoft.com/office/drawing/2014/main" id="{DB139BA8-EA5D-76F4-40B8-897305D8F8C3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63" name="Rectangle 962">
                    <a:extLst>
                      <a:ext uri="{FF2B5EF4-FFF2-40B4-BE49-F238E27FC236}">
                        <a16:creationId xmlns:a16="http://schemas.microsoft.com/office/drawing/2014/main" id="{60AE4311-E3C6-C269-4301-FE97BC0E28A1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955" name="Group 954">
                  <a:extLst>
                    <a:ext uri="{FF2B5EF4-FFF2-40B4-BE49-F238E27FC236}">
                      <a16:creationId xmlns:a16="http://schemas.microsoft.com/office/drawing/2014/main" id="{CD1BE30F-FEA4-B87B-9502-7E0001294062}"/>
                    </a:ext>
                  </a:extLst>
                </p:cNvPr>
                <p:cNvGrpSpPr/>
                <p:nvPr/>
              </p:nvGrpSpPr>
              <p:grpSpPr>
                <a:xfrm>
                  <a:off x="5403039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956" name="Rectangle 955">
                    <a:extLst>
                      <a:ext uri="{FF2B5EF4-FFF2-40B4-BE49-F238E27FC236}">
                        <a16:creationId xmlns:a16="http://schemas.microsoft.com/office/drawing/2014/main" id="{FE02A1DE-8896-D08E-A0F2-0E1DB37B196A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57" name="Rectangle 956">
                    <a:extLst>
                      <a:ext uri="{FF2B5EF4-FFF2-40B4-BE49-F238E27FC236}">
                        <a16:creationId xmlns:a16="http://schemas.microsoft.com/office/drawing/2014/main" id="{8889FA0B-9E2F-2614-2428-6F762FCD74BA}"/>
                      </a:ext>
                    </a:extLst>
                  </p:cNvPr>
                  <p:cNvSpPr/>
                  <p:nvPr/>
                </p:nvSpPr>
                <p:spPr>
                  <a:xfrm>
                    <a:off x="2533787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58" name="Rectangle 957">
                    <a:extLst>
                      <a:ext uri="{FF2B5EF4-FFF2-40B4-BE49-F238E27FC236}">
                        <a16:creationId xmlns:a16="http://schemas.microsoft.com/office/drawing/2014/main" id="{A752F79B-8CAF-A9D3-6F7B-DC106BA33C43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59" name="Rectangle 958">
                    <a:extLst>
                      <a:ext uri="{FF2B5EF4-FFF2-40B4-BE49-F238E27FC236}">
                        <a16:creationId xmlns:a16="http://schemas.microsoft.com/office/drawing/2014/main" id="{40AD6FA8-6714-54F6-19CE-0E40344106EA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</p:grpSp>
          <p:grpSp>
            <p:nvGrpSpPr>
              <p:cNvPr id="947" name="Group 946">
                <a:extLst>
                  <a:ext uri="{FF2B5EF4-FFF2-40B4-BE49-F238E27FC236}">
                    <a16:creationId xmlns:a16="http://schemas.microsoft.com/office/drawing/2014/main" id="{61CC0C5F-4F5A-9094-42BE-2EDFB96FBBBC}"/>
                  </a:ext>
                </a:extLst>
              </p:cNvPr>
              <p:cNvGrpSpPr/>
              <p:nvPr/>
            </p:nvGrpSpPr>
            <p:grpSpPr>
              <a:xfrm>
                <a:off x="3744382" y="940281"/>
                <a:ext cx="308988" cy="307055"/>
                <a:chOff x="2295868" y="1420938"/>
                <a:chExt cx="474742" cy="471773"/>
              </a:xfrm>
            </p:grpSpPr>
            <p:sp>
              <p:nvSpPr>
                <p:cNvPr id="948" name="Rectangle 947">
                  <a:extLst>
                    <a:ext uri="{FF2B5EF4-FFF2-40B4-BE49-F238E27FC236}">
                      <a16:creationId xmlns:a16="http://schemas.microsoft.com/office/drawing/2014/main" id="{E30680BF-F632-892A-7092-C3D7A0768341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949" name="Rectangle 948">
                  <a:extLst>
                    <a:ext uri="{FF2B5EF4-FFF2-40B4-BE49-F238E27FC236}">
                      <a16:creationId xmlns:a16="http://schemas.microsoft.com/office/drawing/2014/main" id="{4D48B366-DCCB-227B-70E6-AF2347C343C7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950" name="Rectangle 949">
                  <a:extLst>
                    <a:ext uri="{FF2B5EF4-FFF2-40B4-BE49-F238E27FC236}">
                      <a16:creationId xmlns:a16="http://schemas.microsoft.com/office/drawing/2014/main" id="{D70B8365-4EF5-1AF4-A11E-78B9D4FF0FF7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951" name="Rectangle 950">
                  <a:extLst>
                    <a:ext uri="{FF2B5EF4-FFF2-40B4-BE49-F238E27FC236}">
                      <a16:creationId xmlns:a16="http://schemas.microsoft.com/office/drawing/2014/main" id="{33F3F2FA-51F8-AD05-6F01-2837CC8D937F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grpSp>
          <p:nvGrpSpPr>
            <p:cNvPr id="829" name="Group 828">
              <a:extLst>
                <a:ext uri="{FF2B5EF4-FFF2-40B4-BE49-F238E27FC236}">
                  <a16:creationId xmlns:a16="http://schemas.microsoft.com/office/drawing/2014/main" id="{412A8C4C-BE7F-8DA5-41DF-AD06D3B38EA1}"/>
                </a:ext>
              </a:extLst>
            </p:cNvPr>
            <p:cNvGrpSpPr/>
            <p:nvPr/>
          </p:nvGrpSpPr>
          <p:grpSpPr>
            <a:xfrm>
              <a:off x="1010061" y="5368552"/>
              <a:ext cx="2507961" cy="599392"/>
              <a:chOff x="2769658" y="940281"/>
              <a:chExt cx="1284772" cy="307055"/>
            </a:xfrm>
          </p:grpSpPr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2C03496F-E3DA-5D92-FCEF-9838DA38CC87}"/>
                  </a:ext>
                </a:extLst>
              </p:cNvPr>
              <p:cNvGrpSpPr/>
              <p:nvPr/>
            </p:nvGrpSpPr>
            <p:grpSpPr>
              <a:xfrm>
                <a:off x="2769658" y="940281"/>
                <a:ext cx="1284772" cy="307055"/>
                <a:chOff x="3903804" y="4039274"/>
                <a:chExt cx="1973977" cy="471773"/>
              </a:xfrm>
            </p:grpSpPr>
            <p:grpSp>
              <p:nvGrpSpPr>
                <p:cNvPr id="926" name="Group 925">
                  <a:extLst>
                    <a:ext uri="{FF2B5EF4-FFF2-40B4-BE49-F238E27FC236}">
                      <a16:creationId xmlns:a16="http://schemas.microsoft.com/office/drawing/2014/main" id="{D8D3A73F-E8BE-2431-0810-C4FF5F96AEAD}"/>
                    </a:ext>
                  </a:extLst>
                </p:cNvPr>
                <p:cNvGrpSpPr/>
                <p:nvPr/>
              </p:nvGrpSpPr>
              <p:grpSpPr>
                <a:xfrm>
                  <a:off x="3903804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942" name="Rectangle 941">
                    <a:extLst>
                      <a:ext uri="{FF2B5EF4-FFF2-40B4-BE49-F238E27FC236}">
                        <a16:creationId xmlns:a16="http://schemas.microsoft.com/office/drawing/2014/main" id="{EE19BD4C-DC1A-0A06-B592-A78147BD4AFA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43" name="Rectangle 942">
                    <a:extLst>
                      <a:ext uri="{FF2B5EF4-FFF2-40B4-BE49-F238E27FC236}">
                        <a16:creationId xmlns:a16="http://schemas.microsoft.com/office/drawing/2014/main" id="{9B623278-F9F2-E27B-8697-D737900053F4}"/>
                      </a:ext>
                    </a:extLst>
                  </p:cNvPr>
                  <p:cNvSpPr/>
                  <p:nvPr/>
                </p:nvSpPr>
                <p:spPr>
                  <a:xfrm>
                    <a:off x="2533787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44" name="Rectangle 943">
                    <a:extLst>
                      <a:ext uri="{FF2B5EF4-FFF2-40B4-BE49-F238E27FC236}">
                        <a16:creationId xmlns:a16="http://schemas.microsoft.com/office/drawing/2014/main" id="{F406BD91-1E05-FCD0-1E30-D9969200F1BE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45" name="Rectangle 944">
                    <a:extLst>
                      <a:ext uri="{FF2B5EF4-FFF2-40B4-BE49-F238E27FC236}">
                        <a16:creationId xmlns:a16="http://schemas.microsoft.com/office/drawing/2014/main" id="{80727BAE-F0E0-AF99-9537-8CC36765740B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927" name="Group 926">
                  <a:extLst>
                    <a:ext uri="{FF2B5EF4-FFF2-40B4-BE49-F238E27FC236}">
                      <a16:creationId xmlns:a16="http://schemas.microsoft.com/office/drawing/2014/main" id="{F54DD600-3F57-B6FA-3146-A3A3A6E74472}"/>
                    </a:ext>
                  </a:extLst>
                </p:cNvPr>
                <p:cNvGrpSpPr/>
                <p:nvPr/>
              </p:nvGrpSpPr>
              <p:grpSpPr>
                <a:xfrm>
                  <a:off x="4903294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534E3B8C-3901-D872-BBC4-01858AF13747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39" name="Rectangle 938">
                    <a:extLst>
                      <a:ext uri="{FF2B5EF4-FFF2-40B4-BE49-F238E27FC236}">
                        <a16:creationId xmlns:a16="http://schemas.microsoft.com/office/drawing/2014/main" id="{CED3B0C1-F953-2744-2281-ACE06E880AB3}"/>
                      </a:ext>
                    </a:extLst>
                  </p:cNvPr>
                  <p:cNvSpPr/>
                  <p:nvPr/>
                </p:nvSpPr>
                <p:spPr>
                  <a:xfrm>
                    <a:off x="2533787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40" name="Rectangle 939">
                    <a:extLst>
                      <a:ext uri="{FF2B5EF4-FFF2-40B4-BE49-F238E27FC236}">
                        <a16:creationId xmlns:a16="http://schemas.microsoft.com/office/drawing/2014/main" id="{0E7A7F20-C32E-61E7-356D-1A4FA64E9BD9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41" name="Rectangle 940">
                    <a:extLst>
                      <a:ext uri="{FF2B5EF4-FFF2-40B4-BE49-F238E27FC236}">
                        <a16:creationId xmlns:a16="http://schemas.microsoft.com/office/drawing/2014/main" id="{653A3DAA-3F45-0308-D779-54AEE032727D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928" name="Group 927">
                  <a:extLst>
                    <a:ext uri="{FF2B5EF4-FFF2-40B4-BE49-F238E27FC236}">
                      <a16:creationId xmlns:a16="http://schemas.microsoft.com/office/drawing/2014/main" id="{39035DC9-C7DF-F3F4-ED54-418137E8B348}"/>
                    </a:ext>
                  </a:extLst>
                </p:cNvPr>
                <p:cNvGrpSpPr/>
                <p:nvPr/>
              </p:nvGrpSpPr>
              <p:grpSpPr>
                <a:xfrm>
                  <a:off x="4403549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934" name="Rectangle 933">
                    <a:extLst>
                      <a:ext uri="{FF2B5EF4-FFF2-40B4-BE49-F238E27FC236}">
                        <a16:creationId xmlns:a16="http://schemas.microsoft.com/office/drawing/2014/main" id="{5EDD31F3-F10C-80B0-0440-73C2DF7A33C5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35" name="Rectangle 934">
                    <a:extLst>
                      <a:ext uri="{FF2B5EF4-FFF2-40B4-BE49-F238E27FC236}">
                        <a16:creationId xmlns:a16="http://schemas.microsoft.com/office/drawing/2014/main" id="{64B3D123-4DAA-CB39-C89D-7F709482EB7A}"/>
                      </a:ext>
                    </a:extLst>
                  </p:cNvPr>
                  <p:cNvSpPr/>
                  <p:nvPr/>
                </p:nvSpPr>
                <p:spPr>
                  <a:xfrm>
                    <a:off x="2533787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36" name="Rectangle 935">
                    <a:extLst>
                      <a:ext uri="{FF2B5EF4-FFF2-40B4-BE49-F238E27FC236}">
                        <a16:creationId xmlns:a16="http://schemas.microsoft.com/office/drawing/2014/main" id="{F4DAB811-149B-E89D-7973-73848F790E06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37" name="Rectangle 936">
                    <a:extLst>
                      <a:ext uri="{FF2B5EF4-FFF2-40B4-BE49-F238E27FC236}">
                        <a16:creationId xmlns:a16="http://schemas.microsoft.com/office/drawing/2014/main" id="{01B36C72-434A-B9E6-F2A4-9D0665B65B4A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929" name="Group 928">
                  <a:extLst>
                    <a:ext uri="{FF2B5EF4-FFF2-40B4-BE49-F238E27FC236}">
                      <a16:creationId xmlns:a16="http://schemas.microsoft.com/office/drawing/2014/main" id="{245EEAA5-31FA-630A-0624-FB2D203FA4AB}"/>
                    </a:ext>
                  </a:extLst>
                </p:cNvPr>
                <p:cNvGrpSpPr/>
                <p:nvPr/>
              </p:nvGrpSpPr>
              <p:grpSpPr>
                <a:xfrm>
                  <a:off x="5403039" y="4039274"/>
                  <a:ext cx="474742" cy="471773"/>
                  <a:chOff x="2295868" y="1420938"/>
                  <a:chExt cx="474742" cy="471773"/>
                </a:xfrm>
              </p:grpSpPr>
              <p:sp>
                <p:nvSpPr>
                  <p:cNvPr id="930" name="Rectangle 929">
                    <a:extLst>
                      <a:ext uri="{FF2B5EF4-FFF2-40B4-BE49-F238E27FC236}">
                        <a16:creationId xmlns:a16="http://schemas.microsoft.com/office/drawing/2014/main" id="{BB004FE1-E855-CF96-B18C-2ACCD61CE501}"/>
                      </a:ext>
                    </a:extLst>
                  </p:cNvPr>
                  <p:cNvSpPr/>
                  <p:nvPr/>
                </p:nvSpPr>
                <p:spPr>
                  <a:xfrm>
                    <a:off x="2295868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31" name="Rectangle 930">
                    <a:extLst>
                      <a:ext uri="{FF2B5EF4-FFF2-40B4-BE49-F238E27FC236}">
                        <a16:creationId xmlns:a16="http://schemas.microsoft.com/office/drawing/2014/main" id="{122DDCD9-DA68-4282-2A75-5D07E38375A3}"/>
                      </a:ext>
                    </a:extLst>
                  </p:cNvPr>
                  <p:cNvSpPr/>
                  <p:nvPr/>
                </p:nvSpPr>
                <p:spPr>
                  <a:xfrm>
                    <a:off x="2533787" y="142093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32" name="Rectangle 931">
                    <a:extLst>
                      <a:ext uri="{FF2B5EF4-FFF2-40B4-BE49-F238E27FC236}">
                        <a16:creationId xmlns:a16="http://schemas.microsoft.com/office/drawing/2014/main" id="{3D8BE99A-B995-762D-7BA1-0E82AE1A6E34}"/>
                      </a:ext>
                    </a:extLst>
                  </p:cNvPr>
                  <p:cNvSpPr/>
                  <p:nvPr/>
                </p:nvSpPr>
                <p:spPr>
                  <a:xfrm>
                    <a:off x="2295868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933" name="Rectangle 932">
                    <a:extLst>
                      <a:ext uri="{FF2B5EF4-FFF2-40B4-BE49-F238E27FC236}">
                        <a16:creationId xmlns:a16="http://schemas.microsoft.com/office/drawing/2014/main" id="{359FA0E9-8DA6-8E6A-0183-45203E02721F}"/>
                      </a:ext>
                    </a:extLst>
                  </p:cNvPr>
                  <p:cNvSpPr/>
                  <p:nvPr/>
                </p:nvSpPr>
                <p:spPr>
                  <a:xfrm>
                    <a:off x="2533787" y="1655888"/>
                    <a:ext cx="236823" cy="23682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2429984D-3978-F4B4-6A05-4C730A40F7A0}"/>
                  </a:ext>
                </a:extLst>
              </p:cNvPr>
              <p:cNvGrpSpPr/>
              <p:nvPr/>
            </p:nvGrpSpPr>
            <p:grpSpPr>
              <a:xfrm>
                <a:off x="3744382" y="940281"/>
                <a:ext cx="308988" cy="307055"/>
                <a:chOff x="2295868" y="1420938"/>
                <a:chExt cx="474742" cy="471773"/>
              </a:xfrm>
            </p:grpSpPr>
            <p:sp>
              <p:nvSpPr>
                <p:cNvPr id="922" name="Rectangle 921">
                  <a:extLst>
                    <a:ext uri="{FF2B5EF4-FFF2-40B4-BE49-F238E27FC236}">
                      <a16:creationId xmlns:a16="http://schemas.microsoft.com/office/drawing/2014/main" id="{43EF53B1-EE13-C2F8-FB7A-39ECD6035868}"/>
                    </a:ext>
                  </a:extLst>
                </p:cNvPr>
                <p:cNvSpPr/>
                <p:nvPr/>
              </p:nvSpPr>
              <p:spPr>
                <a:xfrm>
                  <a:off x="2295868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923" name="Rectangle 922">
                  <a:extLst>
                    <a:ext uri="{FF2B5EF4-FFF2-40B4-BE49-F238E27FC236}">
                      <a16:creationId xmlns:a16="http://schemas.microsoft.com/office/drawing/2014/main" id="{4DBD96D0-60B8-FB2A-2C49-79EAB0BFF81B}"/>
                    </a:ext>
                  </a:extLst>
                </p:cNvPr>
                <p:cNvSpPr/>
                <p:nvPr/>
              </p:nvSpPr>
              <p:spPr>
                <a:xfrm>
                  <a:off x="2533787" y="142093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924" name="Rectangle 923">
                  <a:extLst>
                    <a:ext uri="{FF2B5EF4-FFF2-40B4-BE49-F238E27FC236}">
                      <a16:creationId xmlns:a16="http://schemas.microsoft.com/office/drawing/2014/main" id="{06479503-EB0F-AAC6-8525-16084AE486B1}"/>
                    </a:ext>
                  </a:extLst>
                </p:cNvPr>
                <p:cNvSpPr/>
                <p:nvPr/>
              </p:nvSpPr>
              <p:spPr>
                <a:xfrm>
                  <a:off x="2295868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925" name="Rectangle 924">
                  <a:extLst>
                    <a:ext uri="{FF2B5EF4-FFF2-40B4-BE49-F238E27FC236}">
                      <a16:creationId xmlns:a16="http://schemas.microsoft.com/office/drawing/2014/main" id="{7518BDAB-DBB0-D10B-13A5-AC2E417AF309}"/>
                    </a:ext>
                  </a:extLst>
                </p:cNvPr>
                <p:cNvSpPr/>
                <p:nvPr/>
              </p:nvSpPr>
              <p:spPr>
                <a:xfrm>
                  <a:off x="2533787" y="1655888"/>
                  <a:ext cx="236823" cy="23682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grpSp>
          <p:nvGrpSpPr>
            <p:cNvPr id="830" name="Group 829">
              <a:extLst>
                <a:ext uri="{FF2B5EF4-FFF2-40B4-BE49-F238E27FC236}">
                  <a16:creationId xmlns:a16="http://schemas.microsoft.com/office/drawing/2014/main" id="{F641D53E-FEA5-A4B5-AAEF-8D70B9CE5C99}"/>
                </a:ext>
              </a:extLst>
            </p:cNvPr>
            <p:cNvGrpSpPr/>
            <p:nvPr/>
          </p:nvGrpSpPr>
          <p:grpSpPr>
            <a:xfrm>
              <a:off x="427844" y="5388715"/>
              <a:ext cx="3069059" cy="535485"/>
              <a:chOff x="4678221" y="2273519"/>
              <a:chExt cx="1572210" cy="274317"/>
            </a:xfrm>
          </p:grpSpPr>
          <p:sp>
            <p:nvSpPr>
              <p:cNvPr id="885" name="Rounded Rectangle 884">
                <a:extLst>
                  <a:ext uri="{FF2B5EF4-FFF2-40B4-BE49-F238E27FC236}">
                    <a16:creationId xmlns:a16="http://schemas.microsoft.com/office/drawing/2014/main" id="{763DC565-67FA-7EDF-30D4-4211C8D90CAC}"/>
                  </a:ext>
                </a:extLst>
              </p:cNvPr>
              <p:cNvSpPr/>
              <p:nvPr/>
            </p:nvSpPr>
            <p:spPr>
              <a:xfrm>
                <a:off x="4811623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86" name="Oval 885">
                <a:extLst>
                  <a:ext uri="{FF2B5EF4-FFF2-40B4-BE49-F238E27FC236}">
                    <a16:creationId xmlns:a16="http://schemas.microsoft.com/office/drawing/2014/main" id="{5D0A1956-AA23-B27F-A320-8F7B2E4C4619}"/>
                  </a:ext>
                </a:extLst>
              </p:cNvPr>
              <p:cNvSpPr/>
              <p:nvPr/>
            </p:nvSpPr>
            <p:spPr>
              <a:xfrm>
                <a:off x="4678221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87" name="Parallelogram 886">
                <a:extLst>
                  <a:ext uri="{FF2B5EF4-FFF2-40B4-BE49-F238E27FC236}">
                    <a16:creationId xmlns:a16="http://schemas.microsoft.com/office/drawing/2014/main" id="{2D739B60-6266-40C9-CD1B-F15B6CC26CEB}"/>
                  </a:ext>
                </a:extLst>
              </p:cNvPr>
              <p:cNvSpPr/>
              <p:nvPr/>
            </p:nvSpPr>
            <p:spPr>
              <a:xfrm rot="357466">
                <a:off x="4699199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88" name="Oval 887">
                <a:extLst>
                  <a:ext uri="{FF2B5EF4-FFF2-40B4-BE49-F238E27FC236}">
                    <a16:creationId xmlns:a16="http://schemas.microsoft.com/office/drawing/2014/main" id="{8F2DED53-F957-BE56-95E8-F969AEEC7075}"/>
                  </a:ext>
                </a:extLst>
              </p:cNvPr>
              <p:cNvSpPr/>
              <p:nvPr/>
            </p:nvSpPr>
            <p:spPr>
              <a:xfrm>
                <a:off x="4678221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89" name="Parallelogram 888">
                <a:extLst>
                  <a:ext uri="{FF2B5EF4-FFF2-40B4-BE49-F238E27FC236}">
                    <a16:creationId xmlns:a16="http://schemas.microsoft.com/office/drawing/2014/main" id="{DC9EFF35-3C5E-3CDE-8A6E-6001F3628A3C}"/>
                  </a:ext>
                </a:extLst>
              </p:cNvPr>
              <p:cNvSpPr/>
              <p:nvPr/>
            </p:nvSpPr>
            <p:spPr>
              <a:xfrm rot="357466">
                <a:off x="4699199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0" name="Oval 889">
                <a:extLst>
                  <a:ext uri="{FF2B5EF4-FFF2-40B4-BE49-F238E27FC236}">
                    <a16:creationId xmlns:a16="http://schemas.microsoft.com/office/drawing/2014/main" id="{A8EFCE85-F77D-7DCD-CF2A-0A520438D4CA}"/>
                  </a:ext>
                </a:extLst>
              </p:cNvPr>
              <p:cNvSpPr/>
              <p:nvPr/>
            </p:nvSpPr>
            <p:spPr>
              <a:xfrm>
                <a:off x="4822873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1" name="Parallelogram 890">
                <a:extLst>
                  <a:ext uri="{FF2B5EF4-FFF2-40B4-BE49-F238E27FC236}">
                    <a16:creationId xmlns:a16="http://schemas.microsoft.com/office/drawing/2014/main" id="{0E87E1D6-B30F-E434-D5E3-467F2604234F}"/>
                  </a:ext>
                </a:extLst>
              </p:cNvPr>
              <p:cNvSpPr/>
              <p:nvPr/>
            </p:nvSpPr>
            <p:spPr>
              <a:xfrm rot="357466">
                <a:off x="4843851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2" name="Rounded Rectangle 891">
                <a:extLst>
                  <a:ext uri="{FF2B5EF4-FFF2-40B4-BE49-F238E27FC236}">
                    <a16:creationId xmlns:a16="http://schemas.microsoft.com/office/drawing/2014/main" id="{0390BABB-2750-2CA8-41CF-7188B0CFC675}"/>
                  </a:ext>
                </a:extLst>
              </p:cNvPr>
              <p:cNvSpPr/>
              <p:nvPr/>
            </p:nvSpPr>
            <p:spPr>
              <a:xfrm>
                <a:off x="5136058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3" name="Oval 892">
                <a:extLst>
                  <a:ext uri="{FF2B5EF4-FFF2-40B4-BE49-F238E27FC236}">
                    <a16:creationId xmlns:a16="http://schemas.microsoft.com/office/drawing/2014/main" id="{D4622334-D71C-2F28-BDED-BB73F1D13797}"/>
                  </a:ext>
                </a:extLst>
              </p:cNvPr>
              <p:cNvSpPr/>
              <p:nvPr/>
            </p:nvSpPr>
            <p:spPr>
              <a:xfrm>
                <a:off x="5002656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4" name="Parallelogram 893">
                <a:extLst>
                  <a:ext uri="{FF2B5EF4-FFF2-40B4-BE49-F238E27FC236}">
                    <a16:creationId xmlns:a16="http://schemas.microsoft.com/office/drawing/2014/main" id="{57290510-7D2B-3B87-0620-5119097BDC69}"/>
                  </a:ext>
                </a:extLst>
              </p:cNvPr>
              <p:cNvSpPr/>
              <p:nvPr/>
            </p:nvSpPr>
            <p:spPr>
              <a:xfrm rot="357466">
                <a:off x="5023634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5" name="Oval 894">
                <a:extLst>
                  <a:ext uri="{FF2B5EF4-FFF2-40B4-BE49-F238E27FC236}">
                    <a16:creationId xmlns:a16="http://schemas.microsoft.com/office/drawing/2014/main" id="{69A5B8AD-24AF-9BAC-CBC8-CC9793D04B8B}"/>
                  </a:ext>
                </a:extLst>
              </p:cNvPr>
              <p:cNvSpPr/>
              <p:nvPr/>
            </p:nvSpPr>
            <p:spPr>
              <a:xfrm>
                <a:off x="5002656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6" name="Parallelogram 895">
                <a:extLst>
                  <a:ext uri="{FF2B5EF4-FFF2-40B4-BE49-F238E27FC236}">
                    <a16:creationId xmlns:a16="http://schemas.microsoft.com/office/drawing/2014/main" id="{7B32DBC4-0337-152A-E382-D84356E9AE6A}"/>
                  </a:ext>
                </a:extLst>
              </p:cNvPr>
              <p:cNvSpPr/>
              <p:nvPr/>
            </p:nvSpPr>
            <p:spPr>
              <a:xfrm rot="357466">
                <a:off x="5023634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7" name="Oval 896">
                <a:extLst>
                  <a:ext uri="{FF2B5EF4-FFF2-40B4-BE49-F238E27FC236}">
                    <a16:creationId xmlns:a16="http://schemas.microsoft.com/office/drawing/2014/main" id="{7451E9D6-7334-DED4-4544-B29D0D930436}"/>
                  </a:ext>
                </a:extLst>
              </p:cNvPr>
              <p:cNvSpPr/>
              <p:nvPr/>
            </p:nvSpPr>
            <p:spPr>
              <a:xfrm>
                <a:off x="5147308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8" name="Parallelogram 897">
                <a:extLst>
                  <a:ext uri="{FF2B5EF4-FFF2-40B4-BE49-F238E27FC236}">
                    <a16:creationId xmlns:a16="http://schemas.microsoft.com/office/drawing/2014/main" id="{FBE1AAB6-8DC8-A380-7C0F-C19E247F05DB}"/>
                  </a:ext>
                </a:extLst>
              </p:cNvPr>
              <p:cNvSpPr/>
              <p:nvPr/>
            </p:nvSpPr>
            <p:spPr>
              <a:xfrm rot="357466">
                <a:off x="5168286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99" name="Rounded Rectangle 898">
                <a:extLst>
                  <a:ext uri="{FF2B5EF4-FFF2-40B4-BE49-F238E27FC236}">
                    <a16:creationId xmlns:a16="http://schemas.microsoft.com/office/drawing/2014/main" id="{E6087F7E-F8BF-B844-4615-6020BDBB74EA}"/>
                  </a:ext>
                </a:extLst>
              </p:cNvPr>
              <p:cNvSpPr/>
              <p:nvPr/>
            </p:nvSpPr>
            <p:spPr>
              <a:xfrm>
                <a:off x="5462559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0" name="Oval 899">
                <a:extLst>
                  <a:ext uri="{FF2B5EF4-FFF2-40B4-BE49-F238E27FC236}">
                    <a16:creationId xmlns:a16="http://schemas.microsoft.com/office/drawing/2014/main" id="{71D82CFA-1C61-B8D0-4B56-E815C84089D2}"/>
                  </a:ext>
                </a:extLst>
              </p:cNvPr>
              <p:cNvSpPr/>
              <p:nvPr/>
            </p:nvSpPr>
            <p:spPr>
              <a:xfrm>
                <a:off x="5329157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1" name="Parallelogram 900">
                <a:extLst>
                  <a:ext uri="{FF2B5EF4-FFF2-40B4-BE49-F238E27FC236}">
                    <a16:creationId xmlns:a16="http://schemas.microsoft.com/office/drawing/2014/main" id="{4C9BC959-4CB9-0044-3BBB-2FBD380DF60B}"/>
                  </a:ext>
                </a:extLst>
              </p:cNvPr>
              <p:cNvSpPr/>
              <p:nvPr/>
            </p:nvSpPr>
            <p:spPr>
              <a:xfrm rot="357466">
                <a:off x="5350135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902" name="Oval 901">
                <a:extLst>
                  <a:ext uri="{FF2B5EF4-FFF2-40B4-BE49-F238E27FC236}">
                    <a16:creationId xmlns:a16="http://schemas.microsoft.com/office/drawing/2014/main" id="{CF6A2F99-B5AC-4E53-4417-697C3386BAA1}"/>
                  </a:ext>
                </a:extLst>
              </p:cNvPr>
              <p:cNvSpPr/>
              <p:nvPr/>
            </p:nvSpPr>
            <p:spPr>
              <a:xfrm>
                <a:off x="5329157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3" name="Parallelogram 902">
                <a:extLst>
                  <a:ext uri="{FF2B5EF4-FFF2-40B4-BE49-F238E27FC236}">
                    <a16:creationId xmlns:a16="http://schemas.microsoft.com/office/drawing/2014/main" id="{A73DBCC4-1F42-DAC1-DE8F-1A3BCEA4F679}"/>
                  </a:ext>
                </a:extLst>
              </p:cNvPr>
              <p:cNvSpPr/>
              <p:nvPr/>
            </p:nvSpPr>
            <p:spPr>
              <a:xfrm rot="357466">
                <a:off x="5350135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4" name="Oval 903">
                <a:extLst>
                  <a:ext uri="{FF2B5EF4-FFF2-40B4-BE49-F238E27FC236}">
                    <a16:creationId xmlns:a16="http://schemas.microsoft.com/office/drawing/2014/main" id="{BC56566C-704F-AFBE-AE00-DB1A915E2391}"/>
                  </a:ext>
                </a:extLst>
              </p:cNvPr>
              <p:cNvSpPr/>
              <p:nvPr/>
            </p:nvSpPr>
            <p:spPr>
              <a:xfrm>
                <a:off x="5473809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5" name="Parallelogram 904">
                <a:extLst>
                  <a:ext uri="{FF2B5EF4-FFF2-40B4-BE49-F238E27FC236}">
                    <a16:creationId xmlns:a16="http://schemas.microsoft.com/office/drawing/2014/main" id="{2DDECAB2-4CD6-7F84-A4B6-B7FA072D0474}"/>
                  </a:ext>
                </a:extLst>
              </p:cNvPr>
              <p:cNvSpPr/>
              <p:nvPr/>
            </p:nvSpPr>
            <p:spPr>
              <a:xfrm rot="357466">
                <a:off x="5494787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6" name="Rounded Rectangle 905">
                <a:extLst>
                  <a:ext uri="{FF2B5EF4-FFF2-40B4-BE49-F238E27FC236}">
                    <a16:creationId xmlns:a16="http://schemas.microsoft.com/office/drawing/2014/main" id="{CFC3391C-8E9F-464A-4C29-D94A46C152D3}"/>
                  </a:ext>
                </a:extLst>
              </p:cNvPr>
              <p:cNvSpPr/>
              <p:nvPr/>
            </p:nvSpPr>
            <p:spPr>
              <a:xfrm>
                <a:off x="5786993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7" name="Oval 906">
                <a:extLst>
                  <a:ext uri="{FF2B5EF4-FFF2-40B4-BE49-F238E27FC236}">
                    <a16:creationId xmlns:a16="http://schemas.microsoft.com/office/drawing/2014/main" id="{E7490C0C-707B-634C-5F80-2CCB63E0A094}"/>
                  </a:ext>
                </a:extLst>
              </p:cNvPr>
              <p:cNvSpPr/>
              <p:nvPr/>
            </p:nvSpPr>
            <p:spPr>
              <a:xfrm>
                <a:off x="5653591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8" name="Parallelogram 907">
                <a:extLst>
                  <a:ext uri="{FF2B5EF4-FFF2-40B4-BE49-F238E27FC236}">
                    <a16:creationId xmlns:a16="http://schemas.microsoft.com/office/drawing/2014/main" id="{C15926CC-EC1A-78D0-6A2C-B17375B30127}"/>
                  </a:ext>
                </a:extLst>
              </p:cNvPr>
              <p:cNvSpPr/>
              <p:nvPr/>
            </p:nvSpPr>
            <p:spPr>
              <a:xfrm rot="357466">
                <a:off x="5674569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09" name="Oval 908">
                <a:extLst>
                  <a:ext uri="{FF2B5EF4-FFF2-40B4-BE49-F238E27FC236}">
                    <a16:creationId xmlns:a16="http://schemas.microsoft.com/office/drawing/2014/main" id="{33B7B37E-DDE2-91BF-26EB-44D1F0549057}"/>
                  </a:ext>
                </a:extLst>
              </p:cNvPr>
              <p:cNvSpPr/>
              <p:nvPr/>
            </p:nvSpPr>
            <p:spPr>
              <a:xfrm>
                <a:off x="5653591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0" name="Parallelogram 909">
                <a:extLst>
                  <a:ext uri="{FF2B5EF4-FFF2-40B4-BE49-F238E27FC236}">
                    <a16:creationId xmlns:a16="http://schemas.microsoft.com/office/drawing/2014/main" id="{D3986CA8-1F8F-3D6C-EF2A-EDC934A55B69}"/>
                  </a:ext>
                </a:extLst>
              </p:cNvPr>
              <p:cNvSpPr/>
              <p:nvPr/>
            </p:nvSpPr>
            <p:spPr>
              <a:xfrm rot="357466">
                <a:off x="5674569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1" name="Oval 910">
                <a:extLst>
                  <a:ext uri="{FF2B5EF4-FFF2-40B4-BE49-F238E27FC236}">
                    <a16:creationId xmlns:a16="http://schemas.microsoft.com/office/drawing/2014/main" id="{322DBC44-715F-D532-FF9B-69C68196D13E}"/>
                  </a:ext>
                </a:extLst>
              </p:cNvPr>
              <p:cNvSpPr/>
              <p:nvPr/>
            </p:nvSpPr>
            <p:spPr>
              <a:xfrm>
                <a:off x="5798243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2" name="Parallelogram 911">
                <a:extLst>
                  <a:ext uri="{FF2B5EF4-FFF2-40B4-BE49-F238E27FC236}">
                    <a16:creationId xmlns:a16="http://schemas.microsoft.com/office/drawing/2014/main" id="{5429DC40-5586-3FB2-4BE9-1EAE4C393FB7}"/>
                  </a:ext>
                </a:extLst>
              </p:cNvPr>
              <p:cNvSpPr/>
              <p:nvPr/>
            </p:nvSpPr>
            <p:spPr>
              <a:xfrm rot="357466">
                <a:off x="5819221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3" name="Rounded Rectangle 912">
                <a:extLst>
                  <a:ext uri="{FF2B5EF4-FFF2-40B4-BE49-F238E27FC236}">
                    <a16:creationId xmlns:a16="http://schemas.microsoft.com/office/drawing/2014/main" id="{096A5A89-5ED4-84E6-027D-D7CF5F2CF484}"/>
                  </a:ext>
                </a:extLst>
              </p:cNvPr>
              <p:cNvSpPr/>
              <p:nvPr/>
            </p:nvSpPr>
            <p:spPr>
              <a:xfrm>
                <a:off x="6111428" y="2273519"/>
                <a:ext cx="139003" cy="13900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68163" dist="25400" dir="2700000">
                  <a:prstClr val="black">
                    <a:alpha val="31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4" name="Oval 913">
                <a:extLst>
                  <a:ext uri="{FF2B5EF4-FFF2-40B4-BE49-F238E27FC236}">
                    <a16:creationId xmlns:a16="http://schemas.microsoft.com/office/drawing/2014/main" id="{E7495C50-FB84-9FE9-F1B1-EE6254E9DED7}"/>
                  </a:ext>
                </a:extLst>
              </p:cNvPr>
              <p:cNvSpPr/>
              <p:nvPr/>
            </p:nvSpPr>
            <p:spPr>
              <a:xfrm>
                <a:off x="5978026" y="228952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5" name="Parallelogram 914">
                <a:extLst>
                  <a:ext uri="{FF2B5EF4-FFF2-40B4-BE49-F238E27FC236}">
                    <a16:creationId xmlns:a16="http://schemas.microsoft.com/office/drawing/2014/main" id="{856C73AE-19C7-FB08-2475-AF2CBA7B50D2}"/>
                  </a:ext>
                </a:extLst>
              </p:cNvPr>
              <p:cNvSpPr/>
              <p:nvPr/>
            </p:nvSpPr>
            <p:spPr>
              <a:xfrm rot="357466">
                <a:off x="5999004" y="231934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6" name="Oval 915">
                <a:extLst>
                  <a:ext uri="{FF2B5EF4-FFF2-40B4-BE49-F238E27FC236}">
                    <a16:creationId xmlns:a16="http://schemas.microsoft.com/office/drawing/2014/main" id="{CCEC698B-29D9-CAA7-AE26-DB0318C8B0FD}"/>
                  </a:ext>
                </a:extLst>
              </p:cNvPr>
              <p:cNvSpPr/>
              <p:nvPr/>
            </p:nvSpPr>
            <p:spPr>
              <a:xfrm>
                <a:off x="5978026" y="2432114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7" name="Parallelogram 916">
                <a:extLst>
                  <a:ext uri="{FF2B5EF4-FFF2-40B4-BE49-F238E27FC236}">
                    <a16:creationId xmlns:a16="http://schemas.microsoft.com/office/drawing/2014/main" id="{FFCA20E3-7090-5114-12A7-15E35907E14D}"/>
                  </a:ext>
                </a:extLst>
              </p:cNvPr>
              <p:cNvSpPr/>
              <p:nvPr/>
            </p:nvSpPr>
            <p:spPr>
              <a:xfrm rot="357466">
                <a:off x="5999004" y="2461930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8" name="Oval 917">
                <a:extLst>
                  <a:ext uri="{FF2B5EF4-FFF2-40B4-BE49-F238E27FC236}">
                    <a16:creationId xmlns:a16="http://schemas.microsoft.com/office/drawing/2014/main" id="{39681B1C-9AF1-74D3-1BAE-08BCAE13CC73}"/>
                  </a:ext>
                </a:extLst>
              </p:cNvPr>
              <p:cNvSpPr/>
              <p:nvPr/>
            </p:nvSpPr>
            <p:spPr>
              <a:xfrm>
                <a:off x="6122678" y="2436247"/>
                <a:ext cx="111589" cy="11158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76200" dist="25400" dir="5400000">
                  <a:prstClr val="black">
                    <a:alpha val="23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919" name="Parallelogram 918">
                <a:extLst>
                  <a:ext uri="{FF2B5EF4-FFF2-40B4-BE49-F238E27FC236}">
                    <a16:creationId xmlns:a16="http://schemas.microsoft.com/office/drawing/2014/main" id="{734B7B88-B22E-B84E-C6AF-EDBD9A8BA8DE}"/>
                  </a:ext>
                </a:extLst>
              </p:cNvPr>
              <p:cNvSpPr/>
              <p:nvPr/>
            </p:nvSpPr>
            <p:spPr>
              <a:xfrm rot="357466">
                <a:off x="6143656" y="2466063"/>
                <a:ext cx="69947" cy="52592"/>
              </a:xfrm>
              <a:prstGeom prst="parallelogram">
                <a:avLst>
                  <a:gd name="adj" fmla="val 308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  <a:effectLst>
                <a:innerShdw blurRad="38100" dist="25400" dir="3780000">
                  <a:srgbClr val="592413">
                    <a:alpha val="24271"/>
                  </a:srgb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FD22914C-2177-9B7E-B4E9-DC8600604242}"/>
                </a:ext>
              </a:extLst>
            </p:cNvPr>
            <p:cNvSpPr/>
            <p:nvPr/>
          </p:nvSpPr>
          <p:spPr>
            <a:xfrm>
              <a:off x="2288745" y="3690628"/>
              <a:ext cx="1355164" cy="2316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32E7CCC0-4ACC-8363-0AE1-D6F4051E6041}"/>
                </a:ext>
              </a:extLst>
            </p:cNvPr>
            <p:cNvSpPr/>
            <p:nvPr/>
          </p:nvSpPr>
          <p:spPr>
            <a:xfrm>
              <a:off x="6747" y="5383535"/>
              <a:ext cx="2659189" cy="6267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833" name="Group 832">
              <a:extLst>
                <a:ext uri="{FF2B5EF4-FFF2-40B4-BE49-F238E27FC236}">
                  <a16:creationId xmlns:a16="http://schemas.microsoft.com/office/drawing/2014/main" id="{6FBB29D9-F660-C914-8BA3-E117B89B7F84}"/>
                </a:ext>
              </a:extLst>
            </p:cNvPr>
            <p:cNvGrpSpPr/>
            <p:nvPr/>
          </p:nvGrpSpPr>
          <p:grpSpPr>
            <a:xfrm>
              <a:off x="-12700" y="3411835"/>
              <a:ext cx="4985655" cy="2311796"/>
              <a:chOff x="-12700" y="3411835"/>
              <a:chExt cx="4985655" cy="2311796"/>
            </a:xfrm>
          </p:grpSpPr>
          <p:sp>
            <p:nvSpPr>
              <p:cNvPr id="834" name="Oval 833">
                <a:extLst>
                  <a:ext uri="{FF2B5EF4-FFF2-40B4-BE49-F238E27FC236}">
                    <a16:creationId xmlns:a16="http://schemas.microsoft.com/office/drawing/2014/main" id="{5EF483DF-3F03-01CB-1088-F15F038B94AE}"/>
                  </a:ext>
                </a:extLst>
              </p:cNvPr>
              <p:cNvSpPr/>
              <p:nvPr/>
            </p:nvSpPr>
            <p:spPr>
              <a:xfrm>
                <a:off x="1364921" y="5121202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cxnSp>
            <p:nvCxnSpPr>
              <p:cNvPr id="835" name="Straight Connector 834">
                <a:extLst>
                  <a:ext uri="{FF2B5EF4-FFF2-40B4-BE49-F238E27FC236}">
                    <a16:creationId xmlns:a16="http://schemas.microsoft.com/office/drawing/2014/main" id="{81AB649C-D56F-00E5-AF2E-1D5B5105D21F}"/>
                  </a:ext>
                </a:extLst>
              </p:cNvPr>
              <p:cNvCxnSpPr/>
              <p:nvPr/>
            </p:nvCxnSpPr>
            <p:spPr>
              <a:xfrm>
                <a:off x="384175" y="4089400"/>
                <a:ext cx="186372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15829B46-65C5-FAF2-F415-7877AF8BD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0125" y="4089400"/>
                <a:ext cx="0" cy="12827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972737A1-D644-1EE6-82ED-04AC680B5A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1950" y="4079875"/>
                <a:ext cx="0" cy="12827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11308519-E14C-6767-0470-F6FC14C50A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300" y="4070350"/>
                <a:ext cx="0" cy="1295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796A6A6E-C112-5CCC-7B34-BBF77E38E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9250" y="4067175"/>
                <a:ext cx="0" cy="131127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54FC59C9-E424-F736-A491-171B02A96A3D}"/>
                  </a:ext>
                </a:extLst>
              </p:cNvPr>
              <p:cNvCxnSpPr/>
              <p:nvPr/>
            </p:nvCxnSpPr>
            <p:spPr>
              <a:xfrm>
                <a:off x="381000" y="4724400"/>
                <a:ext cx="186372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3701D5FC-1862-6883-DC4D-AB2A4E4A3DE5}"/>
                  </a:ext>
                </a:extLst>
              </p:cNvPr>
              <p:cNvCxnSpPr/>
              <p:nvPr/>
            </p:nvCxnSpPr>
            <p:spPr>
              <a:xfrm>
                <a:off x="377825" y="5353050"/>
                <a:ext cx="186372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31B488BA-3222-5B3D-869A-1659263007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3775" y="4076700"/>
                <a:ext cx="0" cy="1295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3" name="Rectangle 842">
                <a:extLst>
                  <a:ext uri="{FF2B5EF4-FFF2-40B4-BE49-F238E27FC236}">
                    <a16:creationId xmlns:a16="http://schemas.microsoft.com/office/drawing/2014/main" id="{CDEE0286-62D4-0DD8-0FFC-20D58BD9990D}"/>
                  </a:ext>
                </a:extLst>
              </p:cNvPr>
              <p:cNvSpPr/>
              <p:nvPr/>
            </p:nvSpPr>
            <p:spPr>
              <a:xfrm>
                <a:off x="337559" y="4040266"/>
                <a:ext cx="1956631" cy="1319291"/>
              </a:xfrm>
              <a:prstGeom prst="rect">
                <a:avLst/>
              </a:prstGeom>
              <a:solidFill>
                <a:srgbClr val="B9B9B9">
                  <a:alpha val="56871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44" name="Rectangle 843">
                <a:extLst>
                  <a:ext uri="{FF2B5EF4-FFF2-40B4-BE49-F238E27FC236}">
                    <a16:creationId xmlns:a16="http://schemas.microsoft.com/office/drawing/2014/main" id="{B00CD3A3-823A-BF4C-2E68-29738416EDBA}"/>
                  </a:ext>
                </a:extLst>
              </p:cNvPr>
              <p:cNvSpPr/>
              <p:nvPr/>
            </p:nvSpPr>
            <p:spPr>
              <a:xfrm>
                <a:off x="-12700" y="3733151"/>
                <a:ext cx="362754" cy="1677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45" name="Rectangle 844">
                <a:extLst>
                  <a:ext uri="{FF2B5EF4-FFF2-40B4-BE49-F238E27FC236}">
                    <a16:creationId xmlns:a16="http://schemas.microsoft.com/office/drawing/2014/main" id="{6D076811-57E1-615D-870F-4BFFC0A1DFF5}"/>
                  </a:ext>
                </a:extLst>
              </p:cNvPr>
              <p:cNvSpPr/>
              <p:nvPr/>
            </p:nvSpPr>
            <p:spPr>
              <a:xfrm>
                <a:off x="284270" y="3751744"/>
                <a:ext cx="2056308" cy="3083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46" name="Oval 845">
                <a:extLst>
                  <a:ext uri="{FF2B5EF4-FFF2-40B4-BE49-F238E27FC236}">
                    <a16:creationId xmlns:a16="http://schemas.microsoft.com/office/drawing/2014/main" id="{A78D2BB3-F7E9-4D73-3B50-6009A0FB563E}"/>
                  </a:ext>
                </a:extLst>
              </p:cNvPr>
              <p:cNvSpPr/>
              <p:nvPr/>
            </p:nvSpPr>
            <p:spPr>
              <a:xfrm>
                <a:off x="722040" y="5154077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7FBC6128-4373-21BB-C222-C71F45DFF5D2}"/>
                  </a:ext>
                </a:extLst>
              </p:cNvPr>
              <p:cNvSpPr/>
              <p:nvPr/>
            </p:nvSpPr>
            <p:spPr>
              <a:xfrm>
                <a:off x="1788638" y="5219826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48" name="Oval 847">
                <a:extLst>
                  <a:ext uri="{FF2B5EF4-FFF2-40B4-BE49-F238E27FC236}">
                    <a16:creationId xmlns:a16="http://schemas.microsoft.com/office/drawing/2014/main" id="{369A0D74-D2F6-E3CC-D64A-1FCA175A98B1}"/>
                  </a:ext>
                </a:extLst>
              </p:cNvPr>
              <p:cNvSpPr/>
              <p:nvPr/>
            </p:nvSpPr>
            <p:spPr>
              <a:xfrm>
                <a:off x="2110078" y="5245395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49" name="TextBox 848">
                <a:extLst>
                  <a:ext uri="{FF2B5EF4-FFF2-40B4-BE49-F238E27FC236}">
                    <a16:creationId xmlns:a16="http://schemas.microsoft.com/office/drawing/2014/main" id="{517793C3-4B92-308D-B34F-CBC95F7DE0C6}"/>
                  </a:ext>
                </a:extLst>
              </p:cNvPr>
              <p:cNvSpPr txBox="1"/>
              <p:nvPr/>
            </p:nvSpPr>
            <p:spPr>
              <a:xfrm>
                <a:off x="409305" y="5298484"/>
                <a:ext cx="1910322" cy="421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XY- coordinates</a:t>
                </a:r>
                <a:endParaRPr lang="en-CH" sz="1400" dirty="0"/>
              </a:p>
            </p:txBody>
          </p: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68314969-9DAF-9711-3EC4-5E05C60234C1}"/>
                  </a:ext>
                </a:extLst>
              </p:cNvPr>
              <p:cNvSpPr/>
              <p:nvPr/>
            </p:nvSpPr>
            <p:spPr>
              <a:xfrm>
                <a:off x="554015" y="4606167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1" name="Oval 850">
                <a:extLst>
                  <a:ext uri="{FF2B5EF4-FFF2-40B4-BE49-F238E27FC236}">
                    <a16:creationId xmlns:a16="http://schemas.microsoft.com/office/drawing/2014/main" id="{CF045A9C-1305-3592-B1C2-CDB3398A2DE2}"/>
                  </a:ext>
                </a:extLst>
              </p:cNvPr>
              <p:cNvSpPr/>
              <p:nvPr/>
            </p:nvSpPr>
            <p:spPr>
              <a:xfrm>
                <a:off x="886413" y="4514848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2" name="Oval 851">
                <a:extLst>
                  <a:ext uri="{FF2B5EF4-FFF2-40B4-BE49-F238E27FC236}">
                    <a16:creationId xmlns:a16="http://schemas.microsoft.com/office/drawing/2014/main" id="{24D17149-981B-0B43-75A4-AFD0D7461717}"/>
                  </a:ext>
                </a:extLst>
              </p:cNvPr>
              <p:cNvSpPr/>
              <p:nvPr/>
            </p:nvSpPr>
            <p:spPr>
              <a:xfrm>
                <a:off x="1229770" y="4277421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ED1E0CD6-11CE-6FE9-7B74-5CA7FA98C9D0}"/>
                  </a:ext>
                </a:extLst>
              </p:cNvPr>
              <p:cNvSpPr/>
              <p:nvPr/>
            </p:nvSpPr>
            <p:spPr>
              <a:xfrm>
                <a:off x="1500072" y="4445447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4" name="Oval 853">
                <a:extLst>
                  <a:ext uri="{FF2B5EF4-FFF2-40B4-BE49-F238E27FC236}">
                    <a16:creationId xmlns:a16="http://schemas.microsoft.com/office/drawing/2014/main" id="{5ADE2C9C-89B6-B7D4-1C65-C89BE0FA8893}"/>
                  </a:ext>
                </a:extLst>
              </p:cNvPr>
              <p:cNvSpPr/>
              <p:nvPr/>
            </p:nvSpPr>
            <p:spPr>
              <a:xfrm>
                <a:off x="1693667" y="4248199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5" name="Oval 854">
                <a:extLst>
                  <a:ext uri="{FF2B5EF4-FFF2-40B4-BE49-F238E27FC236}">
                    <a16:creationId xmlns:a16="http://schemas.microsoft.com/office/drawing/2014/main" id="{FE311AB6-24B0-7207-879E-A86EB5D96303}"/>
                  </a:ext>
                </a:extLst>
              </p:cNvPr>
              <p:cNvSpPr/>
              <p:nvPr/>
            </p:nvSpPr>
            <p:spPr>
              <a:xfrm>
                <a:off x="1755763" y="4609820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A8794272-70DA-D67F-1A8D-7E1C24E7A6C6}"/>
                  </a:ext>
                </a:extLst>
              </p:cNvPr>
              <p:cNvSpPr/>
              <p:nvPr/>
            </p:nvSpPr>
            <p:spPr>
              <a:xfrm>
                <a:off x="2146605" y="4573292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7" name="Oval 856">
                <a:extLst>
                  <a:ext uri="{FF2B5EF4-FFF2-40B4-BE49-F238E27FC236}">
                    <a16:creationId xmlns:a16="http://schemas.microsoft.com/office/drawing/2014/main" id="{C3F56E63-5FF8-6159-23BD-89EA5E79898F}"/>
                  </a:ext>
                </a:extLst>
              </p:cNvPr>
              <p:cNvSpPr/>
              <p:nvPr/>
            </p:nvSpPr>
            <p:spPr>
              <a:xfrm>
                <a:off x="543056" y="4945871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8" name="Oval 857">
                <a:extLst>
                  <a:ext uri="{FF2B5EF4-FFF2-40B4-BE49-F238E27FC236}">
                    <a16:creationId xmlns:a16="http://schemas.microsoft.com/office/drawing/2014/main" id="{6FB2F482-C7E2-4CE8-F38F-88F9545AAB5F}"/>
                  </a:ext>
                </a:extLst>
              </p:cNvPr>
              <p:cNvSpPr/>
              <p:nvPr/>
            </p:nvSpPr>
            <p:spPr>
              <a:xfrm>
                <a:off x="572278" y="5066411"/>
                <a:ext cx="65086" cy="65087"/>
              </a:xfrm>
              <a:prstGeom prst="ellipse">
                <a:avLst/>
              </a:prstGeom>
              <a:solidFill>
                <a:srgbClr val="FF00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59" name="Cross 858">
                <a:extLst>
                  <a:ext uri="{FF2B5EF4-FFF2-40B4-BE49-F238E27FC236}">
                    <a16:creationId xmlns:a16="http://schemas.microsoft.com/office/drawing/2014/main" id="{423FCF0D-DA39-2FE3-DE86-D1F2BD8C6462}"/>
                  </a:ext>
                </a:extLst>
              </p:cNvPr>
              <p:cNvSpPr/>
              <p:nvPr/>
            </p:nvSpPr>
            <p:spPr>
              <a:xfrm>
                <a:off x="2383098" y="4549753"/>
                <a:ext cx="370844" cy="370844"/>
              </a:xfrm>
              <a:prstGeom prst="plus">
                <a:avLst>
                  <a:gd name="adj" fmla="val 35204"/>
                </a:avLst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60" name="TextBox 859">
                <a:extLst>
                  <a:ext uri="{FF2B5EF4-FFF2-40B4-BE49-F238E27FC236}">
                    <a16:creationId xmlns:a16="http://schemas.microsoft.com/office/drawing/2014/main" id="{6D6986B2-20F8-7994-C0F4-7865899A7FBA}"/>
                  </a:ext>
                </a:extLst>
              </p:cNvPr>
              <p:cNvSpPr txBox="1"/>
              <p:nvPr/>
            </p:nvSpPr>
            <p:spPr>
              <a:xfrm>
                <a:off x="2683464" y="5302526"/>
                <a:ext cx="2289491" cy="421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s</a:t>
                </a:r>
                <a:r>
                  <a:rPr lang="en-CH" sz="1400" dirty="0"/>
                  <a:t>elected fragments</a:t>
                </a:r>
              </a:p>
            </p:txBody>
          </p:sp>
          <p:pic>
            <p:nvPicPr>
              <p:cNvPr id="861" name="Picture 860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66DC392-738A-A3D7-BBC9-3E7E8DF33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4253" y="4127871"/>
                <a:ext cx="1834900" cy="1120900"/>
              </a:xfrm>
              <a:prstGeom prst="rect">
                <a:avLst/>
              </a:prstGeom>
              <a:ln w="6350">
                <a:noFill/>
              </a:ln>
            </p:spPr>
          </p:pic>
          <p:grpSp>
            <p:nvGrpSpPr>
              <p:cNvPr id="862" name="Group 861">
                <a:extLst>
                  <a:ext uri="{FF2B5EF4-FFF2-40B4-BE49-F238E27FC236}">
                    <a16:creationId xmlns:a16="http://schemas.microsoft.com/office/drawing/2014/main" id="{5B7EE846-3E69-A9BB-E659-5803E10A5BAE}"/>
                  </a:ext>
                </a:extLst>
              </p:cNvPr>
              <p:cNvGrpSpPr/>
              <p:nvPr/>
            </p:nvGrpSpPr>
            <p:grpSpPr>
              <a:xfrm>
                <a:off x="2857601" y="4054650"/>
                <a:ext cx="1943222" cy="1294669"/>
                <a:chOff x="4038603" y="3398520"/>
                <a:chExt cx="1670779" cy="1112520"/>
              </a:xfrm>
            </p:grpSpPr>
            <p:sp>
              <p:nvSpPr>
                <p:cNvPr id="882" name="Rectangle 881">
                  <a:extLst>
                    <a:ext uri="{FF2B5EF4-FFF2-40B4-BE49-F238E27FC236}">
                      <a16:creationId xmlns:a16="http://schemas.microsoft.com/office/drawing/2014/main" id="{50BCA53E-726A-3609-1C9B-B28979F47E62}"/>
                    </a:ext>
                  </a:extLst>
                </p:cNvPr>
                <p:cNvSpPr/>
                <p:nvPr/>
              </p:nvSpPr>
              <p:spPr>
                <a:xfrm rot="16200000">
                  <a:off x="3762107" y="3675016"/>
                  <a:ext cx="1112520" cy="559527"/>
                </a:xfrm>
                <a:prstGeom prst="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83" name="Rectangle 882">
                  <a:extLst>
                    <a:ext uri="{FF2B5EF4-FFF2-40B4-BE49-F238E27FC236}">
                      <a16:creationId xmlns:a16="http://schemas.microsoft.com/office/drawing/2014/main" id="{AC1DD244-6FAF-B58E-F90E-8D468CC4D370}"/>
                    </a:ext>
                  </a:extLst>
                </p:cNvPr>
                <p:cNvSpPr/>
                <p:nvPr/>
              </p:nvSpPr>
              <p:spPr>
                <a:xfrm rot="16200000">
                  <a:off x="4317733" y="3675016"/>
                  <a:ext cx="1112520" cy="559527"/>
                </a:xfrm>
                <a:prstGeom prst="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884" name="Rectangle 883">
                  <a:extLst>
                    <a:ext uri="{FF2B5EF4-FFF2-40B4-BE49-F238E27FC236}">
                      <a16:creationId xmlns:a16="http://schemas.microsoft.com/office/drawing/2014/main" id="{B577B99B-7E1E-7FE0-0E79-473E4A35731C}"/>
                    </a:ext>
                  </a:extLst>
                </p:cNvPr>
                <p:cNvSpPr/>
                <p:nvPr/>
              </p:nvSpPr>
              <p:spPr>
                <a:xfrm rot="16200000">
                  <a:off x="4873359" y="3675016"/>
                  <a:ext cx="1112520" cy="559527"/>
                </a:xfrm>
                <a:prstGeom prst="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863" name="Group 862">
                <a:extLst>
                  <a:ext uri="{FF2B5EF4-FFF2-40B4-BE49-F238E27FC236}">
                    <a16:creationId xmlns:a16="http://schemas.microsoft.com/office/drawing/2014/main" id="{EACC0909-F518-B213-5391-FBF5C45332FD}"/>
                  </a:ext>
                </a:extLst>
              </p:cNvPr>
              <p:cNvGrpSpPr/>
              <p:nvPr/>
            </p:nvGrpSpPr>
            <p:grpSpPr>
              <a:xfrm>
                <a:off x="2855067" y="4054650"/>
                <a:ext cx="1944695" cy="1292771"/>
                <a:chOff x="2658474" y="2054496"/>
                <a:chExt cx="1672046" cy="1111523"/>
              </a:xfrm>
            </p:grpSpPr>
            <p:sp>
              <p:nvSpPr>
                <p:cNvPr id="879" name="Rectangle 878">
                  <a:extLst>
                    <a:ext uri="{FF2B5EF4-FFF2-40B4-BE49-F238E27FC236}">
                      <a16:creationId xmlns:a16="http://schemas.microsoft.com/office/drawing/2014/main" id="{8CB71B9A-195C-99C3-96F8-CDC6561F2563}"/>
                    </a:ext>
                  </a:extLst>
                </p:cNvPr>
                <p:cNvSpPr/>
                <p:nvPr/>
              </p:nvSpPr>
              <p:spPr>
                <a:xfrm>
                  <a:off x="2658474" y="2426788"/>
                  <a:ext cx="1672046" cy="370115"/>
                </a:xfrm>
                <a:prstGeom prst="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80" name="Rectangle 879">
                  <a:extLst>
                    <a:ext uri="{FF2B5EF4-FFF2-40B4-BE49-F238E27FC236}">
                      <a16:creationId xmlns:a16="http://schemas.microsoft.com/office/drawing/2014/main" id="{2AE6E931-7441-0AB2-A678-5EE2F2BBEF0A}"/>
                    </a:ext>
                  </a:extLst>
                </p:cNvPr>
                <p:cNvSpPr/>
                <p:nvPr/>
              </p:nvSpPr>
              <p:spPr>
                <a:xfrm>
                  <a:off x="2658474" y="2054496"/>
                  <a:ext cx="1672046" cy="370115"/>
                </a:xfrm>
                <a:prstGeom prst="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881" name="Rectangle 880">
                  <a:extLst>
                    <a:ext uri="{FF2B5EF4-FFF2-40B4-BE49-F238E27FC236}">
                      <a16:creationId xmlns:a16="http://schemas.microsoft.com/office/drawing/2014/main" id="{14E5E057-B5E5-4F51-1E60-EF6EE30806C4}"/>
                    </a:ext>
                  </a:extLst>
                </p:cNvPr>
                <p:cNvSpPr/>
                <p:nvPr/>
              </p:nvSpPr>
              <p:spPr>
                <a:xfrm>
                  <a:off x="2658474" y="2795904"/>
                  <a:ext cx="1672046" cy="370115"/>
                </a:xfrm>
                <a:prstGeom prst="rect">
                  <a:avLst/>
                </a:prstGeom>
                <a:noFill/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</p:grpSp>
          <p:sp>
            <p:nvSpPr>
              <p:cNvPr id="864" name="Rectangle 863">
                <a:extLst>
                  <a:ext uri="{FF2B5EF4-FFF2-40B4-BE49-F238E27FC236}">
                    <a16:creationId xmlns:a16="http://schemas.microsoft.com/office/drawing/2014/main" id="{5029483C-B8BA-053F-89F5-CD6A4FA74115}"/>
                  </a:ext>
                </a:extLst>
              </p:cNvPr>
              <p:cNvSpPr/>
              <p:nvPr/>
            </p:nvSpPr>
            <p:spPr>
              <a:xfrm>
                <a:off x="4146068" y="4922458"/>
                <a:ext cx="649783" cy="433939"/>
              </a:xfrm>
              <a:prstGeom prst="rect">
                <a:avLst/>
              </a:prstGeom>
              <a:solidFill>
                <a:srgbClr val="B9B9B9">
                  <a:alpha val="86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65" name="Rectangle 864">
                <a:extLst>
                  <a:ext uri="{FF2B5EF4-FFF2-40B4-BE49-F238E27FC236}">
                    <a16:creationId xmlns:a16="http://schemas.microsoft.com/office/drawing/2014/main" id="{0ECB3A7E-41C7-EB5E-22F8-8EFF8BAA38C7}"/>
                  </a:ext>
                </a:extLst>
              </p:cNvPr>
              <p:cNvSpPr/>
              <p:nvPr/>
            </p:nvSpPr>
            <p:spPr>
              <a:xfrm>
                <a:off x="4149725" y="4483101"/>
                <a:ext cx="647922" cy="438378"/>
              </a:xfrm>
              <a:prstGeom prst="rect">
                <a:avLst/>
              </a:prstGeom>
              <a:solidFill>
                <a:srgbClr val="B9B9B9">
                  <a:alpha val="86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66" name="Rectangle 865">
                <a:extLst>
                  <a:ext uri="{FF2B5EF4-FFF2-40B4-BE49-F238E27FC236}">
                    <a16:creationId xmlns:a16="http://schemas.microsoft.com/office/drawing/2014/main" id="{B210076D-95E3-ABCC-2F17-AEC2BC04A1E1}"/>
                  </a:ext>
                </a:extLst>
              </p:cNvPr>
              <p:cNvSpPr/>
              <p:nvPr/>
            </p:nvSpPr>
            <p:spPr>
              <a:xfrm>
                <a:off x="2859844" y="4932284"/>
                <a:ext cx="639228" cy="418597"/>
              </a:xfrm>
              <a:prstGeom prst="rect">
                <a:avLst/>
              </a:prstGeom>
              <a:solidFill>
                <a:srgbClr val="B9B9B9">
                  <a:alpha val="86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67" name="Rectangle 866">
                <a:extLst>
                  <a:ext uri="{FF2B5EF4-FFF2-40B4-BE49-F238E27FC236}">
                    <a16:creationId xmlns:a16="http://schemas.microsoft.com/office/drawing/2014/main" id="{6FE9E8D6-73D9-8E8E-D9E3-A8E7341CC206}"/>
                  </a:ext>
                </a:extLst>
              </p:cNvPr>
              <p:cNvSpPr/>
              <p:nvPr/>
            </p:nvSpPr>
            <p:spPr>
              <a:xfrm>
                <a:off x="3511408" y="4486275"/>
                <a:ext cx="639228" cy="437861"/>
              </a:xfrm>
              <a:prstGeom prst="rect">
                <a:avLst/>
              </a:prstGeom>
              <a:solidFill>
                <a:srgbClr val="B9B9B9">
                  <a:alpha val="86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68" name="Rectangle 867">
                <a:extLst>
                  <a:ext uri="{FF2B5EF4-FFF2-40B4-BE49-F238E27FC236}">
                    <a16:creationId xmlns:a16="http://schemas.microsoft.com/office/drawing/2014/main" id="{BC0EC781-D6EE-6593-2E6B-E78CD5DD0820}"/>
                  </a:ext>
                </a:extLst>
              </p:cNvPr>
              <p:cNvSpPr/>
              <p:nvPr/>
            </p:nvSpPr>
            <p:spPr>
              <a:xfrm>
                <a:off x="2854324" y="4048126"/>
                <a:ext cx="1952625" cy="13081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082C23CF-E63A-0DFF-599C-E8E2B143ED42}"/>
                  </a:ext>
                </a:extLst>
              </p:cNvPr>
              <p:cNvSpPr/>
              <p:nvPr/>
            </p:nvSpPr>
            <p:spPr>
              <a:xfrm>
                <a:off x="3504508" y="4048641"/>
                <a:ext cx="652268" cy="43402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F35A53F0-402B-7788-901D-F445B6688D27}"/>
                  </a:ext>
                </a:extLst>
              </p:cNvPr>
              <p:cNvSpPr/>
              <p:nvPr/>
            </p:nvSpPr>
            <p:spPr>
              <a:xfrm>
                <a:off x="2855488" y="4486013"/>
                <a:ext cx="652268" cy="43402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71" name="Rectangle 870">
                <a:extLst>
                  <a:ext uri="{FF2B5EF4-FFF2-40B4-BE49-F238E27FC236}">
                    <a16:creationId xmlns:a16="http://schemas.microsoft.com/office/drawing/2014/main" id="{3CF7DE75-251F-6851-C5DB-81CDC710B1F4}"/>
                  </a:ext>
                </a:extLst>
              </p:cNvPr>
              <p:cNvSpPr/>
              <p:nvPr/>
            </p:nvSpPr>
            <p:spPr>
              <a:xfrm>
                <a:off x="3509327" y="4921365"/>
                <a:ext cx="644963" cy="43402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72" name="Rectangle 871">
                <a:extLst>
                  <a:ext uri="{FF2B5EF4-FFF2-40B4-BE49-F238E27FC236}">
                    <a16:creationId xmlns:a16="http://schemas.microsoft.com/office/drawing/2014/main" id="{126C7061-49D9-D8E4-8CC7-A6AEFB85C73A}"/>
                  </a:ext>
                </a:extLst>
              </p:cNvPr>
              <p:cNvSpPr/>
              <p:nvPr/>
            </p:nvSpPr>
            <p:spPr>
              <a:xfrm>
                <a:off x="2855488" y="4048163"/>
                <a:ext cx="652268" cy="43402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73" name="Rectangle 872">
                <a:extLst>
                  <a:ext uri="{FF2B5EF4-FFF2-40B4-BE49-F238E27FC236}">
                    <a16:creationId xmlns:a16="http://schemas.microsoft.com/office/drawing/2014/main" id="{BFF8DB1D-D9AE-FA36-5108-5B48431B709A}"/>
                  </a:ext>
                </a:extLst>
              </p:cNvPr>
              <p:cNvSpPr/>
              <p:nvPr/>
            </p:nvSpPr>
            <p:spPr>
              <a:xfrm>
                <a:off x="4155383" y="4048641"/>
                <a:ext cx="652268" cy="434023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74" name="TextBox 873">
                <a:extLst>
                  <a:ext uri="{FF2B5EF4-FFF2-40B4-BE49-F238E27FC236}">
                    <a16:creationId xmlns:a16="http://schemas.microsoft.com/office/drawing/2014/main" id="{8098DE07-1D74-F0DD-635D-7C26F88ADEA4}"/>
                  </a:ext>
                </a:extLst>
              </p:cNvPr>
              <p:cNvSpPr txBox="1"/>
              <p:nvPr/>
            </p:nvSpPr>
            <p:spPr>
              <a:xfrm>
                <a:off x="406867" y="3411835"/>
                <a:ext cx="4375536" cy="5474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u="sng" dirty="0"/>
                  <a:t>Combine ligands &amp; crystals</a:t>
                </a:r>
                <a:endParaRPr lang="en-CH" sz="2000" u="sng" dirty="0"/>
              </a:p>
            </p:txBody>
          </p:sp>
          <p:sp>
            <p:nvSpPr>
              <p:cNvPr id="875" name="Arc 874">
                <a:extLst>
                  <a:ext uri="{FF2B5EF4-FFF2-40B4-BE49-F238E27FC236}">
                    <a16:creationId xmlns:a16="http://schemas.microsoft.com/office/drawing/2014/main" id="{E7EF837E-1AE1-8C2B-87DB-A4E155E5B66C}"/>
                  </a:ext>
                </a:extLst>
              </p:cNvPr>
              <p:cNvSpPr/>
              <p:nvPr/>
            </p:nvSpPr>
            <p:spPr>
              <a:xfrm rot="21261304">
                <a:off x="562647" y="3879743"/>
                <a:ext cx="3914751" cy="1383857"/>
              </a:xfrm>
              <a:prstGeom prst="arc">
                <a:avLst>
                  <a:gd name="adj1" fmla="val 11014037"/>
                  <a:gd name="adj2" fmla="val 20882570"/>
                </a:avLst>
              </a:prstGeom>
              <a:noFill/>
              <a:ln w="25400"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76" name="TextBox 875">
                <a:extLst>
                  <a:ext uri="{FF2B5EF4-FFF2-40B4-BE49-F238E27FC236}">
                    <a16:creationId xmlns:a16="http://schemas.microsoft.com/office/drawing/2014/main" id="{BCE508D3-3CA6-A728-C1B5-1B08467CDB23}"/>
                  </a:ext>
                </a:extLst>
              </p:cNvPr>
              <p:cNvSpPr txBox="1"/>
              <p:nvPr/>
            </p:nvSpPr>
            <p:spPr>
              <a:xfrm>
                <a:off x="2211364" y="3804647"/>
                <a:ext cx="4683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3200" dirty="0">
                    <a:solidFill>
                      <a:srgbClr val="C00000"/>
                    </a:solidFill>
                  </a:rPr>
                  <a:t>…</a:t>
                </a:r>
              </a:p>
            </p:txBody>
          </p:sp>
          <p:sp>
            <p:nvSpPr>
              <p:cNvPr id="877" name="Arc 876">
                <a:extLst>
                  <a:ext uri="{FF2B5EF4-FFF2-40B4-BE49-F238E27FC236}">
                    <a16:creationId xmlns:a16="http://schemas.microsoft.com/office/drawing/2014/main" id="{423F3B97-681E-9142-A5E2-FB183B48755E}"/>
                  </a:ext>
                </a:extLst>
              </p:cNvPr>
              <p:cNvSpPr/>
              <p:nvPr/>
            </p:nvSpPr>
            <p:spPr>
              <a:xfrm rot="21261304">
                <a:off x="1175196" y="3934307"/>
                <a:ext cx="2515591" cy="870349"/>
              </a:xfrm>
              <a:prstGeom prst="arc">
                <a:avLst>
                  <a:gd name="adj1" fmla="val 11274347"/>
                  <a:gd name="adj2" fmla="val 20996964"/>
                </a:avLst>
              </a:prstGeom>
              <a:noFill/>
              <a:ln w="25400"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78" name="Arc 877">
                <a:extLst>
                  <a:ext uri="{FF2B5EF4-FFF2-40B4-BE49-F238E27FC236}">
                    <a16:creationId xmlns:a16="http://schemas.microsoft.com/office/drawing/2014/main" id="{F0FDDE41-A527-5CCE-1BC2-3D01F186EB59}"/>
                  </a:ext>
                </a:extLst>
              </p:cNvPr>
              <p:cNvSpPr/>
              <p:nvPr/>
            </p:nvSpPr>
            <p:spPr>
              <a:xfrm rot="20847177">
                <a:off x="1601061" y="3988684"/>
                <a:ext cx="1479299" cy="887259"/>
              </a:xfrm>
              <a:prstGeom prst="arc">
                <a:avLst>
                  <a:gd name="adj1" fmla="val 12378471"/>
                  <a:gd name="adj2" fmla="val 20170221"/>
                </a:avLst>
              </a:prstGeom>
              <a:noFill/>
              <a:ln w="25400"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sp>
        <p:nvSpPr>
          <p:cNvPr id="1091" name="Rounded Rectangle 1090">
            <a:extLst>
              <a:ext uri="{FF2B5EF4-FFF2-40B4-BE49-F238E27FC236}">
                <a16:creationId xmlns:a16="http://schemas.microsoft.com/office/drawing/2014/main" id="{B9CAA224-7C76-6A71-E460-078963950880}"/>
              </a:ext>
            </a:extLst>
          </p:cNvPr>
          <p:cNvSpPr/>
          <p:nvPr/>
        </p:nvSpPr>
        <p:spPr>
          <a:xfrm>
            <a:off x="9829847" y="2369945"/>
            <a:ext cx="2160000" cy="40943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ysClr val="windowText" lastClr="000000"/>
              </a:solidFill>
            </a:endParaRPr>
          </a:p>
        </p:txBody>
      </p:sp>
      <p:sp>
        <p:nvSpPr>
          <p:cNvPr id="1092" name="Rounded Rectangle 1091">
            <a:extLst>
              <a:ext uri="{FF2B5EF4-FFF2-40B4-BE49-F238E27FC236}">
                <a16:creationId xmlns:a16="http://schemas.microsoft.com/office/drawing/2014/main" id="{329673A9-8A53-74E4-9C34-67461F3C691F}"/>
              </a:ext>
            </a:extLst>
          </p:cNvPr>
          <p:cNvSpPr/>
          <p:nvPr/>
        </p:nvSpPr>
        <p:spPr>
          <a:xfrm>
            <a:off x="9815333" y="918476"/>
            <a:ext cx="2176251" cy="3993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ysClr val="windowText" lastClr="000000"/>
                </a:solidFill>
              </a:rPr>
              <a:t>object in database</a:t>
            </a:r>
            <a:endParaRPr lang="en-CH" sz="1600" dirty="0">
              <a:solidFill>
                <a:sysClr val="windowText" lastClr="000000"/>
              </a:solidFill>
            </a:endParaRPr>
          </a:p>
        </p:txBody>
      </p: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3607B4ED-C317-D3A2-656F-7584F5B74A8F}"/>
              </a:ext>
            </a:extLst>
          </p:cNvPr>
          <p:cNvGrpSpPr/>
          <p:nvPr/>
        </p:nvGrpSpPr>
        <p:grpSpPr>
          <a:xfrm>
            <a:off x="9831584" y="4157255"/>
            <a:ext cx="2160000" cy="820388"/>
            <a:chOff x="10638601" y="4330887"/>
            <a:chExt cx="2160000" cy="820388"/>
          </a:xfrm>
        </p:grpSpPr>
        <p:sp>
          <p:nvSpPr>
            <p:cNvPr id="1094" name="Rounded Rectangle 1093">
              <a:extLst>
                <a:ext uri="{FF2B5EF4-FFF2-40B4-BE49-F238E27FC236}">
                  <a16:creationId xmlns:a16="http://schemas.microsoft.com/office/drawing/2014/main" id="{BAE1CB49-1A12-6647-796C-57C34873D054}"/>
                </a:ext>
              </a:extLst>
            </p:cNvPr>
            <p:cNvSpPr/>
            <p:nvPr/>
          </p:nvSpPr>
          <p:spPr>
            <a:xfrm>
              <a:off x="10638601" y="4330887"/>
              <a:ext cx="2160000" cy="40943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95" name="Rounded Rectangle 1094">
              <a:extLst>
                <a:ext uri="{FF2B5EF4-FFF2-40B4-BE49-F238E27FC236}">
                  <a16:creationId xmlns:a16="http://schemas.microsoft.com/office/drawing/2014/main" id="{7835D8D9-2934-FC9E-1DEA-9895F4DD56BB}"/>
                </a:ext>
              </a:extLst>
            </p:cNvPr>
            <p:cNvSpPr/>
            <p:nvPr/>
          </p:nvSpPr>
          <p:spPr>
            <a:xfrm>
              <a:off x="10638601" y="4741842"/>
              <a:ext cx="2160000" cy="40943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harvesting protocol</a:t>
              </a:r>
            </a:p>
          </p:txBody>
        </p:sp>
      </p:grpSp>
      <p:sp>
        <p:nvSpPr>
          <p:cNvPr id="1096" name="TextBox 1095">
            <a:extLst>
              <a:ext uri="{FF2B5EF4-FFF2-40B4-BE49-F238E27FC236}">
                <a16:creationId xmlns:a16="http://schemas.microsoft.com/office/drawing/2014/main" id="{48BCB742-DB27-75C8-9588-D08D4ADD5574}"/>
              </a:ext>
            </a:extLst>
          </p:cNvPr>
          <p:cNvSpPr txBox="1"/>
          <p:nvPr/>
        </p:nvSpPr>
        <p:spPr>
          <a:xfrm>
            <a:off x="9860068" y="2404509"/>
            <a:ext cx="253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ysClr val="windowText" lastClr="000000"/>
                </a:solidFill>
              </a:rPr>
              <a:t>offset X-Y- coordinates</a:t>
            </a:r>
            <a:endParaRPr lang="en-CH" sz="1600" dirty="0">
              <a:solidFill>
                <a:sysClr val="windowText" lastClr="000000"/>
              </a:solidFill>
            </a:endParaRPr>
          </a:p>
        </p:txBody>
      </p: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3DE526FB-F716-DD28-9177-66D3DBE857A5}"/>
              </a:ext>
            </a:extLst>
          </p:cNvPr>
          <p:cNvGrpSpPr/>
          <p:nvPr/>
        </p:nvGrpSpPr>
        <p:grpSpPr>
          <a:xfrm>
            <a:off x="9831584" y="5787210"/>
            <a:ext cx="2160000" cy="829118"/>
            <a:chOff x="10628051" y="6695240"/>
            <a:chExt cx="2160000" cy="829118"/>
          </a:xfrm>
        </p:grpSpPr>
        <p:sp>
          <p:nvSpPr>
            <p:cNvPr id="1098" name="Rounded Rectangle 1097">
              <a:extLst>
                <a:ext uri="{FF2B5EF4-FFF2-40B4-BE49-F238E27FC236}">
                  <a16:creationId xmlns:a16="http://schemas.microsoft.com/office/drawing/2014/main" id="{361E8486-D5D6-AED6-A2B7-3ACB4A3606C0}"/>
                </a:ext>
              </a:extLst>
            </p:cNvPr>
            <p:cNvSpPr/>
            <p:nvPr/>
          </p:nvSpPr>
          <p:spPr>
            <a:xfrm>
              <a:off x="10628051" y="6695240"/>
              <a:ext cx="2160000" cy="40943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dispensing results</a:t>
              </a:r>
            </a:p>
          </p:txBody>
        </p:sp>
        <p:sp>
          <p:nvSpPr>
            <p:cNvPr id="1099" name="Rounded Rectangle 1098">
              <a:extLst>
                <a:ext uri="{FF2B5EF4-FFF2-40B4-BE49-F238E27FC236}">
                  <a16:creationId xmlns:a16="http://schemas.microsoft.com/office/drawing/2014/main" id="{78153987-19B8-B19E-8850-52FE16050BF5}"/>
                </a:ext>
              </a:extLst>
            </p:cNvPr>
            <p:cNvSpPr/>
            <p:nvPr/>
          </p:nvSpPr>
          <p:spPr>
            <a:xfrm>
              <a:off x="10628051" y="7114925"/>
              <a:ext cx="2160000" cy="40943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fishing results</a:t>
              </a:r>
            </a:p>
          </p:txBody>
        </p:sp>
      </p:grpSp>
      <p:pic>
        <p:nvPicPr>
          <p:cNvPr id="1100" name="Picture 1099">
            <a:extLst>
              <a:ext uri="{FF2B5EF4-FFF2-40B4-BE49-F238E27FC236}">
                <a16:creationId xmlns:a16="http://schemas.microsoft.com/office/drawing/2014/main" id="{2F4F5655-0E51-C9BF-25BE-33FCE481A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437" y="1671508"/>
            <a:ext cx="2863690" cy="19091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0837A706-2713-D1BA-21E9-68DCA9D5CAE1}"/>
              </a:ext>
            </a:extLst>
          </p:cNvPr>
          <p:cNvGrpSpPr/>
          <p:nvPr/>
        </p:nvGrpSpPr>
        <p:grpSpPr>
          <a:xfrm>
            <a:off x="5351437" y="394054"/>
            <a:ext cx="2888331" cy="1239649"/>
            <a:chOff x="5540375" y="31750"/>
            <a:chExt cx="3521263" cy="1511299"/>
          </a:xfrm>
        </p:grpSpPr>
        <p:grpSp>
          <p:nvGrpSpPr>
            <p:cNvPr id="1102" name="Group 1101">
              <a:extLst>
                <a:ext uri="{FF2B5EF4-FFF2-40B4-BE49-F238E27FC236}">
                  <a16:creationId xmlns:a16="http://schemas.microsoft.com/office/drawing/2014/main" id="{6060D00D-0010-7154-4162-0A76CC7FAA39}"/>
                </a:ext>
              </a:extLst>
            </p:cNvPr>
            <p:cNvGrpSpPr/>
            <p:nvPr/>
          </p:nvGrpSpPr>
          <p:grpSpPr>
            <a:xfrm>
              <a:off x="5540376" y="41274"/>
              <a:ext cx="3521262" cy="1501775"/>
              <a:chOff x="5558413" y="-976012"/>
              <a:chExt cx="3472484" cy="1480971"/>
            </a:xfrm>
          </p:grpSpPr>
          <p:pic>
            <p:nvPicPr>
              <p:cNvPr id="1104" name="Picture 1103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0836F4FA-81BB-08E4-AED6-7CDBDB8EC4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40" t="357" r="420" b="64418"/>
              <a:stretch/>
            </p:blipFill>
            <p:spPr>
              <a:xfrm>
                <a:off x="5561542" y="-976012"/>
                <a:ext cx="3469355" cy="863470"/>
              </a:xfrm>
              <a:prstGeom prst="rect">
                <a:avLst/>
              </a:prstGeom>
            </p:spPr>
          </p:pic>
          <p:pic>
            <p:nvPicPr>
              <p:cNvPr id="1105" name="Picture 1104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AE6B4A0F-B843-4B55-30CB-7A14D6CE03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27" t="72980" r="624" b="811"/>
              <a:stretch/>
            </p:blipFill>
            <p:spPr>
              <a:xfrm>
                <a:off x="5558413" y="-137503"/>
                <a:ext cx="3466183" cy="642462"/>
              </a:xfrm>
              <a:prstGeom prst="rect">
                <a:avLst/>
              </a:prstGeom>
            </p:spPr>
          </p:pic>
        </p:grp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DE83C8D1-A9DA-D247-37F4-8C899C2DE7AC}"/>
                </a:ext>
              </a:extLst>
            </p:cNvPr>
            <p:cNvSpPr/>
            <p:nvPr/>
          </p:nvSpPr>
          <p:spPr>
            <a:xfrm>
              <a:off x="5540375" y="31750"/>
              <a:ext cx="3514725" cy="14986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137" name="TextBox 1136">
            <a:extLst>
              <a:ext uri="{FF2B5EF4-FFF2-40B4-BE49-F238E27FC236}">
                <a16:creationId xmlns:a16="http://schemas.microsoft.com/office/drawing/2014/main" id="{8E0C5BA3-5A68-E62C-3AE0-CBCBBCB75F63}"/>
              </a:ext>
            </a:extLst>
          </p:cNvPr>
          <p:cNvSpPr txBox="1"/>
          <p:nvPr/>
        </p:nvSpPr>
        <p:spPr>
          <a:xfrm>
            <a:off x="790340" y="5001333"/>
            <a:ext cx="248484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u="sng" dirty="0"/>
              <a:t>Soaking experiments</a:t>
            </a:r>
            <a:endParaRPr lang="en-CH" sz="2000" u="sng" dirty="0"/>
          </a:p>
        </p:txBody>
      </p:sp>
      <p:sp>
        <p:nvSpPr>
          <p:cNvPr id="1341" name="TextBox 1340">
            <a:extLst>
              <a:ext uri="{FF2B5EF4-FFF2-40B4-BE49-F238E27FC236}">
                <a16:creationId xmlns:a16="http://schemas.microsoft.com/office/drawing/2014/main" id="{56D3E9D8-0D16-B639-66A5-CEB6DC424F3B}"/>
              </a:ext>
            </a:extLst>
          </p:cNvPr>
          <p:cNvSpPr txBox="1"/>
          <p:nvPr/>
        </p:nvSpPr>
        <p:spPr>
          <a:xfrm>
            <a:off x="1260372" y="228928"/>
            <a:ext cx="264123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sng" dirty="0"/>
              <a:t>Virtualize experiments</a:t>
            </a:r>
            <a:endParaRPr lang="en-CH" sz="2000" u="sng" dirty="0"/>
          </a:p>
        </p:txBody>
      </p:sp>
      <p:sp>
        <p:nvSpPr>
          <p:cNvPr id="1579" name="Right Arrow 1578">
            <a:extLst>
              <a:ext uri="{FF2B5EF4-FFF2-40B4-BE49-F238E27FC236}">
                <a16:creationId xmlns:a16="http://schemas.microsoft.com/office/drawing/2014/main" id="{947B6CEA-DA23-0F57-BE6B-3D91DE17A25E}"/>
              </a:ext>
            </a:extLst>
          </p:cNvPr>
          <p:cNvSpPr/>
          <p:nvPr/>
        </p:nvSpPr>
        <p:spPr>
          <a:xfrm rot="5400000">
            <a:off x="10113848" y="5707271"/>
            <a:ext cx="841280" cy="6308035"/>
          </a:xfrm>
          <a:prstGeom prst="rightArrow">
            <a:avLst>
              <a:gd name="adj1" fmla="val 45246"/>
              <a:gd name="adj2" fmla="val 79091"/>
            </a:avLst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659" name="Group 1658">
            <a:extLst>
              <a:ext uri="{FF2B5EF4-FFF2-40B4-BE49-F238E27FC236}">
                <a16:creationId xmlns:a16="http://schemas.microsoft.com/office/drawing/2014/main" id="{846A7517-39AA-9CF1-0687-581AE4B41B87}"/>
              </a:ext>
            </a:extLst>
          </p:cNvPr>
          <p:cNvGrpSpPr/>
          <p:nvPr/>
        </p:nvGrpSpPr>
        <p:grpSpPr>
          <a:xfrm>
            <a:off x="5351437" y="5473596"/>
            <a:ext cx="2883081" cy="999092"/>
            <a:chOff x="5498049" y="5742987"/>
            <a:chExt cx="2883081" cy="999092"/>
          </a:xfrm>
        </p:grpSpPr>
        <p:pic>
          <p:nvPicPr>
            <p:cNvPr id="1642" name="Picture 164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A0D806D-888F-4829-90A8-91A63F657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2847"/>
            <a:stretch/>
          </p:blipFill>
          <p:spPr>
            <a:xfrm>
              <a:off x="5498049" y="6241748"/>
              <a:ext cx="2874085" cy="500331"/>
            </a:xfrm>
            <a:prstGeom prst="rect">
              <a:avLst/>
            </a:prstGeom>
          </p:spPr>
        </p:pic>
        <p:grpSp>
          <p:nvGrpSpPr>
            <p:cNvPr id="1109" name="Group 1108">
              <a:extLst>
                <a:ext uri="{FF2B5EF4-FFF2-40B4-BE49-F238E27FC236}">
                  <a16:creationId xmlns:a16="http://schemas.microsoft.com/office/drawing/2014/main" id="{62DB5703-6FE9-A4CB-F38E-276CF00852C5}"/>
                </a:ext>
              </a:extLst>
            </p:cNvPr>
            <p:cNvGrpSpPr/>
            <p:nvPr/>
          </p:nvGrpSpPr>
          <p:grpSpPr>
            <a:xfrm>
              <a:off x="5498104" y="5742987"/>
              <a:ext cx="2883026" cy="995231"/>
              <a:chOff x="5542705" y="6406150"/>
              <a:chExt cx="3514795" cy="1213320"/>
            </a:xfrm>
          </p:grpSpPr>
          <p:pic>
            <p:nvPicPr>
              <p:cNvPr id="1110" name="Picture 1109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768A661F-1C64-A268-76F6-CEE6C6C518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69741"/>
              <a:stretch/>
            </p:blipFill>
            <p:spPr>
              <a:xfrm>
                <a:off x="5542705" y="6407999"/>
                <a:ext cx="3503895" cy="679733"/>
              </a:xfrm>
              <a:prstGeom prst="rect">
                <a:avLst/>
              </a:prstGeom>
            </p:spPr>
          </p:pic>
          <p:sp>
            <p:nvSpPr>
              <p:cNvPr id="1111" name="Rectangle 1110">
                <a:extLst>
                  <a:ext uri="{FF2B5EF4-FFF2-40B4-BE49-F238E27FC236}">
                    <a16:creationId xmlns:a16="http://schemas.microsoft.com/office/drawing/2014/main" id="{4288A830-78E3-7F2F-6932-79D8B906EDD1}"/>
                  </a:ext>
                </a:extLst>
              </p:cNvPr>
              <p:cNvSpPr/>
              <p:nvPr/>
            </p:nvSpPr>
            <p:spPr>
              <a:xfrm>
                <a:off x="5542774" y="6406150"/>
                <a:ext cx="3514726" cy="1213320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sp>
        <p:nvSpPr>
          <p:cNvPr id="1658" name="TextBox 1657">
            <a:extLst>
              <a:ext uri="{FF2B5EF4-FFF2-40B4-BE49-F238E27FC236}">
                <a16:creationId xmlns:a16="http://schemas.microsoft.com/office/drawing/2014/main" id="{60FCA58D-41F6-C178-9195-574B556ABC16}"/>
              </a:ext>
            </a:extLst>
          </p:cNvPr>
          <p:cNvSpPr txBox="1"/>
          <p:nvPr/>
        </p:nvSpPr>
        <p:spPr>
          <a:xfrm>
            <a:off x="9642051" y="4195363"/>
            <a:ext cx="2561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dispensing protocol</a:t>
            </a:r>
          </a:p>
        </p:txBody>
      </p:sp>
      <p:grpSp>
        <p:nvGrpSpPr>
          <p:cNvPr id="1660" name="Group 1659">
            <a:extLst>
              <a:ext uri="{FF2B5EF4-FFF2-40B4-BE49-F238E27FC236}">
                <a16:creationId xmlns:a16="http://schemas.microsoft.com/office/drawing/2014/main" id="{4A4890F6-3AF3-73CE-5767-BE689B98FCC1}"/>
              </a:ext>
            </a:extLst>
          </p:cNvPr>
          <p:cNvGrpSpPr/>
          <p:nvPr/>
        </p:nvGrpSpPr>
        <p:grpSpPr>
          <a:xfrm>
            <a:off x="694037" y="5503452"/>
            <a:ext cx="1885636" cy="1259193"/>
            <a:chOff x="9799049" y="1836297"/>
            <a:chExt cx="1591138" cy="1062532"/>
          </a:xfrm>
        </p:grpSpPr>
        <p:sp>
          <p:nvSpPr>
            <p:cNvPr id="1661" name="TextBox 1660">
              <a:extLst>
                <a:ext uri="{FF2B5EF4-FFF2-40B4-BE49-F238E27FC236}">
                  <a16:creationId xmlns:a16="http://schemas.microsoft.com/office/drawing/2014/main" id="{7C5516DC-F76A-BFA2-6CFF-5D40A61F4AD5}"/>
                </a:ext>
              </a:extLst>
            </p:cNvPr>
            <p:cNvSpPr txBox="1"/>
            <p:nvPr/>
          </p:nvSpPr>
          <p:spPr>
            <a:xfrm>
              <a:off x="9948397" y="2736325"/>
              <a:ext cx="0" cy="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62" name="Oval 1661">
              <a:extLst>
                <a:ext uri="{FF2B5EF4-FFF2-40B4-BE49-F238E27FC236}">
                  <a16:creationId xmlns:a16="http://schemas.microsoft.com/office/drawing/2014/main" id="{1780B75B-6334-40B3-28BD-E519A57ADB88}"/>
                </a:ext>
              </a:extLst>
            </p:cNvPr>
            <p:cNvSpPr/>
            <p:nvPr/>
          </p:nvSpPr>
          <p:spPr>
            <a:xfrm>
              <a:off x="10099482" y="2518602"/>
              <a:ext cx="184542" cy="221886"/>
            </a:xfrm>
            <a:prstGeom prst="ellipse">
              <a:avLst/>
            </a:prstGeom>
            <a:solidFill>
              <a:srgbClr val="C2DEF5"/>
            </a:solidFill>
            <a:ln w="6350">
              <a:solidFill>
                <a:schemeClr val="tx1"/>
              </a:solidFill>
            </a:ln>
            <a:effectLst>
              <a:innerShdw blurRad="76200">
                <a:prstClr val="black">
                  <a:alpha val="7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63" name="Trapezium 1662">
              <a:extLst>
                <a:ext uri="{FF2B5EF4-FFF2-40B4-BE49-F238E27FC236}">
                  <a16:creationId xmlns:a16="http://schemas.microsoft.com/office/drawing/2014/main" id="{1A075C2F-F9EE-529E-65FC-D977F3C2B01E}"/>
                </a:ext>
              </a:extLst>
            </p:cNvPr>
            <p:cNvSpPr/>
            <p:nvPr/>
          </p:nvSpPr>
          <p:spPr>
            <a:xfrm>
              <a:off x="10014046" y="2652725"/>
              <a:ext cx="349749" cy="181271"/>
            </a:xfrm>
            <a:prstGeom prst="trapezoid">
              <a:avLst>
                <a:gd name="adj" fmla="val 36678"/>
              </a:avLst>
            </a:prstGeom>
            <a:solidFill>
              <a:srgbClr val="D0D0D0"/>
            </a:solidFill>
            <a:ln w="12700">
              <a:solidFill>
                <a:schemeClr val="tx1"/>
              </a:solidFill>
            </a:ln>
            <a:effectLst>
              <a:innerShdw blurRad="76200" dist="127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1664" name="Group 1663">
              <a:extLst>
                <a:ext uri="{FF2B5EF4-FFF2-40B4-BE49-F238E27FC236}">
                  <a16:creationId xmlns:a16="http://schemas.microsoft.com/office/drawing/2014/main" id="{2F9E33DD-5E08-3A71-9C43-D5C82A2A205A}"/>
                </a:ext>
              </a:extLst>
            </p:cNvPr>
            <p:cNvGrpSpPr/>
            <p:nvPr/>
          </p:nvGrpSpPr>
          <p:grpSpPr>
            <a:xfrm>
              <a:off x="9887548" y="2283202"/>
              <a:ext cx="1254710" cy="267875"/>
              <a:chOff x="8962373" y="2918565"/>
              <a:chExt cx="1887254" cy="402921"/>
            </a:xfrm>
          </p:grpSpPr>
          <p:sp>
            <p:nvSpPr>
              <p:cNvPr id="1699" name="Rectangle 1698">
                <a:extLst>
                  <a:ext uri="{FF2B5EF4-FFF2-40B4-BE49-F238E27FC236}">
                    <a16:creationId xmlns:a16="http://schemas.microsoft.com/office/drawing/2014/main" id="{B07407FC-59E1-6A79-69FA-939AE76909A9}"/>
                  </a:ext>
                </a:extLst>
              </p:cNvPr>
              <p:cNvSpPr/>
              <p:nvPr/>
            </p:nvSpPr>
            <p:spPr>
              <a:xfrm>
                <a:off x="8962373" y="3027125"/>
                <a:ext cx="275572" cy="294361"/>
              </a:xfrm>
              <a:prstGeom prst="rect">
                <a:avLst/>
              </a:prstGeom>
              <a:solidFill>
                <a:srgbClr val="E11D00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700" name="Rectangle 1699">
                <a:extLst>
                  <a:ext uri="{FF2B5EF4-FFF2-40B4-BE49-F238E27FC236}">
                    <a16:creationId xmlns:a16="http://schemas.microsoft.com/office/drawing/2014/main" id="{52983E1F-100F-FE24-2440-F07BD33A2A73}"/>
                  </a:ext>
                </a:extLst>
              </p:cNvPr>
              <p:cNvSpPr/>
              <p:nvPr/>
            </p:nvSpPr>
            <p:spPr>
              <a:xfrm>
                <a:off x="9275523" y="2918565"/>
                <a:ext cx="296450" cy="402921"/>
              </a:xfrm>
              <a:prstGeom prst="rect">
                <a:avLst/>
              </a:prstGeom>
              <a:solidFill>
                <a:srgbClr val="CF8B0D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701" name="Rectangle 1700">
                <a:extLst>
                  <a:ext uri="{FF2B5EF4-FFF2-40B4-BE49-F238E27FC236}">
                    <a16:creationId xmlns:a16="http://schemas.microsoft.com/office/drawing/2014/main" id="{E009A403-9B7C-91EB-2A85-A9394313B45B}"/>
                  </a:ext>
                </a:extLst>
              </p:cNvPr>
              <p:cNvSpPr/>
              <p:nvPr/>
            </p:nvSpPr>
            <p:spPr>
              <a:xfrm>
                <a:off x="9603287" y="2918565"/>
                <a:ext cx="296450" cy="402921"/>
              </a:xfrm>
              <a:prstGeom prst="rect">
                <a:avLst/>
              </a:prstGeom>
              <a:solidFill>
                <a:srgbClr val="028C8D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702" name="Rectangle 1701">
                <a:extLst>
                  <a:ext uri="{FF2B5EF4-FFF2-40B4-BE49-F238E27FC236}">
                    <a16:creationId xmlns:a16="http://schemas.microsoft.com/office/drawing/2014/main" id="{753EF864-3827-BC48-F80D-F25FA5D3DE67}"/>
                  </a:ext>
                </a:extLst>
              </p:cNvPr>
              <p:cNvSpPr/>
              <p:nvPr/>
            </p:nvSpPr>
            <p:spPr>
              <a:xfrm>
                <a:off x="9916438" y="2918565"/>
                <a:ext cx="296450" cy="402921"/>
              </a:xfrm>
              <a:prstGeom prst="rect">
                <a:avLst/>
              </a:prstGeom>
              <a:solidFill>
                <a:srgbClr val="7C204E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703" name="Rectangle 1702">
                <a:extLst>
                  <a:ext uri="{FF2B5EF4-FFF2-40B4-BE49-F238E27FC236}">
                    <a16:creationId xmlns:a16="http://schemas.microsoft.com/office/drawing/2014/main" id="{62D37F5A-3723-67A6-598C-B00C204CD3EC}"/>
                  </a:ext>
                </a:extLst>
              </p:cNvPr>
              <p:cNvSpPr/>
              <p:nvPr/>
            </p:nvSpPr>
            <p:spPr>
              <a:xfrm>
                <a:off x="10231676" y="2918565"/>
                <a:ext cx="296450" cy="402921"/>
              </a:xfrm>
              <a:prstGeom prst="rect">
                <a:avLst/>
              </a:prstGeom>
              <a:solidFill>
                <a:srgbClr val="FED53D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704" name="Rectangle 1703">
                <a:extLst>
                  <a:ext uri="{FF2B5EF4-FFF2-40B4-BE49-F238E27FC236}">
                    <a16:creationId xmlns:a16="http://schemas.microsoft.com/office/drawing/2014/main" id="{8E689EB4-040E-B4DA-191F-E97748E4D11C}"/>
                  </a:ext>
                </a:extLst>
              </p:cNvPr>
              <p:cNvSpPr/>
              <p:nvPr/>
            </p:nvSpPr>
            <p:spPr>
              <a:xfrm>
                <a:off x="10553177" y="2918565"/>
                <a:ext cx="296450" cy="402921"/>
              </a:xfrm>
              <a:prstGeom prst="rect">
                <a:avLst/>
              </a:prstGeom>
              <a:solidFill>
                <a:srgbClr val="00B0CF"/>
              </a:soli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665" name="Freeform 1664">
              <a:extLst>
                <a:ext uri="{FF2B5EF4-FFF2-40B4-BE49-F238E27FC236}">
                  <a16:creationId xmlns:a16="http://schemas.microsoft.com/office/drawing/2014/main" id="{C8DE60B8-7A08-BFA5-12D7-AE9C84D1D672}"/>
                </a:ext>
              </a:extLst>
            </p:cNvPr>
            <p:cNvSpPr/>
            <p:nvPr/>
          </p:nvSpPr>
          <p:spPr>
            <a:xfrm>
              <a:off x="9816762" y="2254055"/>
              <a:ext cx="1386566" cy="303962"/>
            </a:xfrm>
            <a:custGeom>
              <a:avLst/>
              <a:gdLst>
                <a:gd name="connsiteX0" fmla="*/ 0 w 2085583"/>
                <a:gd name="connsiteY0" fmla="*/ 0 h 457200"/>
                <a:gd name="connsiteX1" fmla="*/ 99592 w 2085583"/>
                <a:gd name="connsiteY1" fmla="*/ 0 h 457200"/>
                <a:gd name="connsiteX2" fmla="*/ 169102 w 2085583"/>
                <a:gd name="connsiteY2" fmla="*/ 411271 h 457200"/>
                <a:gd name="connsiteX3" fmla="*/ 319414 w 2085583"/>
                <a:gd name="connsiteY3" fmla="*/ 411271 h 457200"/>
                <a:gd name="connsiteX4" fmla="*/ 388924 w 2085583"/>
                <a:gd name="connsiteY4" fmla="*/ 0 h 457200"/>
                <a:gd name="connsiteX5" fmla="*/ 419006 w 2085583"/>
                <a:gd name="connsiteY5" fmla="*/ 0 h 457200"/>
                <a:gd name="connsiteX6" fmla="*/ 488516 w 2085583"/>
                <a:gd name="connsiteY6" fmla="*/ 411271 h 457200"/>
                <a:gd name="connsiteX7" fmla="*/ 638828 w 2085583"/>
                <a:gd name="connsiteY7" fmla="*/ 411271 h 457200"/>
                <a:gd name="connsiteX8" fmla="*/ 708338 w 2085583"/>
                <a:gd name="connsiteY8" fmla="*/ 0 h 457200"/>
                <a:gd name="connsiteX9" fmla="*/ 738419 w 2085583"/>
                <a:gd name="connsiteY9" fmla="*/ 0 h 457200"/>
                <a:gd name="connsiteX10" fmla="*/ 807930 w 2085583"/>
                <a:gd name="connsiteY10" fmla="*/ 411272 h 457200"/>
                <a:gd name="connsiteX11" fmla="*/ 958242 w 2085583"/>
                <a:gd name="connsiteY11" fmla="*/ 411272 h 457200"/>
                <a:gd name="connsiteX12" fmla="*/ 1027753 w 2085583"/>
                <a:gd name="connsiteY12" fmla="*/ 0 h 457200"/>
                <a:gd name="connsiteX13" fmla="*/ 1057833 w 2085583"/>
                <a:gd name="connsiteY13" fmla="*/ 0 h 457200"/>
                <a:gd name="connsiteX14" fmla="*/ 1127344 w 2085583"/>
                <a:gd name="connsiteY14" fmla="*/ 411272 h 457200"/>
                <a:gd name="connsiteX15" fmla="*/ 1277656 w 2085583"/>
                <a:gd name="connsiteY15" fmla="*/ 411272 h 457200"/>
                <a:gd name="connsiteX16" fmla="*/ 1347167 w 2085583"/>
                <a:gd name="connsiteY16" fmla="*/ 0 h 457200"/>
                <a:gd name="connsiteX17" fmla="*/ 1377247 w 2085583"/>
                <a:gd name="connsiteY17" fmla="*/ 0 h 457200"/>
                <a:gd name="connsiteX18" fmla="*/ 1446758 w 2085583"/>
                <a:gd name="connsiteY18" fmla="*/ 411272 h 457200"/>
                <a:gd name="connsiteX19" fmla="*/ 1597070 w 2085583"/>
                <a:gd name="connsiteY19" fmla="*/ 411272 h 457200"/>
                <a:gd name="connsiteX20" fmla="*/ 1666581 w 2085583"/>
                <a:gd name="connsiteY20" fmla="*/ 0 h 457200"/>
                <a:gd name="connsiteX21" fmla="*/ 1696660 w 2085583"/>
                <a:gd name="connsiteY21" fmla="*/ 0 h 457200"/>
                <a:gd name="connsiteX22" fmla="*/ 1766171 w 2085583"/>
                <a:gd name="connsiteY22" fmla="*/ 411272 h 457200"/>
                <a:gd name="connsiteX23" fmla="*/ 1916483 w 2085583"/>
                <a:gd name="connsiteY23" fmla="*/ 411272 h 457200"/>
                <a:gd name="connsiteX24" fmla="*/ 1985994 w 2085583"/>
                <a:gd name="connsiteY24" fmla="*/ 0 h 457200"/>
                <a:gd name="connsiteX25" fmla="*/ 2085583 w 2085583"/>
                <a:gd name="connsiteY25" fmla="*/ 0 h 457200"/>
                <a:gd name="connsiteX26" fmla="*/ 2085583 w 2085583"/>
                <a:gd name="connsiteY26" fmla="*/ 457200 h 457200"/>
                <a:gd name="connsiteX27" fmla="*/ 0 w 2085583"/>
                <a:gd name="connsiteY27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85583" h="457200">
                  <a:moveTo>
                    <a:pt x="0" y="0"/>
                  </a:moveTo>
                  <a:lnTo>
                    <a:pt x="99592" y="0"/>
                  </a:lnTo>
                  <a:lnTo>
                    <a:pt x="169102" y="411271"/>
                  </a:lnTo>
                  <a:lnTo>
                    <a:pt x="319414" y="411271"/>
                  </a:lnTo>
                  <a:lnTo>
                    <a:pt x="388924" y="0"/>
                  </a:lnTo>
                  <a:lnTo>
                    <a:pt x="419006" y="0"/>
                  </a:lnTo>
                  <a:lnTo>
                    <a:pt x="488516" y="411271"/>
                  </a:lnTo>
                  <a:lnTo>
                    <a:pt x="638828" y="411271"/>
                  </a:lnTo>
                  <a:lnTo>
                    <a:pt x="708338" y="0"/>
                  </a:lnTo>
                  <a:lnTo>
                    <a:pt x="738419" y="0"/>
                  </a:lnTo>
                  <a:lnTo>
                    <a:pt x="807930" y="411272"/>
                  </a:lnTo>
                  <a:lnTo>
                    <a:pt x="958242" y="411272"/>
                  </a:lnTo>
                  <a:lnTo>
                    <a:pt x="1027753" y="0"/>
                  </a:lnTo>
                  <a:lnTo>
                    <a:pt x="1057833" y="0"/>
                  </a:lnTo>
                  <a:lnTo>
                    <a:pt x="1127344" y="411272"/>
                  </a:lnTo>
                  <a:lnTo>
                    <a:pt x="1277656" y="411272"/>
                  </a:lnTo>
                  <a:lnTo>
                    <a:pt x="1347167" y="0"/>
                  </a:lnTo>
                  <a:lnTo>
                    <a:pt x="1377247" y="0"/>
                  </a:lnTo>
                  <a:lnTo>
                    <a:pt x="1446758" y="411272"/>
                  </a:lnTo>
                  <a:lnTo>
                    <a:pt x="1597070" y="411272"/>
                  </a:lnTo>
                  <a:lnTo>
                    <a:pt x="1666581" y="0"/>
                  </a:lnTo>
                  <a:lnTo>
                    <a:pt x="1696660" y="0"/>
                  </a:lnTo>
                  <a:lnTo>
                    <a:pt x="1766171" y="411272"/>
                  </a:lnTo>
                  <a:lnTo>
                    <a:pt x="1916483" y="411272"/>
                  </a:lnTo>
                  <a:lnTo>
                    <a:pt x="1985994" y="0"/>
                  </a:lnTo>
                  <a:lnTo>
                    <a:pt x="2085583" y="0"/>
                  </a:lnTo>
                  <a:lnTo>
                    <a:pt x="2085583" y="4572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F2F2F2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H"/>
            </a:p>
          </p:txBody>
        </p:sp>
        <p:cxnSp>
          <p:nvCxnSpPr>
            <p:cNvPr id="1666" name="Straight Connector 1665">
              <a:extLst>
                <a:ext uri="{FF2B5EF4-FFF2-40B4-BE49-F238E27FC236}">
                  <a16:creationId xmlns:a16="http://schemas.microsoft.com/office/drawing/2014/main" id="{AEB0C4AB-A29E-1FFA-FE5C-099F23B4EDFB}"/>
                </a:ext>
              </a:extLst>
            </p:cNvPr>
            <p:cNvCxnSpPr>
              <a:cxnSpLocks/>
              <a:stCxn id="1665" idx="27"/>
              <a:endCxn id="1665" idx="26"/>
            </p:cNvCxnSpPr>
            <p:nvPr/>
          </p:nvCxnSpPr>
          <p:spPr>
            <a:xfrm>
              <a:off x="9816762" y="2558017"/>
              <a:ext cx="138656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67" name="Oval 1666">
              <a:extLst>
                <a:ext uri="{FF2B5EF4-FFF2-40B4-BE49-F238E27FC236}">
                  <a16:creationId xmlns:a16="http://schemas.microsoft.com/office/drawing/2014/main" id="{EE21D8C0-F7C5-A352-C085-0B790E76D09B}"/>
                </a:ext>
              </a:extLst>
            </p:cNvPr>
            <p:cNvSpPr/>
            <p:nvPr/>
          </p:nvSpPr>
          <p:spPr>
            <a:xfrm>
              <a:off x="10289468" y="1890308"/>
              <a:ext cx="174930" cy="174929"/>
            </a:xfrm>
            <a:prstGeom prst="ellipse">
              <a:avLst/>
            </a:prstGeom>
            <a:solidFill>
              <a:srgbClr val="C3DFF6"/>
            </a:solidFill>
            <a:ln w="3175">
              <a:solidFill>
                <a:schemeClr val="tx1"/>
              </a:solidFill>
            </a:ln>
            <a:effectLst>
              <a:innerShdw blurRad="88900" dist="381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68" name="Parallelogram 1667">
              <a:extLst>
                <a:ext uri="{FF2B5EF4-FFF2-40B4-BE49-F238E27FC236}">
                  <a16:creationId xmlns:a16="http://schemas.microsoft.com/office/drawing/2014/main" id="{5BEE582A-5DCE-E7C3-87B9-5648D5E5B974}"/>
                </a:ext>
              </a:extLst>
            </p:cNvPr>
            <p:cNvSpPr/>
            <p:nvPr/>
          </p:nvSpPr>
          <p:spPr>
            <a:xfrm rot="357466">
              <a:off x="10322353" y="1937048"/>
              <a:ext cx="109651" cy="82444"/>
            </a:xfrm>
            <a:prstGeom prst="parallelogram">
              <a:avLst>
                <a:gd name="adj" fmla="val 30822"/>
              </a:avLst>
            </a:prstGeom>
            <a:solidFill>
              <a:srgbClr val="FFEFAE"/>
            </a:solidFill>
            <a:ln w="3175">
              <a:solidFill>
                <a:schemeClr val="tx1"/>
              </a:solidFill>
            </a:ln>
            <a:effectLst>
              <a:innerShdw blurRad="38100" dist="25400" dir="3780000">
                <a:srgbClr val="592413">
                  <a:alpha val="35948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69" name="Oval 1668">
              <a:extLst>
                <a:ext uri="{FF2B5EF4-FFF2-40B4-BE49-F238E27FC236}">
                  <a16:creationId xmlns:a16="http://schemas.microsoft.com/office/drawing/2014/main" id="{7A13385E-780E-C89F-3384-473254453E8C}"/>
                </a:ext>
              </a:extLst>
            </p:cNvPr>
            <p:cNvSpPr/>
            <p:nvPr/>
          </p:nvSpPr>
          <p:spPr>
            <a:xfrm>
              <a:off x="10511409" y="1890308"/>
              <a:ext cx="174930" cy="174929"/>
            </a:xfrm>
            <a:prstGeom prst="ellipse">
              <a:avLst/>
            </a:prstGeom>
            <a:solidFill>
              <a:srgbClr val="C3DFF6"/>
            </a:solidFill>
            <a:ln w="3175">
              <a:solidFill>
                <a:schemeClr val="tx1"/>
              </a:solidFill>
            </a:ln>
            <a:effectLst>
              <a:innerShdw blurRad="88900" dist="381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0" name="Parallelogram 1669">
              <a:extLst>
                <a:ext uri="{FF2B5EF4-FFF2-40B4-BE49-F238E27FC236}">
                  <a16:creationId xmlns:a16="http://schemas.microsoft.com/office/drawing/2014/main" id="{2AC3F6D6-E20A-F7B9-0463-BF3DB808E40A}"/>
                </a:ext>
              </a:extLst>
            </p:cNvPr>
            <p:cNvSpPr/>
            <p:nvPr/>
          </p:nvSpPr>
          <p:spPr>
            <a:xfrm rot="357466">
              <a:off x="10544295" y="1937048"/>
              <a:ext cx="109651" cy="82444"/>
            </a:xfrm>
            <a:prstGeom prst="parallelogram">
              <a:avLst>
                <a:gd name="adj" fmla="val 30822"/>
              </a:avLst>
            </a:prstGeom>
            <a:solidFill>
              <a:srgbClr val="FFEFAE"/>
            </a:solidFill>
            <a:ln w="3175">
              <a:solidFill>
                <a:schemeClr val="tx1"/>
              </a:solidFill>
            </a:ln>
            <a:effectLst>
              <a:innerShdw blurRad="38100" dist="25400" dir="3780000">
                <a:srgbClr val="592413">
                  <a:alpha val="35948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1" name="Oval 1670">
              <a:extLst>
                <a:ext uri="{FF2B5EF4-FFF2-40B4-BE49-F238E27FC236}">
                  <a16:creationId xmlns:a16="http://schemas.microsoft.com/office/drawing/2014/main" id="{737CE043-90A2-D99E-C926-9CB6BE21F394}"/>
                </a:ext>
              </a:extLst>
            </p:cNvPr>
            <p:cNvSpPr/>
            <p:nvPr/>
          </p:nvSpPr>
          <p:spPr>
            <a:xfrm>
              <a:off x="10721461" y="1890308"/>
              <a:ext cx="174930" cy="174929"/>
            </a:xfrm>
            <a:prstGeom prst="ellipse">
              <a:avLst/>
            </a:prstGeom>
            <a:solidFill>
              <a:srgbClr val="C3DFF6"/>
            </a:solidFill>
            <a:ln w="3175">
              <a:solidFill>
                <a:schemeClr val="tx1"/>
              </a:solidFill>
            </a:ln>
            <a:effectLst>
              <a:innerShdw blurRad="88900" dist="381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2" name="Parallelogram 1671">
              <a:extLst>
                <a:ext uri="{FF2B5EF4-FFF2-40B4-BE49-F238E27FC236}">
                  <a16:creationId xmlns:a16="http://schemas.microsoft.com/office/drawing/2014/main" id="{C20D0AB0-3C94-EC37-3913-518A6A18B6EE}"/>
                </a:ext>
              </a:extLst>
            </p:cNvPr>
            <p:cNvSpPr/>
            <p:nvPr/>
          </p:nvSpPr>
          <p:spPr>
            <a:xfrm rot="357466">
              <a:off x="10754346" y="1937048"/>
              <a:ext cx="109651" cy="82444"/>
            </a:xfrm>
            <a:prstGeom prst="parallelogram">
              <a:avLst>
                <a:gd name="adj" fmla="val 30822"/>
              </a:avLst>
            </a:prstGeom>
            <a:solidFill>
              <a:srgbClr val="FFEFAE"/>
            </a:solidFill>
            <a:ln w="3175">
              <a:solidFill>
                <a:schemeClr val="tx1"/>
              </a:solidFill>
            </a:ln>
            <a:effectLst>
              <a:innerShdw blurRad="38100" dist="25400" dir="3780000">
                <a:srgbClr val="592413">
                  <a:alpha val="35948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3" name="Oval 1672">
              <a:extLst>
                <a:ext uri="{FF2B5EF4-FFF2-40B4-BE49-F238E27FC236}">
                  <a16:creationId xmlns:a16="http://schemas.microsoft.com/office/drawing/2014/main" id="{D4E34509-F5AF-C8AC-87D3-C581B0A19001}"/>
                </a:ext>
              </a:extLst>
            </p:cNvPr>
            <p:cNvSpPr/>
            <p:nvPr/>
          </p:nvSpPr>
          <p:spPr>
            <a:xfrm>
              <a:off x="10943402" y="1890308"/>
              <a:ext cx="174930" cy="174929"/>
            </a:xfrm>
            <a:prstGeom prst="ellipse">
              <a:avLst/>
            </a:prstGeom>
            <a:solidFill>
              <a:srgbClr val="C3DFF6"/>
            </a:solidFill>
            <a:ln w="3175">
              <a:solidFill>
                <a:schemeClr val="tx1"/>
              </a:solidFill>
            </a:ln>
            <a:effectLst>
              <a:innerShdw blurRad="88900" dist="381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4" name="Parallelogram 1673">
              <a:extLst>
                <a:ext uri="{FF2B5EF4-FFF2-40B4-BE49-F238E27FC236}">
                  <a16:creationId xmlns:a16="http://schemas.microsoft.com/office/drawing/2014/main" id="{819F72C7-1319-51E9-12E2-E3F387540876}"/>
                </a:ext>
              </a:extLst>
            </p:cNvPr>
            <p:cNvSpPr/>
            <p:nvPr/>
          </p:nvSpPr>
          <p:spPr>
            <a:xfrm rot="357466">
              <a:off x="10976288" y="1937048"/>
              <a:ext cx="109651" cy="82444"/>
            </a:xfrm>
            <a:prstGeom prst="parallelogram">
              <a:avLst>
                <a:gd name="adj" fmla="val 30822"/>
              </a:avLst>
            </a:prstGeom>
            <a:solidFill>
              <a:srgbClr val="FFEFAE"/>
            </a:solidFill>
            <a:ln w="3175">
              <a:solidFill>
                <a:schemeClr val="tx1"/>
              </a:solidFill>
            </a:ln>
            <a:effectLst>
              <a:innerShdw blurRad="38100" dist="25400" dir="3780000">
                <a:srgbClr val="592413">
                  <a:alpha val="35948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5" name="Oval 1674">
              <a:extLst>
                <a:ext uri="{FF2B5EF4-FFF2-40B4-BE49-F238E27FC236}">
                  <a16:creationId xmlns:a16="http://schemas.microsoft.com/office/drawing/2014/main" id="{7FD6164A-762B-8FDF-A411-312B03A90AB9}"/>
                </a:ext>
              </a:extLst>
            </p:cNvPr>
            <p:cNvSpPr/>
            <p:nvPr/>
          </p:nvSpPr>
          <p:spPr>
            <a:xfrm>
              <a:off x="11165344" y="1890308"/>
              <a:ext cx="174930" cy="174929"/>
            </a:xfrm>
            <a:prstGeom prst="ellipse">
              <a:avLst/>
            </a:prstGeom>
            <a:solidFill>
              <a:srgbClr val="C3DFF6"/>
            </a:solidFill>
            <a:ln w="3175">
              <a:solidFill>
                <a:schemeClr val="tx1"/>
              </a:solidFill>
            </a:ln>
            <a:effectLst>
              <a:innerShdw blurRad="88900" dist="38100" dir="54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6" name="Parallelogram 1675">
              <a:extLst>
                <a:ext uri="{FF2B5EF4-FFF2-40B4-BE49-F238E27FC236}">
                  <a16:creationId xmlns:a16="http://schemas.microsoft.com/office/drawing/2014/main" id="{550DCF2E-493E-019D-6F1B-95F0DB9BC8F2}"/>
                </a:ext>
              </a:extLst>
            </p:cNvPr>
            <p:cNvSpPr/>
            <p:nvPr/>
          </p:nvSpPr>
          <p:spPr>
            <a:xfrm rot="357466">
              <a:off x="11198229" y="1937048"/>
              <a:ext cx="109651" cy="82444"/>
            </a:xfrm>
            <a:prstGeom prst="parallelogram">
              <a:avLst>
                <a:gd name="adj" fmla="val 30822"/>
              </a:avLst>
            </a:prstGeom>
            <a:solidFill>
              <a:srgbClr val="FFEFAE"/>
            </a:solidFill>
            <a:ln w="3175">
              <a:solidFill>
                <a:schemeClr val="tx1"/>
              </a:solidFill>
            </a:ln>
            <a:effectLst>
              <a:innerShdw blurRad="38100" dist="25400" dir="3780000">
                <a:srgbClr val="592413">
                  <a:alpha val="35948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7" name="Oval 1676">
              <a:extLst>
                <a:ext uri="{FF2B5EF4-FFF2-40B4-BE49-F238E27FC236}">
                  <a16:creationId xmlns:a16="http://schemas.microsoft.com/office/drawing/2014/main" id="{C6E5EF91-83E6-05F4-D3BD-7597F9550302}"/>
                </a:ext>
              </a:extLst>
            </p:cNvPr>
            <p:cNvSpPr/>
            <p:nvPr/>
          </p:nvSpPr>
          <p:spPr>
            <a:xfrm>
              <a:off x="9855272" y="1885219"/>
              <a:ext cx="174930" cy="174929"/>
            </a:xfrm>
            <a:prstGeom prst="ellipse">
              <a:avLst/>
            </a:prstGeom>
            <a:solidFill>
              <a:srgbClr val="C3DFF6"/>
            </a:solidFill>
            <a:ln w="3175">
              <a:solidFill>
                <a:schemeClr val="tx1"/>
              </a:solidFill>
            </a:ln>
            <a:effectLst>
              <a:innerShdw blurRad="139700" dist="139700" dir="5400000">
                <a:srgbClr val="E21C00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78" name="Parallelogram 1677">
              <a:extLst>
                <a:ext uri="{FF2B5EF4-FFF2-40B4-BE49-F238E27FC236}">
                  <a16:creationId xmlns:a16="http://schemas.microsoft.com/office/drawing/2014/main" id="{A052419C-E5CB-E5B9-D32E-3B077E10AD1A}"/>
                </a:ext>
              </a:extLst>
            </p:cNvPr>
            <p:cNvSpPr/>
            <p:nvPr/>
          </p:nvSpPr>
          <p:spPr>
            <a:xfrm rot="357466">
              <a:off x="9888158" y="1931959"/>
              <a:ext cx="109651" cy="82444"/>
            </a:xfrm>
            <a:prstGeom prst="parallelogram">
              <a:avLst>
                <a:gd name="adj" fmla="val 30822"/>
              </a:avLst>
            </a:prstGeom>
            <a:solidFill>
              <a:srgbClr val="FFEFAE"/>
            </a:solidFill>
            <a:ln w="3175">
              <a:solidFill>
                <a:schemeClr val="tx1"/>
              </a:solidFill>
            </a:ln>
            <a:effectLst>
              <a:innerShdw blurRad="101600" dist="25400" dir="3780000">
                <a:srgbClr val="E21C00">
                  <a:alpha val="78858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679" name="Oval 1678">
              <a:extLst>
                <a:ext uri="{FF2B5EF4-FFF2-40B4-BE49-F238E27FC236}">
                  <a16:creationId xmlns:a16="http://schemas.microsoft.com/office/drawing/2014/main" id="{41644CC4-1055-FB61-B2B8-024285792512}"/>
                </a:ext>
              </a:extLst>
            </p:cNvPr>
            <p:cNvSpPr/>
            <p:nvPr/>
          </p:nvSpPr>
          <p:spPr>
            <a:xfrm>
              <a:off x="10075452" y="1890308"/>
              <a:ext cx="174930" cy="174929"/>
            </a:xfrm>
            <a:prstGeom prst="ellipse">
              <a:avLst/>
            </a:prstGeom>
            <a:solidFill>
              <a:srgbClr val="C3DFF6"/>
            </a:solidFill>
            <a:ln w="3175">
              <a:solidFill>
                <a:schemeClr val="tx1"/>
              </a:solidFill>
            </a:ln>
            <a:effectLst>
              <a:innerShdw blurRad="50800" dist="50800" dir="5400000">
                <a:srgbClr val="D28D0D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80" name="Parallelogram 1679">
              <a:extLst>
                <a:ext uri="{FF2B5EF4-FFF2-40B4-BE49-F238E27FC236}">
                  <a16:creationId xmlns:a16="http://schemas.microsoft.com/office/drawing/2014/main" id="{C5E311A8-FC3E-328E-5FD1-4155027B32C0}"/>
                </a:ext>
              </a:extLst>
            </p:cNvPr>
            <p:cNvSpPr/>
            <p:nvPr/>
          </p:nvSpPr>
          <p:spPr>
            <a:xfrm rot="357466">
              <a:off x="10109113" y="1936704"/>
              <a:ext cx="109650" cy="82445"/>
            </a:xfrm>
            <a:prstGeom prst="parallelogram">
              <a:avLst>
                <a:gd name="adj" fmla="val 30822"/>
              </a:avLst>
            </a:prstGeom>
            <a:solidFill>
              <a:srgbClr val="FFEFAE"/>
            </a:solidFill>
            <a:ln w="3175">
              <a:solidFill>
                <a:schemeClr val="tx1"/>
              </a:solidFill>
            </a:ln>
            <a:effectLst>
              <a:innerShdw blurRad="38100" dist="25400" dir="3780000">
                <a:srgbClr val="592413">
                  <a:alpha val="35948"/>
                </a:srgb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1681" name="Straight Connector 1680">
              <a:extLst>
                <a:ext uri="{FF2B5EF4-FFF2-40B4-BE49-F238E27FC236}">
                  <a16:creationId xmlns:a16="http://schemas.microsoft.com/office/drawing/2014/main" id="{B8335419-8CFD-0004-AE47-01022F843BF6}"/>
                </a:ext>
              </a:extLst>
            </p:cNvPr>
            <p:cNvCxnSpPr>
              <a:cxnSpLocks/>
              <a:stCxn id="1665" idx="26"/>
              <a:endCxn id="1665" idx="25"/>
            </p:cNvCxnSpPr>
            <p:nvPr/>
          </p:nvCxnSpPr>
          <p:spPr>
            <a:xfrm flipV="1">
              <a:off x="11203328" y="2254055"/>
              <a:ext cx="0" cy="30396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2" name="Straight Connector 1681">
              <a:extLst>
                <a:ext uri="{FF2B5EF4-FFF2-40B4-BE49-F238E27FC236}">
                  <a16:creationId xmlns:a16="http://schemas.microsoft.com/office/drawing/2014/main" id="{ACEE5DF1-6F28-8B9C-1908-1F1818867353}"/>
                </a:ext>
              </a:extLst>
            </p:cNvPr>
            <p:cNvCxnSpPr>
              <a:cxnSpLocks/>
              <a:stCxn id="1665" idx="27"/>
              <a:endCxn id="1665" idx="0"/>
            </p:cNvCxnSpPr>
            <p:nvPr/>
          </p:nvCxnSpPr>
          <p:spPr>
            <a:xfrm flipV="1">
              <a:off x="9816762" y="2254055"/>
              <a:ext cx="0" cy="3039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683" name="Picture 168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10B76B1-0413-C503-38E4-2998A889B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2749" b="74625"/>
            <a:stretch/>
          </p:blipFill>
          <p:spPr>
            <a:xfrm rot="16200000">
              <a:off x="10727687" y="2352928"/>
              <a:ext cx="210543" cy="119925"/>
            </a:xfrm>
            <a:prstGeom prst="rect">
              <a:avLst/>
            </a:prstGeom>
          </p:spPr>
        </p:pic>
        <p:pic>
          <p:nvPicPr>
            <p:cNvPr id="1684" name="Picture 168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976627A-8D82-B60B-A07A-5F2B897FF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5056" t="34809" r="34370" b="29174"/>
            <a:stretch/>
          </p:blipFill>
          <p:spPr>
            <a:xfrm rot="3617308">
              <a:off x="10491691" y="2311468"/>
              <a:ext cx="236222" cy="170219"/>
            </a:xfrm>
            <a:prstGeom prst="rect">
              <a:avLst/>
            </a:prstGeom>
          </p:spPr>
        </p:pic>
        <p:pic>
          <p:nvPicPr>
            <p:cNvPr id="1685" name="Picture 168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F2BCE75-344E-F907-A6B7-EE5FC8E3E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8853" t="71438"/>
            <a:stretch/>
          </p:blipFill>
          <p:spPr>
            <a:xfrm rot="16200000">
              <a:off x="10902616" y="2340766"/>
              <a:ext cx="240651" cy="134985"/>
            </a:xfrm>
            <a:prstGeom prst="rect">
              <a:avLst/>
            </a:prstGeom>
          </p:spPr>
        </p:pic>
        <p:sp>
          <p:nvSpPr>
            <p:cNvPr id="1686" name="Arc 1685">
              <a:extLst>
                <a:ext uri="{FF2B5EF4-FFF2-40B4-BE49-F238E27FC236}">
                  <a16:creationId xmlns:a16="http://schemas.microsoft.com/office/drawing/2014/main" id="{2A2CD063-F28C-6EF8-A318-F33E2D14533B}"/>
                </a:ext>
              </a:extLst>
            </p:cNvPr>
            <p:cNvSpPr/>
            <p:nvPr/>
          </p:nvSpPr>
          <p:spPr>
            <a:xfrm>
              <a:off x="10032967" y="2434668"/>
              <a:ext cx="314644" cy="306573"/>
            </a:xfrm>
            <a:prstGeom prst="arc">
              <a:avLst>
                <a:gd name="adj1" fmla="val 11861126"/>
                <a:gd name="adj2" fmla="val 20477579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687" name="Arc 1686">
              <a:extLst>
                <a:ext uri="{FF2B5EF4-FFF2-40B4-BE49-F238E27FC236}">
                  <a16:creationId xmlns:a16="http://schemas.microsoft.com/office/drawing/2014/main" id="{5952F4C3-8B0E-4D70-4007-7B62D84C5F8E}"/>
                </a:ext>
              </a:extLst>
            </p:cNvPr>
            <p:cNvSpPr/>
            <p:nvPr/>
          </p:nvSpPr>
          <p:spPr>
            <a:xfrm>
              <a:off x="10073386" y="2508359"/>
              <a:ext cx="233803" cy="227805"/>
            </a:xfrm>
            <a:prstGeom prst="arc">
              <a:avLst>
                <a:gd name="adj1" fmla="val 11861126"/>
                <a:gd name="adj2" fmla="val 20477579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688" name="Arc 1687">
              <a:extLst>
                <a:ext uri="{FF2B5EF4-FFF2-40B4-BE49-F238E27FC236}">
                  <a16:creationId xmlns:a16="http://schemas.microsoft.com/office/drawing/2014/main" id="{8DD12711-FD0C-58EA-D2D3-27BCBDCBA9F0}"/>
                </a:ext>
              </a:extLst>
            </p:cNvPr>
            <p:cNvSpPr/>
            <p:nvPr/>
          </p:nvSpPr>
          <p:spPr>
            <a:xfrm>
              <a:off x="10115710" y="2587749"/>
              <a:ext cx="149155" cy="145329"/>
            </a:xfrm>
            <a:prstGeom prst="arc">
              <a:avLst>
                <a:gd name="adj1" fmla="val 11861126"/>
                <a:gd name="adj2" fmla="val 20477579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pic>
          <p:nvPicPr>
            <p:cNvPr id="1689" name="Picture 168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C6084D4-75B6-1A8F-6389-E451A2EC6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5543" t="65090" r="20316" b="17231"/>
            <a:stretch/>
          </p:blipFill>
          <p:spPr>
            <a:xfrm rot="16200000">
              <a:off x="10279782" y="2314880"/>
              <a:ext cx="267597" cy="173281"/>
            </a:xfrm>
            <a:prstGeom prst="rect">
              <a:avLst/>
            </a:prstGeom>
          </p:spPr>
        </p:pic>
        <p:pic>
          <p:nvPicPr>
            <p:cNvPr id="1690" name="Picture 168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37604C6-EFFC-56BC-B449-9AECF7F29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84335" r="52498"/>
            <a:stretch/>
          </p:blipFill>
          <p:spPr>
            <a:xfrm rot="16200000">
              <a:off x="9989431" y="2348599"/>
              <a:ext cx="372326" cy="153541"/>
            </a:xfrm>
            <a:prstGeom prst="rect">
              <a:avLst/>
            </a:prstGeom>
          </p:spPr>
        </p:pic>
        <p:pic>
          <p:nvPicPr>
            <p:cNvPr id="1691" name="Picture 169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097DAFC-02D5-C7D9-37AA-E13C5AF94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5762" r="57535" b="17231"/>
            <a:stretch/>
          </p:blipFill>
          <p:spPr>
            <a:xfrm rot="16200000">
              <a:off x="9820537" y="2381781"/>
              <a:ext cx="332845" cy="166702"/>
            </a:xfrm>
            <a:prstGeom prst="rect">
              <a:avLst/>
            </a:prstGeom>
          </p:spPr>
        </p:pic>
        <p:sp>
          <p:nvSpPr>
            <p:cNvPr id="1692" name="Oval 1691">
              <a:extLst>
                <a:ext uri="{FF2B5EF4-FFF2-40B4-BE49-F238E27FC236}">
                  <a16:creationId xmlns:a16="http://schemas.microsoft.com/office/drawing/2014/main" id="{AC5CB438-DE21-1501-5F7E-229738C5C670}"/>
                </a:ext>
              </a:extLst>
            </p:cNvPr>
            <p:cNvSpPr/>
            <p:nvPr/>
          </p:nvSpPr>
          <p:spPr>
            <a:xfrm>
              <a:off x="10168996" y="2193567"/>
              <a:ext cx="51598" cy="51598"/>
            </a:xfrm>
            <a:prstGeom prst="ellipse">
              <a:avLst/>
            </a:prstGeom>
            <a:solidFill>
              <a:srgbClr val="D28D0D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93" name="Oval 1692">
              <a:extLst>
                <a:ext uri="{FF2B5EF4-FFF2-40B4-BE49-F238E27FC236}">
                  <a16:creationId xmlns:a16="http://schemas.microsoft.com/office/drawing/2014/main" id="{09B1EBA0-4E1D-FC5F-5072-68414D84D718}"/>
                </a:ext>
              </a:extLst>
            </p:cNvPr>
            <p:cNvSpPr/>
            <p:nvPr/>
          </p:nvSpPr>
          <p:spPr>
            <a:xfrm>
              <a:off x="10168996" y="2120658"/>
              <a:ext cx="51598" cy="51598"/>
            </a:xfrm>
            <a:prstGeom prst="ellipse">
              <a:avLst/>
            </a:prstGeom>
            <a:solidFill>
              <a:srgbClr val="D28D0D"/>
            </a:solidFill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96" name="Freeform 1695">
              <a:extLst>
                <a:ext uri="{FF2B5EF4-FFF2-40B4-BE49-F238E27FC236}">
                  <a16:creationId xmlns:a16="http://schemas.microsoft.com/office/drawing/2014/main" id="{BC31408C-AB2A-E693-186D-16F46F7CB493}"/>
                </a:ext>
              </a:extLst>
            </p:cNvPr>
            <p:cNvSpPr/>
            <p:nvPr/>
          </p:nvSpPr>
          <p:spPr>
            <a:xfrm>
              <a:off x="9799049" y="1836297"/>
              <a:ext cx="1591138" cy="159385"/>
            </a:xfrm>
            <a:custGeom>
              <a:avLst/>
              <a:gdLst>
                <a:gd name="connsiteX0" fmla="*/ 0 w 1584788"/>
                <a:gd name="connsiteY0" fmla="*/ 0 h 158750"/>
                <a:gd name="connsiteX1" fmla="*/ 1584788 w 1584788"/>
                <a:gd name="connsiteY1" fmla="*/ 0 h 158750"/>
                <a:gd name="connsiteX2" fmla="*/ 1584788 w 1584788"/>
                <a:gd name="connsiteY2" fmla="*/ 158750 h 158750"/>
                <a:gd name="connsiteX3" fmla="*/ 1542293 w 1584788"/>
                <a:gd name="connsiteY3" fmla="*/ 158750 h 158750"/>
                <a:gd name="connsiteX4" fmla="*/ 1535082 w 1584788"/>
                <a:gd name="connsiteY4" fmla="*/ 123031 h 158750"/>
                <a:gd name="connsiteX5" fmla="*/ 1443269 w 1584788"/>
                <a:gd name="connsiteY5" fmla="*/ 62173 h 158750"/>
                <a:gd name="connsiteX6" fmla="*/ 1351457 w 1584788"/>
                <a:gd name="connsiteY6" fmla="*/ 123031 h 158750"/>
                <a:gd name="connsiteX7" fmla="*/ 1344245 w 1584788"/>
                <a:gd name="connsiteY7" fmla="*/ 158750 h 158750"/>
                <a:gd name="connsiteX8" fmla="*/ 1325333 w 1584788"/>
                <a:gd name="connsiteY8" fmla="*/ 158750 h 158750"/>
                <a:gd name="connsiteX9" fmla="*/ 1318122 w 1584788"/>
                <a:gd name="connsiteY9" fmla="*/ 123031 h 158750"/>
                <a:gd name="connsiteX10" fmla="*/ 1226309 w 1584788"/>
                <a:gd name="connsiteY10" fmla="*/ 62173 h 158750"/>
                <a:gd name="connsiteX11" fmla="*/ 1134497 w 1584788"/>
                <a:gd name="connsiteY11" fmla="*/ 123031 h 158750"/>
                <a:gd name="connsiteX12" fmla="*/ 1127285 w 1584788"/>
                <a:gd name="connsiteY12" fmla="*/ 158750 h 158750"/>
                <a:gd name="connsiteX13" fmla="*/ 1108375 w 1584788"/>
                <a:gd name="connsiteY13" fmla="*/ 158750 h 158750"/>
                <a:gd name="connsiteX14" fmla="*/ 1101164 w 1584788"/>
                <a:gd name="connsiteY14" fmla="*/ 123031 h 158750"/>
                <a:gd name="connsiteX15" fmla="*/ 1009351 w 1584788"/>
                <a:gd name="connsiteY15" fmla="*/ 62173 h 158750"/>
                <a:gd name="connsiteX16" fmla="*/ 917539 w 1584788"/>
                <a:gd name="connsiteY16" fmla="*/ 123031 h 158750"/>
                <a:gd name="connsiteX17" fmla="*/ 910327 w 1584788"/>
                <a:gd name="connsiteY17" fmla="*/ 158750 h 158750"/>
                <a:gd name="connsiteX18" fmla="*/ 891417 w 1584788"/>
                <a:gd name="connsiteY18" fmla="*/ 158750 h 158750"/>
                <a:gd name="connsiteX19" fmla="*/ 884206 w 1584788"/>
                <a:gd name="connsiteY19" fmla="*/ 123031 h 158750"/>
                <a:gd name="connsiteX20" fmla="*/ 792393 w 1584788"/>
                <a:gd name="connsiteY20" fmla="*/ 62173 h 158750"/>
                <a:gd name="connsiteX21" fmla="*/ 700581 w 1584788"/>
                <a:gd name="connsiteY21" fmla="*/ 123031 h 158750"/>
                <a:gd name="connsiteX22" fmla="*/ 693369 w 1584788"/>
                <a:gd name="connsiteY22" fmla="*/ 158750 h 158750"/>
                <a:gd name="connsiteX23" fmla="*/ 674459 w 1584788"/>
                <a:gd name="connsiteY23" fmla="*/ 158750 h 158750"/>
                <a:gd name="connsiteX24" fmla="*/ 667248 w 1584788"/>
                <a:gd name="connsiteY24" fmla="*/ 123031 h 158750"/>
                <a:gd name="connsiteX25" fmla="*/ 575435 w 1584788"/>
                <a:gd name="connsiteY25" fmla="*/ 62173 h 158750"/>
                <a:gd name="connsiteX26" fmla="*/ 483623 w 1584788"/>
                <a:gd name="connsiteY26" fmla="*/ 123031 h 158750"/>
                <a:gd name="connsiteX27" fmla="*/ 476411 w 1584788"/>
                <a:gd name="connsiteY27" fmla="*/ 158750 h 158750"/>
                <a:gd name="connsiteX28" fmla="*/ 457501 w 1584788"/>
                <a:gd name="connsiteY28" fmla="*/ 158750 h 158750"/>
                <a:gd name="connsiteX29" fmla="*/ 450290 w 1584788"/>
                <a:gd name="connsiteY29" fmla="*/ 123031 h 158750"/>
                <a:gd name="connsiteX30" fmla="*/ 358477 w 1584788"/>
                <a:gd name="connsiteY30" fmla="*/ 62173 h 158750"/>
                <a:gd name="connsiteX31" fmla="*/ 266665 w 1584788"/>
                <a:gd name="connsiteY31" fmla="*/ 123031 h 158750"/>
                <a:gd name="connsiteX32" fmla="*/ 259453 w 1584788"/>
                <a:gd name="connsiteY32" fmla="*/ 158750 h 158750"/>
                <a:gd name="connsiteX33" fmla="*/ 240543 w 1584788"/>
                <a:gd name="connsiteY33" fmla="*/ 158750 h 158750"/>
                <a:gd name="connsiteX34" fmla="*/ 233332 w 1584788"/>
                <a:gd name="connsiteY34" fmla="*/ 123031 h 158750"/>
                <a:gd name="connsiteX35" fmla="*/ 141519 w 1584788"/>
                <a:gd name="connsiteY35" fmla="*/ 62173 h 158750"/>
                <a:gd name="connsiteX36" fmla="*/ 49707 w 1584788"/>
                <a:gd name="connsiteY36" fmla="*/ 123031 h 158750"/>
                <a:gd name="connsiteX37" fmla="*/ 42495 w 1584788"/>
                <a:gd name="connsiteY37" fmla="*/ 158750 h 158750"/>
                <a:gd name="connsiteX38" fmla="*/ 0 w 1584788"/>
                <a:gd name="connsiteY38" fmla="*/ 15875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84788" h="158750">
                  <a:moveTo>
                    <a:pt x="0" y="0"/>
                  </a:moveTo>
                  <a:lnTo>
                    <a:pt x="1584788" y="0"/>
                  </a:lnTo>
                  <a:lnTo>
                    <a:pt x="1584788" y="158750"/>
                  </a:lnTo>
                  <a:lnTo>
                    <a:pt x="1542293" y="158750"/>
                  </a:lnTo>
                  <a:lnTo>
                    <a:pt x="1535082" y="123031"/>
                  </a:lnTo>
                  <a:cubicBezTo>
                    <a:pt x="1519955" y="87268"/>
                    <a:pt x="1484542" y="62173"/>
                    <a:pt x="1443269" y="62173"/>
                  </a:cubicBezTo>
                  <a:cubicBezTo>
                    <a:pt x="1401996" y="62173"/>
                    <a:pt x="1366583" y="87268"/>
                    <a:pt x="1351457" y="123031"/>
                  </a:cubicBezTo>
                  <a:lnTo>
                    <a:pt x="1344245" y="158750"/>
                  </a:lnTo>
                  <a:lnTo>
                    <a:pt x="1325333" y="158750"/>
                  </a:lnTo>
                  <a:lnTo>
                    <a:pt x="1318122" y="123031"/>
                  </a:lnTo>
                  <a:cubicBezTo>
                    <a:pt x="1302995" y="87268"/>
                    <a:pt x="1267582" y="62173"/>
                    <a:pt x="1226309" y="62173"/>
                  </a:cubicBezTo>
                  <a:cubicBezTo>
                    <a:pt x="1185036" y="62173"/>
                    <a:pt x="1149623" y="87268"/>
                    <a:pt x="1134497" y="123031"/>
                  </a:cubicBezTo>
                  <a:lnTo>
                    <a:pt x="1127285" y="158750"/>
                  </a:lnTo>
                  <a:lnTo>
                    <a:pt x="1108375" y="158750"/>
                  </a:lnTo>
                  <a:lnTo>
                    <a:pt x="1101164" y="123031"/>
                  </a:lnTo>
                  <a:cubicBezTo>
                    <a:pt x="1086037" y="87268"/>
                    <a:pt x="1050624" y="62173"/>
                    <a:pt x="1009351" y="62173"/>
                  </a:cubicBezTo>
                  <a:cubicBezTo>
                    <a:pt x="968078" y="62173"/>
                    <a:pt x="932665" y="87268"/>
                    <a:pt x="917539" y="123031"/>
                  </a:cubicBezTo>
                  <a:lnTo>
                    <a:pt x="910327" y="158750"/>
                  </a:lnTo>
                  <a:lnTo>
                    <a:pt x="891417" y="158750"/>
                  </a:lnTo>
                  <a:lnTo>
                    <a:pt x="884206" y="123031"/>
                  </a:lnTo>
                  <a:cubicBezTo>
                    <a:pt x="869079" y="87268"/>
                    <a:pt x="833666" y="62173"/>
                    <a:pt x="792393" y="62173"/>
                  </a:cubicBezTo>
                  <a:cubicBezTo>
                    <a:pt x="751120" y="62173"/>
                    <a:pt x="715707" y="87268"/>
                    <a:pt x="700581" y="123031"/>
                  </a:cubicBezTo>
                  <a:lnTo>
                    <a:pt x="693369" y="158750"/>
                  </a:lnTo>
                  <a:lnTo>
                    <a:pt x="674459" y="158750"/>
                  </a:lnTo>
                  <a:lnTo>
                    <a:pt x="667248" y="123031"/>
                  </a:lnTo>
                  <a:cubicBezTo>
                    <a:pt x="652121" y="87268"/>
                    <a:pt x="616708" y="62173"/>
                    <a:pt x="575435" y="62173"/>
                  </a:cubicBezTo>
                  <a:cubicBezTo>
                    <a:pt x="534162" y="62173"/>
                    <a:pt x="498749" y="87268"/>
                    <a:pt x="483623" y="123031"/>
                  </a:cubicBezTo>
                  <a:lnTo>
                    <a:pt x="476411" y="158750"/>
                  </a:lnTo>
                  <a:lnTo>
                    <a:pt x="457501" y="158750"/>
                  </a:lnTo>
                  <a:lnTo>
                    <a:pt x="450290" y="123031"/>
                  </a:lnTo>
                  <a:cubicBezTo>
                    <a:pt x="435163" y="87268"/>
                    <a:pt x="399750" y="62173"/>
                    <a:pt x="358477" y="62173"/>
                  </a:cubicBezTo>
                  <a:cubicBezTo>
                    <a:pt x="317204" y="62173"/>
                    <a:pt x="281791" y="87268"/>
                    <a:pt x="266665" y="123031"/>
                  </a:cubicBezTo>
                  <a:lnTo>
                    <a:pt x="259453" y="158750"/>
                  </a:lnTo>
                  <a:lnTo>
                    <a:pt x="240543" y="158750"/>
                  </a:lnTo>
                  <a:lnTo>
                    <a:pt x="233332" y="123031"/>
                  </a:lnTo>
                  <a:cubicBezTo>
                    <a:pt x="218205" y="87268"/>
                    <a:pt x="182792" y="62173"/>
                    <a:pt x="141519" y="62173"/>
                  </a:cubicBezTo>
                  <a:cubicBezTo>
                    <a:pt x="100246" y="62173"/>
                    <a:pt x="64833" y="87268"/>
                    <a:pt x="49707" y="123031"/>
                  </a:cubicBezTo>
                  <a:lnTo>
                    <a:pt x="42495" y="158750"/>
                  </a:lnTo>
                  <a:lnTo>
                    <a:pt x="0" y="158750"/>
                  </a:lnTo>
                  <a:close/>
                </a:path>
              </a:pathLst>
            </a:custGeom>
            <a:solidFill>
              <a:srgbClr val="F2F2F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CH"/>
            </a:p>
          </p:txBody>
        </p:sp>
        <p:cxnSp>
          <p:nvCxnSpPr>
            <p:cNvPr id="1697" name="Straight Arrow Connector 1696">
              <a:extLst>
                <a:ext uri="{FF2B5EF4-FFF2-40B4-BE49-F238E27FC236}">
                  <a16:creationId xmlns:a16="http://schemas.microsoft.com/office/drawing/2014/main" id="{A251C66B-4DAB-E82A-937C-65E536A278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93242" y="2005783"/>
              <a:ext cx="0" cy="31182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stealth" w="med" len="lg"/>
              <a:tailEnd type="none"/>
            </a:ln>
            <a:effectLst/>
          </p:spPr>
        </p:cxnSp>
        <p:sp>
          <p:nvSpPr>
            <p:cNvPr id="1698" name="TextBox 1697">
              <a:extLst>
                <a:ext uri="{FF2B5EF4-FFF2-40B4-BE49-F238E27FC236}">
                  <a16:creationId xmlns:a16="http://schemas.microsoft.com/office/drawing/2014/main" id="{98F6CC55-67EE-DEDA-DB34-274A598A3EC1}"/>
                </a:ext>
              </a:extLst>
            </p:cNvPr>
            <p:cNvSpPr txBox="1"/>
            <p:nvPr/>
          </p:nvSpPr>
          <p:spPr>
            <a:xfrm>
              <a:off x="9961470" y="2639121"/>
              <a:ext cx="488686" cy="25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/>
                <a:t>Echo</a:t>
              </a:r>
            </a:p>
          </p:txBody>
        </p:sp>
      </p:grpSp>
      <p:sp>
        <p:nvSpPr>
          <p:cNvPr id="1707" name="Rounded Rectangle 1706">
            <a:extLst>
              <a:ext uri="{FF2B5EF4-FFF2-40B4-BE49-F238E27FC236}">
                <a16:creationId xmlns:a16="http://schemas.microsoft.com/office/drawing/2014/main" id="{5BE45F50-398C-651D-4423-B8B8200CDCC7}"/>
              </a:ext>
            </a:extLst>
          </p:cNvPr>
          <p:cNvSpPr/>
          <p:nvPr/>
        </p:nvSpPr>
        <p:spPr>
          <a:xfrm>
            <a:off x="1308903" y="5421273"/>
            <a:ext cx="1717199" cy="327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08" name="Rounded Rectangle 1707">
            <a:extLst>
              <a:ext uri="{FF2B5EF4-FFF2-40B4-BE49-F238E27FC236}">
                <a16:creationId xmlns:a16="http://schemas.microsoft.com/office/drawing/2014/main" id="{A5FCE2A9-1934-6F44-5744-880588162DA9}"/>
              </a:ext>
            </a:extLst>
          </p:cNvPr>
          <p:cNvSpPr/>
          <p:nvPr/>
        </p:nvSpPr>
        <p:spPr>
          <a:xfrm>
            <a:off x="3507642" y="5425008"/>
            <a:ext cx="1718939" cy="3258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harvesting protocol</a:t>
            </a:r>
          </a:p>
        </p:txBody>
      </p:sp>
      <p:sp>
        <p:nvSpPr>
          <p:cNvPr id="1709" name="TextBox 1708">
            <a:extLst>
              <a:ext uri="{FF2B5EF4-FFF2-40B4-BE49-F238E27FC236}">
                <a16:creationId xmlns:a16="http://schemas.microsoft.com/office/drawing/2014/main" id="{E084D412-ABB3-0D47-CB2D-F67D1E1788C5}"/>
              </a:ext>
            </a:extLst>
          </p:cNvPr>
          <p:cNvSpPr txBox="1"/>
          <p:nvPr/>
        </p:nvSpPr>
        <p:spPr>
          <a:xfrm>
            <a:off x="921464" y="5427146"/>
            <a:ext cx="2561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dispensing protocol</a:t>
            </a:r>
          </a:p>
        </p:txBody>
      </p:sp>
      <p:grpSp>
        <p:nvGrpSpPr>
          <p:cNvPr id="1711" name="Group 1710">
            <a:extLst>
              <a:ext uri="{FF2B5EF4-FFF2-40B4-BE49-F238E27FC236}">
                <a16:creationId xmlns:a16="http://schemas.microsoft.com/office/drawing/2014/main" id="{86A050A6-6232-2335-B2D1-C8ACBD6AA767}"/>
              </a:ext>
            </a:extLst>
          </p:cNvPr>
          <p:cNvGrpSpPr/>
          <p:nvPr/>
        </p:nvGrpSpPr>
        <p:grpSpPr>
          <a:xfrm>
            <a:off x="5351437" y="3644499"/>
            <a:ext cx="2888189" cy="1496897"/>
            <a:chOff x="5531898" y="3741853"/>
            <a:chExt cx="2888189" cy="1496897"/>
          </a:xfrm>
        </p:grpSpPr>
        <p:pic>
          <p:nvPicPr>
            <p:cNvPr id="1112" name="Picture 11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C07601C-81B8-C1C9-9390-F8CB833DB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9518" t="7969" r="707" b="51220"/>
            <a:stretch/>
          </p:blipFill>
          <p:spPr>
            <a:xfrm>
              <a:off x="5539410" y="3741853"/>
              <a:ext cx="2879610" cy="1087322"/>
            </a:xfrm>
            <a:prstGeom prst="rect">
              <a:avLst/>
            </a:prstGeom>
          </p:spPr>
        </p:pic>
        <p:pic>
          <p:nvPicPr>
            <p:cNvPr id="1710" name="Picture 170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2AC9A6F-FA4A-4382-FB15-01A01E04B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9518" t="58910" r="707" b="25648"/>
            <a:stretch/>
          </p:blipFill>
          <p:spPr>
            <a:xfrm>
              <a:off x="5540477" y="4822824"/>
              <a:ext cx="2879610" cy="411415"/>
            </a:xfrm>
            <a:prstGeom prst="rect">
              <a:avLst/>
            </a:prstGeom>
          </p:spPr>
        </p:pic>
        <p:sp>
          <p:nvSpPr>
            <p:cNvPr id="1705" name="Rectangle 1704">
              <a:extLst>
                <a:ext uri="{FF2B5EF4-FFF2-40B4-BE49-F238E27FC236}">
                  <a16:creationId xmlns:a16="http://schemas.microsoft.com/office/drawing/2014/main" id="{8C78CD3B-CA60-39E1-7F43-1F6AE58DC47F}"/>
                </a:ext>
              </a:extLst>
            </p:cNvPr>
            <p:cNvSpPr/>
            <p:nvPr/>
          </p:nvSpPr>
          <p:spPr>
            <a:xfrm>
              <a:off x="5531898" y="3747482"/>
              <a:ext cx="2882969" cy="149126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277" name="Arc 1276">
            <a:extLst>
              <a:ext uri="{FF2B5EF4-FFF2-40B4-BE49-F238E27FC236}">
                <a16:creationId xmlns:a16="http://schemas.microsoft.com/office/drawing/2014/main" id="{94EC8157-4094-4263-D986-1D79CF9B3FD7}"/>
              </a:ext>
            </a:extLst>
          </p:cNvPr>
          <p:cNvSpPr/>
          <p:nvPr/>
        </p:nvSpPr>
        <p:spPr>
          <a:xfrm>
            <a:off x="1457934" y="5305514"/>
            <a:ext cx="2663687" cy="2307613"/>
          </a:xfrm>
          <a:prstGeom prst="arc">
            <a:avLst>
              <a:gd name="adj1" fmla="val 11697228"/>
              <a:gd name="adj2" fmla="val 12944561"/>
            </a:avLst>
          </a:prstGeom>
          <a:noFill/>
          <a:ln w="28575">
            <a:solidFill>
              <a:srgbClr val="C0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116" name="Arc 1115">
            <a:extLst>
              <a:ext uri="{FF2B5EF4-FFF2-40B4-BE49-F238E27FC236}">
                <a16:creationId xmlns:a16="http://schemas.microsoft.com/office/drawing/2014/main" id="{F0C9F0C6-C043-0F96-BAEA-2EA75A201FB3}"/>
              </a:ext>
            </a:extLst>
          </p:cNvPr>
          <p:cNvSpPr/>
          <p:nvPr/>
        </p:nvSpPr>
        <p:spPr>
          <a:xfrm>
            <a:off x="3667560" y="5297789"/>
            <a:ext cx="2663687" cy="2307613"/>
          </a:xfrm>
          <a:prstGeom prst="arc">
            <a:avLst>
              <a:gd name="adj1" fmla="val 11697228"/>
              <a:gd name="adj2" fmla="val 12944561"/>
            </a:avLst>
          </a:prstGeom>
          <a:noFill/>
          <a:ln w="28575">
            <a:solidFill>
              <a:srgbClr val="C0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1720" name="Group 1719">
            <a:extLst>
              <a:ext uri="{FF2B5EF4-FFF2-40B4-BE49-F238E27FC236}">
                <a16:creationId xmlns:a16="http://schemas.microsoft.com/office/drawing/2014/main" id="{BAB65D89-82F5-E561-275A-5BE472BBB7D2}"/>
              </a:ext>
            </a:extLst>
          </p:cNvPr>
          <p:cNvGrpSpPr/>
          <p:nvPr/>
        </p:nvGrpSpPr>
        <p:grpSpPr>
          <a:xfrm>
            <a:off x="1336923" y="624691"/>
            <a:ext cx="3384183" cy="1294340"/>
            <a:chOff x="903831" y="644350"/>
            <a:chExt cx="3384183" cy="1294340"/>
          </a:xfrm>
        </p:grpSpPr>
        <p:grpSp>
          <p:nvGrpSpPr>
            <p:cNvPr id="1339" name="Group 1338">
              <a:extLst>
                <a:ext uri="{FF2B5EF4-FFF2-40B4-BE49-F238E27FC236}">
                  <a16:creationId xmlns:a16="http://schemas.microsoft.com/office/drawing/2014/main" id="{2CBD7A9A-8B03-495E-0F5D-2AEAEF1154F6}"/>
                </a:ext>
              </a:extLst>
            </p:cNvPr>
            <p:cNvGrpSpPr/>
            <p:nvPr/>
          </p:nvGrpSpPr>
          <p:grpSpPr>
            <a:xfrm>
              <a:off x="903831" y="644350"/>
              <a:ext cx="2010092" cy="1294340"/>
              <a:chOff x="952500" y="41275"/>
              <a:chExt cx="2559050" cy="1647825"/>
            </a:xfrm>
          </p:grpSpPr>
          <p:grpSp>
            <p:nvGrpSpPr>
              <p:cNvPr id="1343" name="Group 1342">
                <a:extLst>
                  <a:ext uri="{FF2B5EF4-FFF2-40B4-BE49-F238E27FC236}">
                    <a16:creationId xmlns:a16="http://schemas.microsoft.com/office/drawing/2014/main" id="{46F16034-E789-9417-D572-0A8652BB41C5}"/>
                  </a:ext>
                </a:extLst>
              </p:cNvPr>
              <p:cNvGrpSpPr/>
              <p:nvPr/>
            </p:nvGrpSpPr>
            <p:grpSpPr>
              <a:xfrm>
                <a:off x="954198" y="59249"/>
                <a:ext cx="2546361" cy="1619922"/>
                <a:chOff x="-920069" y="-728786"/>
                <a:chExt cx="1786845" cy="1138361"/>
              </a:xfrm>
            </p:grpSpPr>
            <p:sp>
              <p:nvSpPr>
                <p:cNvPr id="1356" name="Rectangle 1355">
                  <a:extLst>
                    <a:ext uri="{FF2B5EF4-FFF2-40B4-BE49-F238E27FC236}">
                      <a16:creationId xmlns:a16="http://schemas.microsoft.com/office/drawing/2014/main" id="{50A49E3C-C49F-B193-D1C9-8A2AE1B01113}"/>
                    </a:ext>
                  </a:extLst>
                </p:cNvPr>
                <p:cNvSpPr/>
                <p:nvPr/>
              </p:nvSpPr>
              <p:spPr>
                <a:xfrm>
                  <a:off x="-920069" y="-728786"/>
                  <a:ext cx="1783669" cy="113836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1357" name="Rectangle 1356">
                  <a:extLst>
                    <a:ext uri="{FF2B5EF4-FFF2-40B4-BE49-F238E27FC236}">
                      <a16:creationId xmlns:a16="http://schemas.microsoft.com/office/drawing/2014/main" id="{A25FB276-54FC-B2E6-74E7-5E8BECA50CB8}"/>
                    </a:ext>
                  </a:extLst>
                </p:cNvPr>
                <p:cNvSpPr/>
                <p:nvPr/>
              </p:nvSpPr>
              <p:spPr>
                <a:xfrm>
                  <a:off x="-914430" y="-725801"/>
                  <a:ext cx="1781206" cy="154137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grpSp>
              <p:nvGrpSpPr>
                <p:cNvPr id="1358" name="Group 1357">
                  <a:extLst>
                    <a:ext uri="{FF2B5EF4-FFF2-40B4-BE49-F238E27FC236}">
                      <a16:creationId xmlns:a16="http://schemas.microsoft.com/office/drawing/2014/main" id="{5310217D-0517-BA06-2BDF-273B7E224533}"/>
                    </a:ext>
                  </a:extLst>
                </p:cNvPr>
                <p:cNvGrpSpPr/>
                <p:nvPr/>
              </p:nvGrpSpPr>
              <p:grpSpPr>
                <a:xfrm rot="5400000">
                  <a:off x="-1071637" y="-229762"/>
                  <a:ext cx="959510" cy="307055"/>
                  <a:chOff x="3903804" y="4039274"/>
                  <a:chExt cx="1474232" cy="471773"/>
                </a:xfrm>
              </p:grpSpPr>
              <p:grpSp>
                <p:nvGrpSpPr>
                  <p:cNvPr id="1564" name="Group 1563">
                    <a:extLst>
                      <a:ext uri="{FF2B5EF4-FFF2-40B4-BE49-F238E27FC236}">
                        <a16:creationId xmlns:a16="http://schemas.microsoft.com/office/drawing/2014/main" id="{27A248EF-B848-B8A4-CA7A-08CFF76E6B80}"/>
                      </a:ext>
                    </a:extLst>
                  </p:cNvPr>
                  <p:cNvGrpSpPr/>
                  <p:nvPr/>
                </p:nvGrpSpPr>
                <p:grpSpPr>
                  <a:xfrm>
                    <a:off x="3903804" y="4039274"/>
                    <a:ext cx="474742" cy="471773"/>
                    <a:chOff x="2295868" y="1420938"/>
                    <a:chExt cx="474742" cy="471773"/>
                  </a:xfrm>
                </p:grpSpPr>
                <p:sp>
                  <p:nvSpPr>
                    <p:cNvPr id="1575" name="Rectangle 1574">
                      <a:extLst>
                        <a:ext uri="{FF2B5EF4-FFF2-40B4-BE49-F238E27FC236}">
                          <a16:creationId xmlns:a16="http://schemas.microsoft.com/office/drawing/2014/main" id="{D71AF420-F111-9599-81A6-83F099C91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76" name="Rectangle 1575">
                      <a:extLst>
                        <a:ext uri="{FF2B5EF4-FFF2-40B4-BE49-F238E27FC236}">
                          <a16:creationId xmlns:a16="http://schemas.microsoft.com/office/drawing/2014/main" id="{2BB43BAB-123D-B801-9011-CF26D173E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77" name="Rectangle 1576">
                      <a:extLst>
                        <a:ext uri="{FF2B5EF4-FFF2-40B4-BE49-F238E27FC236}">
                          <a16:creationId xmlns:a16="http://schemas.microsoft.com/office/drawing/2014/main" id="{E570276E-6EF9-EAF6-978C-F1D7762874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78" name="Rectangle 1577">
                      <a:extLst>
                        <a:ext uri="{FF2B5EF4-FFF2-40B4-BE49-F238E27FC236}">
                          <a16:creationId xmlns:a16="http://schemas.microsoft.com/office/drawing/2014/main" id="{F157A88D-A2CF-9BBD-208C-C56FD1A22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  <p:grpSp>
                <p:nvGrpSpPr>
                  <p:cNvPr id="1565" name="Group 1564">
                    <a:extLst>
                      <a:ext uri="{FF2B5EF4-FFF2-40B4-BE49-F238E27FC236}">
                        <a16:creationId xmlns:a16="http://schemas.microsoft.com/office/drawing/2014/main" id="{454B416B-A693-9E7C-7C60-3E61A757C649}"/>
                      </a:ext>
                    </a:extLst>
                  </p:cNvPr>
                  <p:cNvGrpSpPr/>
                  <p:nvPr/>
                </p:nvGrpSpPr>
                <p:grpSpPr>
                  <a:xfrm>
                    <a:off x="4903294" y="4039274"/>
                    <a:ext cx="474742" cy="471773"/>
                    <a:chOff x="2295868" y="1420938"/>
                    <a:chExt cx="474742" cy="471773"/>
                  </a:xfrm>
                </p:grpSpPr>
                <p:sp>
                  <p:nvSpPr>
                    <p:cNvPr id="1571" name="Rectangle 1570">
                      <a:extLst>
                        <a:ext uri="{FF2B5EF4-FFF2-40B4-BE49-F238E27FC236}">
                          <a16:creationId xmlns:a16="http://schemas.microsoft.com/office/drawing/2014/main" id="{6FA07149-528B-0018-5AEA-C14A5DA81F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72" name="Rectangle 1571">
                      <a:extLst>
                        <a:ext uri="{FF2B5EF4-FFF2-40B4-BE49-F238E27FC236}">
                          <a16:creationId xmlns:a16="http://schemas.microsoft.com/office/drawing/2014/main" id="{BCD04957-CA2D-A39A-78F9-71C45145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73" name="Rectangle 1572">
                      <a:extLst>
                        <a:ext uri="{FF2B5EF4-FFF2-40B4-BE49-F238E27FC236}">
                          <a16:creationId xmlns:a16="http://schemas.microsoft.com/office/drawing/2014/main" id="{2649C8D2-7665-8188-E188-26ACF8DB27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74" name="Rectangle 1573">
                      <a:extLst>
                        <a:ext uri="{FF2B5EF4-FFF2-40B4-BE49-F238E27FC236}">
                          <a16:creationId xmlns:a16="http://schemas.microsoft.com/office/drawing/2014/main" id="{B948CA9E-FDF8-2D5B-AC3A-E8E1414FF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  <p:grpSp>
                <p:nvGrpSpPr>
                  <p:cNvPr id="1566" name="Group 1565">
                    <a:extLst>
                      <a:ext uri="{FF2B5EF4-FFF2-40B4-BE49-F238E27FC236}">
                        <a16:creationId xmlns:a16="http://schemas.microsoft.com/office/drawing/2014/main" id="{2217E7EA-AE66-1AB7-8EF4-18C95F0AF3DA}"/>
                      </a:ext>
                    </a:extLst>
                  </p:cNvPr>
                  <p:cNvGrpSpPr/>
                  <p:nvPr/>
                </p:nvGrpSpPr>
                <p:grpSpPr>
                  <a:xfrm>
                    <a:off x="4403549" y="4039274"/>
                    <a:ext cx="474742" cy="471773"/>
                    <a:chOff x="2295868" y="1420938"/>
                    <a:chExt cx="474742" cy="471773"/>
                  </a:xfrm>
                </p:grpSpPr>
                <p:sp>
                  <p:nvSpPr>
                    <p:cNvPr id="1567" name="Rectangle 1566">
                      <a:extLst>
                        <a:ext uri="{FF2B5EF4-FFF2-40B4-BE49-F238E27FC236}">
                          <a16:creationId xmlns:a16="http://schemas.microsoft.com/office/drawing/2014/main" id="{C972487B-60F4-9116-4C9B-9E8E41B622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68" name="Rectangle 1567">
                      <a:extLst>
                        <a:ext uri="{FF2B5EF4-FFF2-40B4-BE49-F238E27FC236}">
                          <a16:creationId xmlns:a16="http://schemas.microsoft.com/office/drawing/2014/main" id="{704740EF-AA49-C9F9-6563-2D643C7489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69" name="Rectangle 1568">
                      <a:extLst>
                        <a:ext uri="{FF2B5EF4-FFF2-40B4-BE49-F238E27FC236}">
                          <a16:creationId xmlns:a16="http://schemas.microsoft.com/office/drawing/2014/main" id="{09618073-405B-FD10-C78C-DE87DCCE41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70" name="Rectangle 1569">
                      <a:extLst>
                        <a:ext uri="{FF2B5EF4-FFF2-40B4-BE49-F238E27FC236}">
                          <a16:creationId xmlns:a16="http://schemas.microsoft.com/office/drawing/2014/main" id="{AA1C3F4C-4386-7764-FD23-FCDF4B9AC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</p:grpSp>
            <p:grpSp>
              <p:nvGrpSpPr>
                <p:cNvPr id="1359" name="Group 1358">
                  <a:extLst>
                    <a:ext uri="{FF2B5EF4-FFF2-40B4-BE49-F238E27FC236}">
                      <a16:creationId xmlns:a16="http://schemas.microsoft.com/office/drawing/2014/main" id="{F3203F5D-0BE8-DDDE-1281-992839B594BC}"/>
                    </a:ext>
                  </a:extLst>
                </p:cNvPr>
                <p:cNvGrpSpPr/>
                <p:nvPr/>
              </p:nvGrpSpPr>
              <p:grpSpPr>
                <a:xfrm>
                  <a:off x="-915724" y="-557045"/>
                  <a:ext cx="1782499" cy="958170"/>
                  <a:chOff x="3396980" y="4038865"/>
                  <a:chExt cx="2518457" cy="1472172"/>
                </a:xfrm>
              </p:grpSpPr>
              <p:grpSp>
                <p:nvGrpSpPr>
                  <p:cNvPr id="1560" name="Group 1559">
                    <a:extLst>
                      <a:ext uri="{FF2B5EF4-FFF2-40B4-BE49-F238E27FC236}">
                        <a16:creationId xmlns:a16="http://schemas.microsoft.com/office/drawing/2014/main" id="{718E9147-A40B-12F2-2970-87CB082486C2}"/>
                      </a:ext>
                    </a:extLst>
                  </p:cNvPr>
                  <p:cNvGrpSpPr/>
                  <p:nvPr/>
                </p:nvGrpSpPr>
                <p:grpSpPr>
                  <a:xfrm>
                    <a:off x="3397534" y="4038865"/>
                    <a:ext cx="2517903" cy="974517"/>
                    <a:chOff x="3397534" y="4038865"/>
                    <a:chExt cx="2517903" cy="974517"/>
                  </a:xfrm>
                </p:grpSpPr>
                <p:sp>
                  <p:nvSpPr>
                    <p:cNvPr id="1562" name="Rectangle 1561">
                      <a:extLst>
                        <a:ext uri="{FF2B5EF4-FFF2-40B4-BE49-F238E27FC236}">
                          <a16:creationId xmlns:a16="http://schemas.microsoft.com/office/drawing/2014/main" id="{1D75A4FF-1293-ABB7-1569-805910733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7534" y="4538182"/>
                      <a:ext cx="2517903" cy="475200"/>
                    </a:xfrm>
                    <a:prstGeom prst="rect">
                      <a:avLst/>
                    </a:pr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63" name="Rectangle 1562">
                      <a:extLst>
                        <a:ext uri="{FF2B5EF4-FFF2-40B4-BE49-F238E27FC236}">
                          <a16:creationId xmlns:a16="http://schemas.microsoft.com/office/drawing/2014/main" id="{AD16CCF9-2EE3-FD6D-2859-D4999746DA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7534" y="4038865"/>
                      <a:ext cx="2517903" cy="475200"/>
                    </a:xfrm>
                    <a:prstGeom prst="rect">
                      <a:avLst/>
                    </a:pr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  <p:sp>
                <p:nvSpPr>
                  <p:cNvPr id="1561" name="Rectangle 1560">
                    <a:extLst>
                      <a:ext uri="{FF2B5EF4-FFF2-40B4-BE49-F238E27FC236}">
                        <a16:creationId xmlns:a16="http://schemas.microsoft.com/office/drawing/2014/main" id="{DD56D863-D5BD-57FD-2A5F-4196B6A5D0B7}"/>
                      </a:ext>
                    </a:extLst>
                  </p:cNvPr>
                  <p:cNvSpPr/>
                  <p:nvPr/>
                </p:nvSpPr>
                <p:spPr>
                  <a:xfrm>
                    <a:off x="3396980" y="5035837"/>
                    <a:ext cx="2518456" cy="475200"/>
                  </a:xfrm>
                  <a:prstGeom prst="rect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1360" name="Group 1359">
                  <a:extLst>
                    <a:ext uri="{FF2B5EF4-FFF2-40B4-BE49-F238E27FC236}">
                      <a16:creationId xmlns:a16="http://schemas.microsoft.com/office/drawing/2014/main" id="{56E573E2-E807-F188-E719-2C4C1234AB22}"/>
                    </a:ext>
                  </a:extLst>
                </p:cNvPr>
                <p:cNvGrpSpPr/>
                <p:nvPr/>
              </p:nvGrpSpPr>
              <p:grpSpPr>
                <a:xfrm>
                  <a:off x="-745224" y="-726229"/>
                  <a:ext cx="1607055" cy="1135799"/>
                  <a:chOff x="3398865" y="4036106"/>
                  <a:chExt cx="2469146" cy="2322955"/>
                </a:xfrm>
              </p:grpSpPr>
              <p:grpSp>
                <p:nvGrpSpPr>
                  <p:cNvPr id="1550" name="Group 1549">
                    <a:extLst>
                      <a:ext uri="{FF2B5EF4-FFF2-40B4-BE49-F238E27FC236}">
                        <a16:creationId xmlns:a16="http://schemas.microsoft.com/office/drawing/2014/main" id="{57AAC76D-66A0-0FC1-06BC-91936CEFB34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2976722" y="4458250"/>
                    <a:ext cx="2316459" cy="1472173"/>
                    <a:chOff x="3396425" y="4538182"/>
                    <a:chExt cx="2316459" cy="1472173"/>
                  </a:xfrm>
                </p:grpSpPr>
                <p:sp>
                  <p:nvSpPr>
                    <p:cNvPr id="1556" name="Rectangle 1555">
                      <a:extLst>
                        <a:ext uri="{FF2B5EF4-FFF2-40B4-BE49-F238E27FC236}">
                          <a16:creationId xmlns:a16="http://schemas.microsoft.com/office/drawing/2014/main" id="{732F6962-DC8A-6CF0-DD5C-C2C41EBBE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7532" y="4538182"/>
                      <a:ext cx="2308859" cy="475200"/>
                    </a:xfrm>
                    <a:prstGeom prst="rect">
                      <a:avLst/>
                    </a:pr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grpSp>
                  <p:nvGrpSpPr>
                    <p:cNvPr id="1557" name="Group 1556">
                      <a:extLst>
                        <a:ext uri="{FF2B5EF4-FFF2-40B4-BE49-F238E27FC236}">
                          <a16:creationId xmlns:a16="http://schemas.microsoft.com/office/drawing/2014/main" id="{CAAABB69-08C0-BE73-A30E-1E06454AB3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6425" y="5035839"/>
                      <a:ext cx="2316459" cy="974516"/>
                      <a:chOff x="3396979" y="4038866"/>
                      <a:chExt cx="2316459" cy="974516"/>
                    </a:xfrm>
                  </p:grpSpPr>
                  <p:sp>
                    <p:nvSpPr>
                      <p:cNvPr id="1558" name="Rectangle 1557">
                        <a:extLst>
                          <a:ext uri="{FF2B5EF4-FFF2-40B4-BE49-F238E27FC236}">
                            <a16:creationId xmlns:a16="http://schemas.microsoft.com/office/drawing/2014/main" id="{765307B8-C62D-A1E0-7BE9-C40FC22613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6979" y="4538182"/>
                        <a:ext cx="2316459" cy="4752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559" name="Rectangle 1558">
                        <a:extLst>
                          <a:ext uri="{FF2B5EF4-FFF2-40B4-BE49-F238E27FC236}">
                            <a16:creationId xmlns:a16="http://schemas.microsoft.com/office/drawing/2014/main" id="{74AFE681-2CE9-355D-F671-48E74E756E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6979" y="4038866"/>
                        <a:ext cx="2316458" cy="4752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</p:grpSp>
              <p:grpSp>
                <p:nvGrpSpPr>
                  <p:cNvPr id="1551" name="Group 1550">
                    <a:extLst>
                      <a:ext uri="{FF2B5EF4-FFF2-40B4-BE49-F238E27FC236}">
                        <a16:creationId xmlns:a16="http://schemas.microsoft.com/office/drawing/2014/main" id="{F3F8C23F-BBEF-DABD-1F9D-FCD18BCFA0CE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3970447" y="4461497"/>
                    <a:ext cx="2322955" cy="1472173"/>
                    <a:chOff x="3396978" y="4538182"/>
                    <a:chExt cx="2322955" cy="1472173"/>
                  </a:xfrm>
                </p:grpSpPr>
                <p:sp>
                  <p:nvSpPr>
                    <p:cNvPr id="1552" name="Rectangle 1551">
                      <a:extLst>
                        <a:ext uri="{FF2B5EF4-FFF2-40B4-BE49-F238E27FC236}">
                          <a16:creationId xmlns:a16="http://schemas.microsoft.com/office/drawing/2014/main" id="{8BF289EF-A044-EBF2-64E8-A0F0FD03E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6978" y="4538182"/>
                      <a:ext cx="2322955" cy="475200"/>
                    </a:xfrm>
                    <a:prstGeom prst="rect">
                      <a:avLst/>
                    </a:pr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grpSp>
                  <p:nvGrpSpPr>
                    <p:cNvPr id="1553" name="Group 1552">
                      <a:extLst>
                        <a:ext uri="{FF2B5EF4-FFF2-40B4-BE49-F238E27FC236}">
                          <a16:creationId xmlns:a16="http://schemas.microsoft.com/office/drawing/2014/main" id="{8CB8452D-8DE5-1054-43A4-E4F8FEC70F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6980" y="5035840"/>
                      <a:ext cx="2316460" cy="974515"/>
                      <a:chOff x="3397534" y="4038867"/>
                      <a:chExt cx="2316460" cy="974515"/>
                    </a:xfrm>
                  </p:grpSpPr>
                  <p:sp>
                    <p:nvSpPr>
                      <p:cNvPr id="1554" name="Rectangle 1553">
                        <a:extLst>
                          <a:ext uri="{FF2B5EF4-FFF2-40B4-BE49-F238E27FC236}">
                            <a16:creationId xmlns:a16="http://schemas.microsoft.com/office/drawing/2014/main" id="{100F7838-7BCF-0AE1-AFB1-E68014351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7534" y="4538182"/>
                        <a:ext cx="2313212" cy="4752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555" name="Rectangle 1554">
                        <a:extLst>
                          <a:ext uri="{FF2B5EF4-FFF2-40B4-BE49-F238E27FC236}">
                            <a16:creationId xmlns:a16="http://schemas.microsoft.com/office/drawing/2014/main" id="{BA4F5C39-7AB1-6A9F-F55A-0BBCD47980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7534" y="4038867"/>
                        <a:ext cx="2316460" cy="475200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</p:grpSp>
            </p:grpSp>
            <p:sp>
              <p:nvSpPr>
                <p:cNvPr id="1361" name="Rectangle 1360">
                  <a:extLst>
                    <a:ext uri="{FF2B5EF4-FFF2-40B4-BE49-F238E27FC236}">
                      <a16:creationId xmlns:a16="http://schemas.microsoft.com/office/drawing/2014/main" id="{B5E319E3-4F65-13C2-F37F-D0804A9907EF}"/>
                    </a:ext>
                  </a:extLst>
                </p:cNvPr>
                <p:cNvSpPr/>
                <p:nvPr/>
              </p:nvSpPr>
              <p:spPr>
                <a:xfrm rot="16200000">
                  <a:off x="-1398565" y="-236982"/>
                  <a:ext cx="1132625" cy="154137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grpSp>
              <p:nvGrpSpPr>
                <p:cNvPr id="1362" name="Group 1361">
                  <a:extLst>
                    <a:ext uri="{FF2B5EF4-FFF2-40B4-BE49-F238E27FC236}">
                      <a16:creationId xmlns:a16="http://schemas.microsoft.com/office/drawing/2014/main" id="{C71B2651-B556-F255-0A0F-7CA92FEC82F6}"/>
                    </a:ext>
                  </a:extLst>
                </p:cNvPr>
                <p:cNvGrpSpPr/>
                <p:nvPr/>
              </p:nvGrpSpPr>
              <p:grpSpPr>
                <a:xfrm>
                  <a:off x="-745205" y="-554616"/>
                  <a:ext cx="1610033" cy="307056"/>
                  <a:chOff x="3404059" y="4039274"/>
                  <a:chExt cx="2473722" cy="471773"/>
                </a:xfrm>
              </p:grpSpPr>
              <p:grpSp>
                <p:nvGrpSpPr>
                  <p:cNvPr id="1525" name="Group 1524">
                    <a:extLst>
                      <a:ext uri="{FF2B5EF4-FFF2-40B4-BE49-F238E27FC236}">
                        <a16:creationId xmlns:a16="http://schemas.microsoft.com/office/drawing/2014/main" id="{CBA03F02-2D73-7307-3F13-A3FBCE55B798}"/>
                      </a:ext>
                    </a:extLst>
                  </p:cNvPr>
                  <p:cNvGrpSpPr/>
                  <p:nvPr/>
                </p:nvGrpSpPr>
                <p:grpSpPr>
                  <a:xfrm>
                    <a:off x="3903804" y="4039274"/>
                    <a:ext cx="474742" cy="471773"/>
                    <a:chOff x="2295868" y="1420938"/>
                    <a:chExt cx="474742" cy="471773"/>
                  </a:xfrm>
                </p:grpSpPr>
                <p:sp>
                  <p:nvSpPr>
                    <p:cNvPr id="1546" name="Rectangle 1545">
                      <a:extLst>
                        <a:ext uri="{FF2B5EF4-FFF2-40B4-BE49-F238E27FC236}">
                          <a16:creationId xmlns:a16="http://schemas.microsoft.com/office/drawing/2014/main" id="{3C7CB3F2-95FF-F19A-D8AA-F102DCD363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47" name="Rectangle 1546">
                      <a:extLst>
                        <a:ext uri="{FF2B5EF4-FFF2-40B4-BE49-F238E27FC236}">
                          <a16:creationId xmlns:a16="http://schemas.microsoft.com/office/drawing/2014/main" id="{09648BA2-F2C7-13D5-244A-6A3605D5DD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48" name="Rectangle 1547">
                      <a:extLst>
                        <a:ext uri="{FF2B5EF4-FFF2-40B4-BE49-F238E27FC236}">
                          <a16:creationId xmlns:a16="http://schemas.microsoft.com/office/drawing/2014/main" id="{80B7AB19-A75B-0DCF-A861-7876100B3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49" name="Rectangle 1548">
                      <a:extLst>
                        <a:ext uri="{FF2B5EF4-FFF2-40B4-BE49-F238E27FC236}">
                          <a16:creationId xmlns:a16="http://schemas.microsoft.com/office/drawing/2014/main" id="{17CAC6E7-A460-A42A-ACA4-2F411C2FA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  <p:grpSp>
                <p:nvGrpSpPr>
                  <p:cNvPr id="1526" name="Group 1525">
                    <a:extLst>
                      <a:ext uri="{FF2B5EF4-FFF2-40B4-BE49-F238E27FC236}">
                        <a16:creationId xmlns:a16="http://schemas.microsoft.com/office/drawing/2014/main" id="{747E5A97-D81F-CFC5-316A-F887FF754FDF}"/>
                      </a:ext>
                    </a:extLst>
                  </p:cNvPr>
                  <p:cNvGrpSpPr/>
                  <p:nvPr/>
                </p:nvGrpSpPr>
                <p:grpSpPr>
                  <a:xfrm>
                    <a:off x="4903294" y="4039274"/>
                    <a:ext cx="474742" cy="471773"/>
                    <a:chOff x="2295868" y="1420938"/>
                    <a:chExt cx="474742" cy="471773"/>
                  </a:xfrm>
                </p:grpSpPr>
                <p:sp>
                  <p:nvSpPr>
                    <p:cNvPr id="1542" name="Rectangle 1541">
                      <a:extLst>
                        <a:ext uri="{FF2B5EF4-FFF2-40B4-BE49-F238E27FC236}">
                          <a16:creationId xmlns:a16="http://schemas.microsoft.com/office/drawing/2014/main" id="{D077B325-B960-1D08-4DEC-088402B7A2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43" name="Rectangle 1542">
                      <a:extLst>
                        <a:ext uri="{FF2B5EF4-FFF2-40B4-BE49-F238E27FC236}">
                          <a16:creationId xmlns:a16="http://schemas.microsoft.com/office/drawing/2014/main" id="{8965500E-CFC8-CCF1-FD89-0BFC65622D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44" name="Rectangle 1543">
                      <a:extLst>
                        <a:ext uri="{FF2B5EF4-FFF2-40B4-BE49-F238E27FC236}">
                          <a16:creationId xmlns:a16="http://schemas.microsoft.com/office/drawing/2014/main" id="{B30508ED-E6C5-61D6-39A1-92E61449D2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45" name="Rectangle 1544">
                      <a:extLst>
                        <a:ext uri="{FF2B5EF4-FFF2-40B4-BE49-F238E27FC236}">
                          <a16:creationId xmlns:a16="http://schemas.microsoft.com/office/drawing/2014/main" id="{FCE710CF-5D9B-F38E-99BE-D8FB685AC9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  <p:grpSp>
                <p:nvGrpSpPr>
                  <p:cNvPr id="1527" name="Group 1526">
                    <a:extLst>
                      <a:ext uri="{FF2B5EF4-FFF2-40B4-BE49-F238E27FC236}">
                        <a16:creationId xmlns:a16="http://schemas.microsoft.com/office/drawing/2014/main" id="{00EAEB2D-5514-28BC-FF77-1D5318F331EF}"/>
                      </a:ext>
                    </a:extLst>
                  </p:cNvPr>
                  <p:cNvGrpSpPr/>
                  <p:nvPr/>
                </p:nvGrpSpPr>
                <p:grpSpPr>
                  <a:xfrm>
                    <a:off x="4403549" y="4039274"/>
                    <a:ext cx="474742" cy="471773"/>
                    <a:chOff x="2295868" y="1420938"/>
                    <a:chExt cx="474742" cy="471773"/>
                  </a:xfrm>
                </p:grpSpPr>
                <p:sp>
                  <p:nvSpPr>
                    <p:cNvPr id="1538" name="Rectangle 1537">
                      <a:extLst>
                        <a:ext uri="{FF2B5EF4-FFF2-40B4-BE49-F238E27FC236}">
                          <a16:creationId xmlns:a16="http://schemas.microsoft.com/office/drawing/2014/main" id="{FC41A392-2EEE-E61D-9B05-6B8BC1594B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39" name="Rectangle 1538">
                      <a:extLst>
                        <a:ext uri="{FF2B5EF4-FFF2-40B4-BE49-F238E27FC236}">
                          <a16:creationId xmlns:a16="http://schemas.microsoft.com/office/drawing/2014/main" id="{B47A2ABB-768F-C411-27E9-8360CFCAC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40" name="Rectangle 1539">
                      <a:extLst>
                        <a:ext uri="{FF2B5EF4-FFF2-40B4-BE49-F238E27FC236}">
                          <a16:creationId xmlns:a16="http://schemas.microsoft.com/office/drawing/2014/main" id="{D11BD1A8-81B5-B589-821A-B6EF3F8D4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41" name="Rectangle 1540">
                      <a:extLst>
                        <a:ext uri="{FF2B5EF4-FFF2-40B4-BE49-F238E27FC236}">
                          <a16:creationId xmlns:a16="http://schemas.microsoft.com/office/drawing/2014/main" id="{DAACD6B6-4532-78EB-DDDD-8B13B7396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  <p:grpSp>
                <p:nvGrpSpPr>
                  <p:cNvPr id="1528" name="Group 1527">
                    <a:extLst>
                      <a:ext uri="{FF2B5EF4-FFF2-40B4-BE49-F238E27FC236}">
                        <a16:creationId xmlns:a16="http://schemas.microsoft.com/office/drawing/2014/main" id="{361317A7-307F-BF06-6104-0D86A4324C76}"/>
                      </a:ext>
                    </a:extLst>
                  </p:cNvPr>
                  <p:cNvGrpSpPr/>
                  <p:nvPr/>
                </p:nvGrpSpPr>
                <p:grpSpPr>
                  <a:xfrm>
                    <a:off x="5403039" y="4039274"/>
                    <a:ext cx="474742" cy="471773"/>
                    <a:chOff x="2295868" y="1420938"/>
                    <a:chExt cx="474742" cy="471773"/>
                  </a:xfrm>
                </p:grpSpPr>
                <p:sp>
                  <p:nvSpPr>
                    <p:cNvPr id="1534" name="Rectangle 1533">
                      <a:extLst>
                        <a:ext uri="{FF2B5EF4-FFF2-40B4-BE49-F238E27FC236}">
                          <a16:creationId xmlns:a16="http://schemas.microsoft.com/office/drawing/2014/main" id="{3A783921-7382-D316-8EE2-B96451A12E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35" name="Rectangle 1534">
                      <a:extLst>
                        <a:ext uri="{FF2B5EF4-FFF2-40B4-BE49-F238E27FC236}">
                          <a16:creationId xmlns:a16="http://schemas.microsoft.com/office/drawing/2014/main" id="{CD50ED40-CACA-1B65-103D-B2C5DC8F6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36" name="Rectangle 1535">
                      <a:extLst>
                        <a:ext uri="{FF2B5EF4-FFF2-40B4-BE49-F238E27FC236}">
                          <a16:creationId xmlns:a16="http://schemas.microsoft.com/office/drawing/2014/main" id="{618B34A0-54CE-D68B-FBC5-61FD324A39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37" name="Rectangle 1536">
                      <a:extLst>
                        <a:ext uri="{FF2B5EF4-FFF2-40B4-BE49-F238E27FC236}">
                          <a16:creationId xmlns:a16="http://schemas.microsoft.com/office/drawing/2014/main" id="{A997A4B1-9FC4-B557-97EB-3234CE599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  <p:grpSp>
                <p:nvGrpSpPr>
                  <p:cNvPr id="1529" name="Group 1528">
                    <a:extLst>
                      <a:ext uri="{FF2B5EF4-FFF2-40B4-BE49-F238E27FC236}">
                        <a16:creationId xmlns:a16="http://schemas.microsoft.com/office/drawing/2014/main" id="{0664FB21-E78E-6189-AA89-5AF6BDD98434}"/>
                      </a:ext>
                    </a:extLst>
                  </p:cNvPr>
                  <p:cNvGrpSpPr/>
                  <p:nvPr/>
                </p:nvGrpSpPr>
                <p:grpSpPr>
                  <a:xfrm>
                    <a:off x="3404059" y="4039274"/>
                    <a:ext cx="474742" cy="471773"/>
                    <a:chOff x="2295868" y="1420938"/>
                    <a:chExt cx="474742" cy="471773"/>
                  </a:xfrm>
                </p:grpSpPr>
                <p:sp>
                  <p:nvSpPr>
                    <p:cNvPr id="1530" name="Rectangle 1529">
                      <a:extLst>
                        <a:ext uri="{FF2B5EF4-FFF2-40B4-BE49-F238E27FC236}">
                          <a16:creationId xmlns:a16="http://schemas.microsoft.com/office/drawing/2014/main" id="{902745B9-A382-2F9D-9E8C-BD4D8B7D7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31" name="Rectangle 1530">
                      <a:extLst>
                        <a:ext uri="{FF2B5EF4-FFF2-40B4-BE49-F238E27FC236}">
                          <a16:creationId xmlns:a16="http://schemas.microsoft.com/office/drawing/2014/main" id="{A25D8874-B8B2-41EB-E629-5007DF29F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32" name="Rectangle 1531">
                      <a:extLst>
                        <a:ext uri="{FF2B5EF4-FFF2-40B4-BE49-F238E27FC236}">
                          <a16:creationId xmlns:a16="http://schemas.microsoft.com/office/drawing/2014/main" id="{D5C9D6CC-F986-9413-0B37-A0A66AB7E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533" name="Rectangle 1532">
                      <a:extLst>
                        <a:ext uri="{FF2B5EF4-FFF2-40B4-BE49-F238E27FC236}">
                          <a16:creationId xmlns:a16="http://schemas.microsoft.com/office/drawing/2014/main" id="{978940AF-47B7-FCDC-C6C8-3503E999D3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</p:grpSp>
            <p:grpSp>
              <p:nvGrpSpPr>
                <p:cNvPr id="1363" name="Group 1362">
                  <a:extLst>
                    <a:ext uri="{FF2B5EF4-FFF2-40B4-BE49-F238E27FC236}">
                      <a16:creationId xmlns:a16="http://schemas.microsoft.com/office/drawing/2014/main" id="{B66A80EB-F4CB-04F7-8549-F120AD35A7E3}"/>
                    </a:ext>
                  </a:extLst>
                </p:cNvPr>
                <p:cNvGrpSpPr/>
                <p:nvPr/>
              </p:nvGrpSpPr>
              <p:grpSpPr>
                <a:xfrm>
                  <a:off x="-739492" y="-224455"/>
                  <a:ext cx="1597447" cy="293665"/>
                  <a:chOff x="4656376" y="2273519"/>
                  <a:chExt cx="1597447" cy="293665"/>
                </a:xfrm>
              </p:grpSpPr>
              <p:sp>
                <p:nvSpPr>
                  <p:cNvPr id="1490" name="Rounded Rectangle 1489">
                    <a:extLst>
                      <a:ext uri="{FF2B5EF4-FFF2-40B4-BE49-F238E27FC236}">
                        <a16:creationId xmlns:a16="http://schemas.microsoft.com/office/drawing/2014/main" id="{183F74BE-5FBC-1453-D607-D5C2BAD01CFA}"/>
                      </a:ext>
                    </a:extLst>
                  </p:cNvPr>
                  <p:cNvSpPr/>
                  <p:nvPr/>
                </p:nvSpPr>
                <p:spPr>
                  <a:xfrm>
                    <a:off x="4811623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1" name="Oval 1490">
                    <a:extLst>
                      <a:ext uri="{FF2B5EF4-FFF2-40B4-BE49-F238E27FC236}">
                        <a16:creationId xmlns:a16="http://schemas.microsoft.com/office/drawing/2014/main" id="{CF3790DC-74B7-23E3-A95C-28C7363329EA}"/>
                      </a:ext>
                    </a:extLst>
                  </p:cNvPr>
                  <p:cNvSpPr/>
                  <p:nvPr/>
                </p:nvSpPr>
                <p:spPr>
                  <a:xfrm>
                    <a:off x="4656376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2" name="Parallelogram 1491">
                    <a:extLst>
                      <a:ext uri="{FF2B5EF4-FFF2-40B4-BE49-F238E27FC236}">
                        <a16:creationId xmlns:a16="http://schemas.microsoft.com/office/drawing/2014/main" id="{C6D6F9F9-04C5-02B7-805F-FE441939AFA8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677179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3" name="Oval 1492">
                    <a:extLst>
                      <a:ext uri="{FF2B5EF4-FFF2-40B4-BE49-F238E27FC236}">
                        <a16:creationId xmlns:a16="http://schemas.microsoft.com/office/drawing/2014/main" id="{11F9E548-FE6A-173C-02C4-B015F1572FE9}"/>
                      </a:ext>
                    </a:extLst>
                  </p:cNvPr>
                  <p:cNvSpPr/>
                  <p:nvPr/>
                </p:nvSpPr>
                <p:spPr>
                  <a:xfrm>
                    <a:off x="4656376" y="2423911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4" name="Parallelogram 1493">
                    <a:extLst>
                      <a:ext uri="{FF2B5EF4-FFF2-40B4-BE49-F238E27FC236}">
                        <a16:creationId xmlns:a16="http://schemas.microsoft.com/office/drawing/2014/main" id="{21C7A07E-739E-2CE9-98A1-76044E917C34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677179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5" name="Oval 1494">
                    <a:extLst>
                      <a:ext uri="{FF2B5EF4-FFF2-40B4-BE49-F238E27FC236}">
                        <a16:creationId xmlns:a16="http://schemas.microsoft.com/office/drawing/2014/main" id="{10E1673A-D90F-1CAC-80AD-D45BB3CCC1B2}"/>
                      </a:ext>
                    </a:extLst>
                  </p:cNvPr>
                  <p:cNvSpPr/>
                  <p:nvPr/>
                </p:nvSpPr>
                <p:spPr>
                  <a:xfrm>
                    <a:off x="4815082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6" name="Parallelogram 1495">
                    <a:extLst>
                      <a:ext uri="{FF2B5EF4-FFF2-40B4-BE49-F238E27FC236}">
                        <a16:creationId xmlns:a16="http://schemas.microsoft.com/office/drawing/2014/main" id="{18E77CCD-1C9C-2224-69F8-0E66C84B4066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835202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7" name="Rounded Rectangle 1496">
                    <a:extLst>
                      <a:ext uri="{FF2B5EF4-FFF2-40B4-BE49-F238E27FC236}">
                        <a16:creationId xmlns:a16="http://schemas.microsoft.com/office/drawing/2014/main" id="{9F7A4F6E-B866-14F5-BE7E-77DDC70A129F}"/>
                      </a:ext>
                    </a:extLst>
                  </p:cNvPr>
                  <p:cNvSpPr/>
                  <p:nvPr/>
                </p:nvSpPr>
                <p:spPr>
                  <a:xfrm>
                    <a:off x="5136058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8" name="Oval 1497">
                    <a:extLst>
                      <a:ext uri="{FF2B5EF4-FFF2-40B4-BE49-F238E27FC236}">
                        <a16:creationId xmlns:a16="http://schemas.microsoft.com/office/drawing/2014/main" id="{6CF50E53-7A97-4275-0003-0CAF5CB78EDE}"/>
                      </a:ext>
                    </a:extLst>
                  </p:cNvPr>
                  <p:cNvSpPr/>
                  <p:nvPr/>
                </p:nvSpPr>
                <p:spPr>
                  <a:xfrm>
                    <a:off x="4980812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99" name="Parallelogram 1498">
                    <a:extLst>
                      <a:ext uri="{FF2B5EF4-FFF2-40B4-BE49-F238E27FC236}">
                        <a16:creationId xmlns:a16="http://schemas.microsoft.com/office/drawing/2014/main" id="{029E0237-61F2-D11A-0CF5-374FA0CA65DE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001617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0" name="Oval 1499">
                    <a:extLst>
                      <a:ext uri="{FF2B5EF4-FFF2-40B4-BE49-F238E27FC236}">
                        <a16:creationId xmlns:a16="http://schemas.microsoft.com/office/drawing/2014/main" id="{C8590210-4281-EF8B-DF20-19F6E97842E4}"/>
                      </a:ext>
                    </a:extLst>
                  </p:cNvPr>
                  <p:cNvSpPr/>
                  <p:nvPr/>
                </p:nvSpPr>
                <p:spPr>
                  <a:xfrm>
                    <a:off x="4980812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1" name="Parallelogram 1500">
                    <a:extLst>
                      <a:ext uri="{FF2B5EF4-FFF2-40B4-BE49-F238E27FC236}">
                        <a16:creationId xmlns:a16="http://schemas.microsoft.com/office/drawing/2014/main" id="{6B2D8B25-C33D-C292-570F-D8C1F8F46DC6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001617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2" name="Oval 1501">
                    <a:extLst>
                      <a:ext uri="{FF2B5EF4-FFF2-40B4-BE49-F238E27FC236}">
                        <a16:creationId xmlns:a16="http://schemas.microsoft.com/office/drawing/2014/main" id="{DF0E805B-2F25-6DFD-767E-1F9EBADBD241}"/>
                      </a:ext>
                    </a:extLst>
                  </p:cNvPr>
                  <p:cNvSpPr/>
                  <p:nvPr/>
                </p:nvSpPr>
                <p:spPr>
                  <a:xfrm>
                    <a:off x="5139516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3" name="Parallelogram 1502">
                    <a:extLst>
                      <a:ext uri="{FF2B5EF4-FFF2-40B4-BE49-F238E27FC236}">
                        <a16:creationId xmlns:a16="http://schemas.microsoft.com/office/drawing/2014/main" id="{DEFE5F16-A0E7-5699-F5AF-98C96DC7E26E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159636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4" name="Rounded Rectangle 1503">
                    <a:extLst>
                      <a:ext uri="{FF2B5EF4-FFF2-40B4-BE49-F238E27FC236}">
                        <a16:creationId xmlns:a16="http://schemas.microsoft.com/office/drawing/2014/main" id="{524C2520-968D-FBE7-11E1-27A668D2B2A2}"/>
                      </a:ext>
                    </a:extLst>
                  </p:cNvPr>
                  <p:cNvSpPr/>
                  <p:nvPr/>
                </p:nvSpPr>
                <p:spPr>
                  <a:xfrm>
                    <a:off x="5462559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5" name="Oval 1504">
                    <a:extLst>
                      <a:ext uri="{FF2B5EF4-FFF2-40B4-BE49-F238E27FC236}">
                        <a16:creationId xmlns:a16="http://schemas.microsoft.com/office/drawing/2014/main" id="{1B6A3757-FD86-93A3-90C3-059D15296546}"/>
                      </a:ext>
                    </a:extLst>
                  </p:cNvPr>
                  <p:cNvSpPr/>
                  <p:nvPr/>
                </p:nvSpPr>
                <p:spPr>
                  <a:xfrm>
                    <a:off x="5307314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6" name="Parallelogram 1505">
                    <a:extLst>
                      <a:ext uri="{FF2B5EF4-FFF2-40B4-BE49-F238E27FC236}">
                        <a16:creationId xmlns:a16="http://schemas.microsoft.com/office/drawing/2014/main" id="{BCB029A6-732A-E093-ABB5-08EC1B8A6E9D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328115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  <p:sp>
                <p:nvSpPr>
                  <p:cNvPr id="1507" name="Oval 1506">
                    <a:extLst>
                      <a:ext uri="{FF2B5EF4-FFF2-40B4-BE49-F238E27FC236}">
                        <a16:creationId xmlns:a16="http://schemas.microsoft.com/office/drawing/2014/main" id="{1E7B2954-5AD8-683E-5456-8441EDB12069}"/>
                      </a:ext>
                    </a:extLst>
                  </p:cNvPr>
                  <p:cNvSpPr/>
                  <p:nvPr/>
                </p:nvSpPr>
                <p:spPr>
                  <a:xfrm>
                    <a:off x="5307314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8" name="Parallelogram 1507">
                    <a:extLst>
                      <a:ext uri="{FF2B5EF4-FFF2-40B4-BE49-F238E27FC236}">
                        <a16:creationId xmlns:a16="http://schemas.microsoft.com/office/drawing/2014/main" id="{5CA85EE1-1FC8-F120-3EAD-C0B9E0CCBE78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328115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09" name="Oval 1508">
                    <a:extLst>
                      <a:ext uri="{FF2B5EF4-FFF2-40B4-BE49-F238E27FC236}">
                        <a16:creationId xmlns:a16="http://schemas.microsoft.com/office/drawing/2014/main" id="{F314189D-7653-4782-E4F9-F976E6DBD4AF}"/>
                      </a:ext>
                    </a:extLst>
                  </p:cNvPr>
                  <p:cNvSpPr/>
                  <p:nvPr/>
                </p:nvSpPr>
                <p:spPr>
                  <a:xfrm>
                    <a:off x="5466016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0" name="Parallelogram 1509">
                    <a:extLst>
                      <a:ext uri="{FF2B5EF4-FFF2-40B4-BE49-F238E27FC236}">
                        <a16:creationId xmlns:a16="http://schemas.microsoft.com/office/drawing/2014/main" id="{C28B49E5-71DA-4A7D-4BB2-D915E05C0414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486138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1" name="Rounded Rectangle 1510">
                    <a:extLst>
                      <a:ext uri="{FF2B5EF4-FFF2-40B4-BE49-F238E27FC236}">
                        <a16:creationId xmlns:a16="http://schemas.microsoft.com/office/drawing/2014/main" id="{DB84F01E-52C3-3A36-6BFF-175836D8BE6F}"/>
                      </a:ext>
                    </a:extLst>
                  </p:cNvPr>
                  <p:cNvSpPr/>
                  <p:nvPr/>
                </p:nvSpPr>
                <p:spPr>
                  <a:xfrm>
                    <a:off x="5786993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2" name="Oval 1511">
                    <a:extLst>
                      <a:ext uri="{FF2B5EF4-FFF2-40B4-BE49-F238E27FC236}">
                        <a16:creationId xmlns:a16="http://schemas.microsoft.com/office/drawing/2014/main" id="{DC48B6FB-1881-C75E-0210-E9F60DF31E07}"/>
                      </a:ext>
                    </a:extLst>
                  </p:cNvPr>
                  <p:cNvSpPr/>
                  <p:nvPr/>
                </p:nvSpPr>
                <p:spPr>
                  <a:xfrm>
                    <a:off x="5631744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3" name="Parallelogram 1512">
                    <a:extLst>
                      <a:ext uri="{FF2B5EF4-FFF2-40B4-BE49-F238E27FC236}">
                        <a16:creationId xmlns:a16="http://schemas.microsoft.com/office/drawing/2014/main" id="{14012DF9-AA7C-2EC0-C911-EED5D9F83865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652552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4" name="Oval 1513">
                    <a:extLst>
                      <a:ext uri="{FF2B5EF4-FFF2-40B4-BE49-F238E27FC236}">
                        <a16:creationId xmlns:a16="http://schemas.microsoft.com/office/drawing/2014/main" id="{E2FF6BE5-C4FB-AC96-867C-3333C3742B14}"/>
                      </a:ext>
                    </a:extLst>
                  </p:cNvPr>
                  <p:cNvSpPr/>
                  <p:nvPr/>
                </p:nvSpPr>
                <p:spPr>
                  <a:xfrm>
                    <a:off x="5631744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5" name="Parallelogram 1514">
                    <a:extLst>
                      <a:ext uri="{FF2B5EF4-FFF2-40B4-BE49-F238E27FC236}">
                        <a16:creationId xmlns:a16="http://schemas.microsoft.com/office/drawing/2014/main" id="{FBEAB9AB-E8F0-8DE3-4CF2-232F3E17AC1D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652552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6" name="Oval 1515">
                    <a:extLst>
                      <a:ext uri="{FF2B5EF4-FFF2-40B4-BE49-F238E27FC236}">
                        <a16:creationId xmlns:a16="http://schemas.microsoft.com/office/drawing/2014/main" id="{00FAD118-C6B4-1F31-490A-37C0A6EC56EE}"/>
                      </a:ext>
                    </a:extLst>
                  </p:cNvPr>
                  <p:cNvSpPr/>
                  <p:nvPr/>
                </p:nvSpPr>
                <p:spPr>
                  <a:xfrm>
                    <a:off x="5790449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7" name="Parallelogram 1516">
                    <a:extLst>
                      <a:ext uri="{FF2B5EF4-FFF2-40B4-BE49-F238E27FC236}">
                        <a16:creationId xmlns:a16="http://schemas.microsoft.com/office/drawing/2014/main" id="{8C1E42BD-1019-5EB4-E933-103D27E9DEF9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810571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8" name="Rounded Rectangle 1517">
                    <a:extLst>
                      <a:ext uri="{FF2B5EF4-FFF2-40B4-BE49-F238E27FC236}">
                        <a16:creationId xmlns:a16="http://schemas.microsoft.com/office/drawing/2014/main" id="{55C2C5D9-401A-7AAD-E6E5-D0F34C479325}"/>
                      </a:ext>
                    </a:extLst>
                  </p:cNvPr>
                  <p:cNvSpPr/>
                  <p:nvPr/>
                </p:nvSpPr>
                <p:spPr>
                  <a:xfrm>
                    <a:off x="6111428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19" name="Oval 1518">
                    <a:extLst>
                      <a:ext uri="{FF2B5EF4-FFF2-40B4-BE49-F238E27FC236}">
                        <a16:creationId xmlns:a16="http://schemas.microsoft.com/office/drawing/2014/main" id="{04A82F28-A018-E02F-278A-7FAA0C94A7EE}"/>
                      </a:ext>
                    </a:extLst>
                  </p:cNvPr>
                  <p:cNvSpPr/>
                  <p:nvPr/>
                </p:nvSpPr>
                <p:spPr>
                  <a:xfrm>
                    <a:off x="5956183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20" name="Parallelogram 1519">
                    <a:extLst>
                      <a:ext uri="{FF2B5EF4-FFF2-40B4-BE49-F238E27FC236}">
                        <a16:creationId xmlns:a16="http://schemas.microsoft.com/office/drawing/2014/main" id="{60777C63-2A7F-337A-7AD6-2E7989529ACD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976987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21" name="Oval 1520">
                    <a:extLst>
                      <a:ext uri="{FF2B5EF4-FFF2-40B4-BE49-F238E27FC236}">
                        <a16:creationId xmlns:a16="http://schemas.microsoft.com/office/drawing/2014/main" id="{041D0232-408E-A2A2-D375-EE01E7E1FE29}"/>
                      </a:ext>
                    </a:extLst>
                  </p:cNvPr>
                  <p:cNvSpPr/>
                  <p:nvPr/>
                </p:nvSpPr>
                <p:spPr>
                  <a:xfrm>
                    <a:off x="5956183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22" name="Parallelogram 1521">
                    <a:extLst>
                      <a:ext uri="{FF2B5EF4-FFF2-40B4-BE49-F238E27FC236}">
                        <a16:creationId xmlns:a16="http://schemas.microsoft.com/office/drawing/2014/main" id="{3111D558-F448-F100-00EE-943E46C424BA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976987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23" name="Oval 1522">
                    <a:extLst>
                      <a:ext uri="{FF2B5EF4-FFF2-40B4-BE49-F238E27FC236}">
                        <a16:creationId xmlns:a16="http://schemas.microsoft.com/office/drawing/2014/main" id="{5D58A08F-D2FE-98E0-905F-8830E7439419}"/>
                      </a:ext>
                    </a:extLst>
                  </p:cNvPr>
                  <p:cNvSpPr/>
                  <p:nvPr/>
                </p:nvSpPr>
                <p:spPr>
                  <a:xfrm>
                    <a:off x="6114881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24" name="Parallelogram 1523">
                    <a:extLst>
                      <a:ext uri="{FF2B5EF4-FFF2-40B4-BE49-F238E27FC236}">
                        <a16:creationId xmlns:a16="http://schemas.microsoft.com/office/drawing/2014/main" id="{D3A6E457-E982-DC85-824F-5350705873EE}"/>
                      </a:ext>
                    </a:extLst>
                  </p:cNvPr>
                  <p:cNvSpPr/>
                  <p:nvPr/>
                </p:nvSpPr>
                <p:spPr>
                  <a:xfrm rot="357466">
                    <a:off x="6135005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1364" name="Group 1363">
                  <a:extLst>
                    <a:ext uri="{FF2B5EF4-FFF2-40B4-BE49-F238E27FC236}">
                      <a16:creationId xmlns:a16="http://schemas.microsoft.com/office/drawing/2014/main" id="{08B1576F-E066-FF0B-4831-DF86E6207CC1}"/>
                    </a:ext>
                  </a:extLst>
                </p:cNvPr>
                <p:cNvGrpSpPr/>
                <p:nvPr/>
              </p:nvGrpSpPr>
              <p:grpSpPr>
                <a:xfrm>
                  <a:off x="-738197" y="-546815"/>
                  <a:ext cx="1597447" cy="293665"/>
                  <a:chOff x="4656376" y="2273519"/>
                  <a:chExt cx="1597447" cy="293665"/>
                </a:xfrm>
              </p:grpSpPr>
              <p:sp>
                <p:nvSpPr>
                  <p:cNvPr id="1455" name="Rounded Rectangle 1454">
                    <a:extLst>
                      <a:ext uri="{FF2B5EF4-FFF2-40B4-BE49-F238E27FC236}">
                        <a16:creationId xmlns:a16="http://schemas.microsoft.com/office/drawing/2014/main" id="{6BC92F68-265A-4219-B666-11EDC43D059A}"/>
                      </a:ext>
                    </a:extLst>
                  </p:cNvPr>
                  <p:cNvSpPr/>
                  <p:nvPr/>
                </p:nvSpPr>
                <p:spPr>
                  <a:xfrm>
                    <a:off x="4811623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56" name="Oval 1455">
                    <a:extLst>
                      <a:ext uri="{FF2B5EF4-FFF2-40B4-BE49-F238E27FC236}">
                        <a16:creationId xmlns:a16="http://schemas.microsoft.com/office/drawing/2014/main" id="{5C5F6A4D-62FF-1A2D-5C61-005197217349}"/>
                      </a:ext>
                    </a:extLst>
                  </p:cNvPr>
                  <p:cNvSpPr/>
                  <p:nvPr/>
                </p:nvSpPr>
                <p:spPr>
                  <a:xfrm>
                    <a:off x="4656376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57" name="Parallelogram 1456">
                    <a:extLst>
                      <a:ext uri="{FF2B5EF4-FFF2-40B4-BE49-F238E27FC236}">
                        <a16:creationId xmlns:a16="http://schemas.microsoft.com/office/drawing/2014/main" id="{C5D21CF4-1CAF-878E-C149-BCF0703EA70E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677179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58" name="Oval 1457">
                    <a:extLst>
                      <a:ext uri="{FF2B5EF4-FFF2-40B4-BE49-F238E27FC236}">
                        <a16:creationId xmlns:a16="http://schemas.microsoft.com/office/drawing/2014/main" id="{EC03628E-6884-E364-F452-17B75BEE0C82}"/>
                      </a:ext>
                    </a:extLst>
                  </p:cNvPr>
                  <p:cNvSpPr/>
                  <p:nvPr/>
                </p:nvSpPr>
                <p:spPr>
                  <a:xfrm>
                    <a:off x="4656376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59" name="Parallelogram 1458">
                    <a:extLst>
                      <a:ext uri="{FF2B5EF4-FFF2-40B4-BE49-F238E27FC236}">
                        <a16:creationId xmlns:a16="http://schemas.microsoft.com/office/drawing/2014/main" id="{ACB252D9-F9F1-B795-331C-C19DE4FE2B7C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677179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0" name="Oval 1459">
                    <a:extLst>
                      <a:ext uri="{FF2B5EF4-FFF2-40B4-BE49-F238E27FC236}">
                        <a16:creationId xmlns:a16="http://schemas.microsoft.com/office/drawing/2014/main" id="{F5B2B8A7-D764-458F-B13F-27C90D1E48BB}"/>
                      </a:ext>
                    </a:extLst>
                  </p:cNvPr>
                  <p:cNvSpPr/>
                  <p:nvPr/>
                </p:nvSpPr>
                <p:spPr>
                  <a:xfrm>
                    <a:off x="4815075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1" name="Parallelogram 1460">
                    <a:extLst>
                      <a:ext uri="{FF2B5EF4-FFF2-40B4-BE49-F238E27FC236}">
                        <a16:creationId xmlns:a16="http://schemas.microsoft.com/office/drawing/2014/main" id="{367AD9AD-81AE-004A-BE8D-10A673295B86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835202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2" name="Rounded Rectangle 1461">
                    <a:extLst>
                      <a:ext uri="{FF2B5EF4-FFF2-40B4-BE49-F238E27FC236}">
                        <a16:creationId xmlns:a16="http://schemas.microsoft.com/office/drawing/2014/main" id="{70C24F86-3148-6DD9-F2C0-06A090B708D2}"/>
                      </a:ext>
                    </a:extLst>
                  </p:cNvPr>
                  <p:cNvSpPr/>
                  <p:nvPr/>
                </p:nvSpPr>
                <p:spPr>
                  <a:xfrm>
                    <a:off x="5136058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3" name="Oval 1462">
                    <a:extLst>
                      <a:ext uri="{FF2B5EF4-FFF2-40B4-BE49-F238E27FC236}">
                        <a16:creationId xmlns:a16="http://schemas.microsoft.com/office/drawing/2014/main" id="{5F0F4766-2C3E-D4A4-EBDA-C61F21D19715}"/>
                      </a:ext>
                    </a:extLst>
                  </p:cNvPr>
                  <p:cNvSpPr/>
                  <p:nvPr/>
                </p:nvSpPr>
                <p:spPr>
                  <a:xfrm>
                    <a:off x="4980807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4" name="Parallelogram 1463">
                    <a:extLst>
                      <a:ext uri="{FF2B5EF4-FFF2-40B4-BE49-F238E27FC236}">
                        <a16:creationId xmlns:a16="http://schemas.microsoft.com/office/drawing/2014/main" id="{C4880D1B-5FB3-BAB4-AF81-2AB009B091D0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001617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5" name="Oval 1464">
                    <a:extLst>
                      <a:ext uri="{FF2B5EF4-FFF2-40B4-BE49-F238E27FC236}">
                        <a16:creationId xmlns:a16="http://schemas.microsoft.com/office/drawing/2014/main" id="{B13F434B-05D3-7E86-6AE8-D979C970F700}"/>
                      </a:ext>
                    </a:extLst>
                  </p:cNvPr>
                  <p:cNvSpPr/>
                  <p:nvPr/>
                </p:nvSpPr>
                <p:spPr>
                  <a:xfrm>
                    <a:off x="4980807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6" name="Parallelogram 1465">
                    <a:extLst>
                      <a:ext uri="{FF2B5EF4-FFF2-40B4-BE49-F238E27FC236}">
                        <a16:creationId xmlns:a16="http://schemas.microsoft.com/office/drawing/2014/main" id="{1CF7CA70-5E03-4E6D-AB4C-CA77D917CDF7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001617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7" name="Oval 1466">
                    <a:extLst>
                      <a:ext uri="{FF2B5EF4-FFF2-40B4-BE49-F238E27FC236}">
                        <a16:creationId xmlns:a16="http://schemas.microsoft.com/office/drawing/2014/main" id="{EC4B9267-F022-F2BA-805A-87C90DF77FE6}"/>
                      </a:ext>
                    </a:extLst>
                  </p:cNvPr>
                  <p:cNvSpPr/>
                  <p:nvPr/>
                </p:nvSpPr>
                <p:spPr>
                  <a:xfrm>
                    <a:off x="5139514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8" name="Parallelogram 1467">
                    <a:extLst>
                      <a:ext uri="{FF2B5EF4-FFF2-40B4-BE49-F238E27FC236}">
                        <a16:creationId xmlns:a16="http://schemas.microsoft.com/office/drawing/2014/main" id="{5562261D-377E-221D-65CC-B1FB24666F47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159636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69" name="Rounded Rectangle 1468">
                    <a:extLst>
                      <a:ext uri="{FF2B5EF4-FFF2-40B4-BE49-F238E27FC236}">
                        <a16:creationId xmlns:a16="http://schemas.microsoft.com/office/drawing/2014/main" id="{C9E849F7-716E-9AD4-F197-7BFAFEDB66C9}"/>
                      </a:ext>
                    </a:extLst>
                  </p:cNvPr>
                  <p:cNvSpPr/>
                  <p:nvPr/>
                </p:nvSpPr>
                <p:spPr>
                  <a:xfrm>
                    <a:off x="5462559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0" name="Oval 1469">
                    <a:extLst>
                      <a:ext uri="{FF2B5EF4-FFF2-40B4-BE49-F238E27FC236}">
                        <a16:creationId xmlns:a16="http://schemas.microsoft.com/office/drawing/2014/main" id="{01EFB136-EE9D-57F5-FCFB-3603CC98E249}"/>
                      </a:ext>
                    </a:extLst>
                  </p:cNvPr>
                  <p:cNvSpPr/>
                  <p:nvPr/>
                </p:nvSpPr>
                <p:spPr>
                  <a:xfrm>
                    <a:off x="5307309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1" name="Parallelogram 1470">
                    <a:extLst>
                      <a:ext uri="{FF2B5EF4-FFF2-40B4-BE49-F238E27FC236}">
                        <a16:creationId xmlns:a16="http://schemas.microsoft.com/office/drawing/2014/main" id="{81186CB7-61CA-BE3D-C4E5-D19941D665D3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328115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  <p:sp>
                <p:nvSpPr>
                  <p:cNvPr id="1472" name="Oval 1471">
                    <a:extLst>
                      <a:ext uri="{FF2B5EF4-FFF2-40B4-BE49-F238E27FC236}">
                        <a16:creationId xmlns:a16="http://schemas.microsoft.com/office/drawing/2014/main" id="{1E4EDE11-1A5A-91D1-5949-6A97D55EE47D}"/>
                      </a:ext>
                    </a:extLst>
                  </p:cNvPr>
                  <p:cNvSpPr/>
                  <p:nvPr/>
                </p:nvSpPr>
                <p:spPr>
                  <a:xfrm>
                    <a:off x="5307309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3" name="Parallelogram 1472">
                    <a:extLst>
                      <a:ext uri="{FF2B5EF4-FFF2-40B4-BE49-F238E27FC236}">
                        <a16:creationId xmlns:a16="http://schemas.microsoft.com/office/drawing/2014/main" id="{7380EFC4-43E5-CB59-8DDB-E56D03F8E2A4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328115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4" name="Oval 1473">
                    <a:extLst>
                      <a:ext uri="{FF2B5EF4-FFF2-40B4-BE49-F238E27FC236}">
                        <a16:creationId xmlns:a16="http://schemas.microsoft.com/office/drawing/2014/main" id="{D903BF67-CF83-8619-DBCE-98113F8B0273}"/>
                      </a:ext>
                    </a:extLst>
                  </p:cNvPr>
                  <p:cNvSpPr/>
                  <p:nvPr/>
                </p:nvSpPr>
                <p:spPr>
                  <a:xfrm>
                    <a:off x="5466010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5" name="Parallelogram 1474">
                    <a:extLst>
                      <a:ext uri="{FF2B5EF4-FFF2-40B4-BE49-F238E27FC236}">
                        <a16:creationId xmlns:a16="http://schemas.microsoft.com/office/drawing/2014/main" id="{47D1B402-A95B-C7A9-A9ED-AFEADF07C645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486138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6" name="Rounded Rectangle 1475">
                    <a:extLst>
                      <a:ext uri="{FF2B5EF4-FFF2-40B4-BE49-F238E27FC236}">
                        <a16:creationId xmlns:a16="http://schemas.microsoft.com/office/drawing/2014/main" id="{0709DA24-F811-AA76-5EFE-B348262D592F}"/>
                      </a:ext>
                    </a:extLst>
                  </p:cNvPr>
                  <p:cNvSpPr/>
                  <p:nvPr/>
                </p:nvSpPr>
                <p:spPr>
                  <a:xfrm>
                    <a:off x="5786993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7" name="Oval 1476">
                    <a:extLst>
                      <a:ext uri="{FF2B5EF4-FFF2-40B4-BE49-F238E27FC236}">
                        <a16:creationId xmlns:a16="http://schemas.microsoft.com/office/drawing/2014/main" id="{9067EFAB-343A-7F07-52D9-55A2A3F9FDF0}"/>
                      </a:ext>
                    </a:extLst>
                  </p:cNvPr>
                  <p:cNvSpPr/>
                  <p:nvPr/>
                </p:nvSpPr>
                <p:spPr>
                  <a:xfrm>
                    <a:off x="5631744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8" name="Parallelogram 1477">
                    <a:extLst>
                      <a:ext uri="{FF2B5EF4-FFF2-40B4-BE49-F238E27FC236}">
                        <a16:creationId xmlns:a16="http://schemas.microsoft.com/office/drawing/2014/main" id="{46EBBBBB-8285-369B-B422-5F20E22C7A6D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652552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79" name="Oval 1478">
                    <a:extLst>
                      <a:ext uri="{FF2B5EF4-FFF2-40B4-BE49-F238E27FC236}">
                        <a16:creationId xmlns:a16="http://schemas.microsoft.com/office/drawing/2014/main" id="{28E700E6-EAFB-3727-81A9-907558254AE3}"/>
                      </a:ext>
                    </a:extLst>
                  </p:cNvPr>
                  <p:cNvSpPr/>
                  <p:nvPr/>
                </p:nvSpPr>
                <p:spPr>
                  <a:xfrm>
                    <a:off x="5631744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0" name="Parallelogram 1479">
                    <a:extLst>
                      <a:ext uri="{FF2B5EF4-FFF2-40B4-BE49-F238E27FC236}">
                        <a16:creationId xmlns:a16="http://schemas.microsoft.com/office/drawing/2014/main" id="{2EBEA1A6-1940-41AC-587B-307C3D9488E3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652552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1" name="Oval 1480">
                    <a:extLst>
                      <a:ext uri="{FF2B5EF4-FFF2-40B4-BE49-F238E27FC236}">
                        <a16:creationId xmlns:a16="http://schemas.microsoft.com/office/drawing/2014/main" id="{36A7F031-6FB2-C814-B712-9051CA181DAC}"/>
                      </a:ext>
                    </a:extLst>
                  </p:cNvPr>
                  <p:cNvSpPr/>
                  <p:nvPr/>
                </p:nvSpPr>
                <p:spPr>
                  <a:xfrm>
                    <a:off x="5790449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2" name="Parallelogram 1481">
                    <a:extLst>
                      <a:ext uri="{FF2B5EF4-FFF2-40B4-BE49-F238E27FC236}">
                        <a16:creationId xmlns:a16="http://schemas.microsoft.com/office/drawing/2014/main" id="{92CEC935-3100-877A-6781-B6B0813A2089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810571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3" name="Rounded Rectangle 1482">
                    <a:extLst>
                      <a:ext uri="{FF2B5EF4-FFF2-40B4-BE49-F238E27FC236}">
                        <a16:creationId xmlns:a16="http://schemas.microsoft.com/office/drawing/2014/main" id="{F6B5FA7B-A912-8D25-B0FA-B61E7C12F75A}"/>
                      </a:ext>
                    </a:extLst>
                  </p:cNvPr>
                  <p:cNvSpPr/>
                  <p:nvPr/>
                </p:nvSpPr>
                <p:spPr>
                  <a:xfrm>
                    <a:off x="6111428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4" name="Oval 1483">
                    <a:extLst>
                      <a:ext uri="{FF2B5EF4-FFF2-40B4-BE49-F238E27FC236}">
                        <a16:creationId xmlns:a16="http://schemas.microsoft.com/office/drawing/2014/main" id="{933DBDE6-3F71-1D3E-2949-4615E859100B}"/>
                      </a:ext>
                    </a:extLst>
                  </p:cNvPr>
                  <p:cNvSpPr/>
                  <p:nvPr/>
                </p:nvSpPr>
                <p:spPr>
                  <a:xfrm>
                    <a:off x="5956183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5" name="Parallelogram 1484">
                    <a:extLst>
                      <a:ext uri="{FF2B5EF4-FFF2-40B4-BE49-F238E27FC236}">
                        <a16:creationId xmlns:a16="http://schemas.microsoft.com/office/drawing/2014/main" id="{5734EE14-A592-74C9-6F16-2F0E884D9871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976987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6" name="Oval 1485">
                    <a:extLst>
                      <a:ext uri="{FF2B5EF4-FFF2-40B4-BE49-F238E27FC236}">
                        <a16:creationId xmlns:a16="http://schemas.microsoft.com/office/drawing/2014/main" id="{ECCB01B8-B1D8-3597-0B5C-4AD871AEB456}"/>
                      </a:ext>
                    </a:extLst>
                  </p:cNvPr>
                  <p:cNvSpPr/>
                  <p:nvPr/>
                </p:nvSpPr>
                <p:spPr>
                  <a:xfrm>
                    <a:off x="5956183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7" name="Parallelogram 1486">
                    <a:extLst>
                      <a:ext uri="{FF2B5EF4-FFF2-40B4-BE49-F238E27FC236}">
                        <a16:creationId xmlns:a16="http://schemas.microsoft.com/office/drawing/2014/main" id="{47197952-15C9-4E72-9751-E1A2EE460984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976987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8" name="Oval 1487">
                    <a:extLst>
                      <a:ext uri="{FF2B5EF4-FFF2-40B4-BE49-F238E27FC236}">
                        <a16:creationId xmlns:a16="http://schemas.microsoft.com/office/drawing/2014/main" id="{5EDA99CD-7CC3-8FB1-53E4-663DB4078905}"/>
                      </a:ext>
                    </a:extLst>
                  </p:cNvPr>
                  <p:cNvSpPr/>
                  <p:nvPr/>
                </p:nvSpPr>
                <p:spPr>
                  <a:xfrm>
                    <a:off x="6114881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89" name="Parallelogram 1488">
                    <a:extLst>
                      <a:ext uri="{FF2B5EF4-FFF2-40B4-BE49-F238E27FC236}">
                        <a16:creationId xmlns:a16="http://schemas.microsoft.com/office/drawing/2014/main" id="{CC22E17C-B612-5507-0630-C6C6177AE827}"/>
                      </a:ext>
                    </a:extLst>
                  </p:cNvPr>
                  <p:cNvSpPr/>
                  <p:nvPr/>
                </p:nvSpPr>
                <p:spPr>
                  <a:xfrm rot="357466">
                    <a:off x="6135005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1365" name="Group 1364">
                  <a:extLst>
                    <a:ext uri="{FF2B5EF4-FFF2-40B4-BE49-F238E27FC236}">
                      <a16:creationId xmlns:a16="http://schemas.microsoft.com/office/drawing/2014/main" id="{85F888F2-1670-05CF-9F69-413647D93093}"/>
                    </a:ext>
                  </a:extLst>
                </p:cNvPr>
                <p:cNvGrpSpPr/>
                <p:nvPr/>
              </p:nvGrpSpPr>
              <p:grpSpPr>
                <a:xfrm>
                  <a:off x="-421465" y="-232228"/>
                  <a:ext cx="1284772" cy="307055"/>
                  <a:chOff x="2769658" y="940281"/>
                  <a:chExt cx="1284772" cy="307055"/>
                </a:xfrm>
              </p:grpSpPr>
              <p:grpSp>
                <p:nvGrpSpPr>
                  <p:cNvPr id="1429" name="Group 1428">
                    <a:extLst>
                      <a:ext uri="{FF2B5EF4-FFF2-40B4-BE49-F238E27FC236}">
                        <a16:creationId xmlns:a16="http://schemas.microsoft.com/office/drawing/2014/main" id="{EDA99B04-7CF0-FDC0-A67F-08FBDF36EB23}"/>
                      </a:ext>
                    </a:extLst>
                  </p:cNvPr>
                  <p:cNvGrpSpPr/>
                  <p:nvPr/>
                </p:nvGrpSpPr>
                <p:grpSpPr>
                  <a:xfrm>
                    <a:off x="2769658" y="940281"/>
                    <a:ext cx="1284772" cy="307055"/>
                    <a:chOff x="3903804" y="4039274"/>
                    <a:chExt cx="1973977" cy="471773"/>
                  </a:xfrm>
                </p:grpSpPr>
                <p:grpSp>
                  <p:nvGrpSpPr>
                    <p:cNvPr id="1435" name="Group 1434">
                      <a:extLst>
                        <a:ext uri="{FF2B5EF4-FFF2-40B4-BE49-F238E27FC236}">
                          <a16:creationId xmlns:a16="http://schemas.microsoft.com/office/drawing/2014/main" id="{D2BE186C-9263-7B05-25CC-FCE760E51B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03804" y="4039274"/>
                      <a:ext cx="474742" cy="471773"/>
                      <a:chOff x="2295868" y="1420938"/>
                      <a:chExt cx="474742" cy="471773"/>
                    </a:xfrm>
                  </p:grpSpPr>
                  <p:sp>
                    <p:nvSpPr>
                      <p:cNvPr id="1451" name="Rectangle 1450">
                        <a:extLst>
                          <a:ext uri="{FF2B5EF4-FFF2-40B4-BE49-F238E27FC236}">
                            <a16:creationId xmlns:a16="http://schemas.microsoft.com/office/drawing/2014/main" id="{BB58F0E0-5FD8-9B53-F8D6-92A0AD3192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52" name="Rectangle 1451">
                        <a:extLst>
                          <a:ext uri="{FF2B5EF4-FFF2-40B4-BE49-F238E27FC236}">
                            <a16:creationId xmlns:a16="http://schemas.microsoft.com/office/drawing/2014/main" id="{D9C62CD0-C05B-A125-F314-31776C287C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53" name="Rectangle 1452">
                        <a:extLst>
                          <a:ext uri="{FF2B5EF4-FFF2-40B4-BE49-F238E27FC236}">
                            <a16:creationId xmlns:a16="http://schemas.microsoft.com/office/drawing/2014/main" id="{93427AD3-279C-8C01-6EE4-B23C029ED6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54" name="Rectangle 1453">
                        <a:extLst>
                          <a:ext uri="{FF2B5EF4-FFF2-40B4-BE49-F238E27FC236}">
                            <a16:creationId xmlns:a16="http://schemas.microsoft.com/office/drawing/2014/main" id="{9339AE38-0C21-58E0-CF21-A7022E85F4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  <p:grpSp>
                  <p:nvGrpSpPr>
                    <p:cNvPr id="1436" name="Group 1435">
                      <a:extLst>
                        <a:ext uri="{FF2B5EF4-FFF2-40B4-BE49-F238E27FC236}">
                          <a16:creationId xmlns:a16="http://schemas.microsoft.com/office/drawing/2014/main" id="{2A7E9B88-7828-B1F3-2ABB-0D354EE15F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3294" y="4039274"/>
                      <a:ext cx="474742" cy="471773"/>
                      <a:chOff x="2295868" y="1420938"/>
                      <a:chExt cx="474742" cy="471773"/>
                    </a:xfrm>
                  </p:grpSpPr>
                  <p:sp>
                    <p:nvSpPr>
                      <p:cNvPr id="1447" name="Rectangle 1446">
                        <a:extLst>
                          <a:ext uri="{FF2B5EF4-FFF2-40B4-BE49-F238E27FC236}">
                            <a16:creationId xmlns:a16="http://schemas.microsoft.com/office/drawing/2014/main" id="{48F60F32-B4E7-9ED4-9C82-98E4E3262F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48" name="Rectangle 1447">
                        <a:extLst>
                          <a:ext uri="{FF2B5EF4-FFF2-40B4-BE49-F238E27FC236}">
                            <a16:creationId xmlns:a16="http://schemas.microsoft.com/office/drawing/2014/main" id="{85DC29FD-E9A1-B175-013E-6071F710AC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49" name="Rectangle 1448">
                        <a:extLst>
                          <a:ext uri="{FF2B5EF4-FFF2-40B4-BE49-F238E27FC236}">
                            <a16:creationId xmlns:a16="http://schemas.microsoft.com/office/drawing/2014/main" id="{64717229-6D09-4642-1C97-99D402F58A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50" name="Rectangle 1449">
                        <a:extLst>
                          <a:ext uri="{FF2B5EF4-FFF2-40B4-BE49-F238E27FC236}">
                            <a16:creationId xmlns:a16="http://schemas.microsoft.com/office/drawing/2014/main" id="{2577908E-8939-51F7-90BE-7877FE6568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  <p:grpSp>
                  <p:nvGrpSpPr>
                    <p:cNvPr id="1437" name="Group 1436">
                      <a:extLst>
                        <a:ext uri="{FF2B5EF4-FFF2-40B4-BE49-F238E27FC236}">
                          <a16:creationId xmlns:a16="http://schemas.microsoft.com/office/drawing/2014/main" id="{35905F08-573E-23B1-FBD5-0C0AB87445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03549" y="4039274"/>
                      <a:ext cx="474742" cy="471773"/>
                      <a:chOff x="2295868" y="1420938"/>
                      <a:chExt cx="474742" cy="471773"/>
                    </a:xfrm>
                  </p:grpSpPr>
                  <p:sp>
                    <p:nvSpPr>
                      <p:cNvPr id="1443" name="Rectangle 1442">
                        <a:extLst>
                          <a:ext uri="{FF2B5EF4-FFF2-40B4-BE49-F238E27FC236}">
                            <a16:creationId xmlns:a16="http://schemas.microsoft.com/office/drawing/2014/main" id="{4E813CC9-7004-B87B-22D9-CBC5802B11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44" name="Rectangle 1443">
                        <a:extLst>
                          <a:ext uri="{FF2B5EF4-FFF2-40B4-BE49-F238E27FC236}">
                            <a16:creationId xmlns:a16="http://schemas.microsoft.com/office/drawing/2014/main" id="{FF44AE96-66B2-CDFA-BE8C-2C80FB2C62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45" name="Rectangle 1444">
                        <a:extLst>
                          <a:ext uri="{FF2B5EF4-FFF2-40B4-BE49-F238E27FC236}">
                            <a16:creationId xmlns:a16="http://schemas.microsoft.com/office/drawing/2014/main" id="{AB4A4DD3-EA2D-6D09-B570-1C6AD9D434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46" name="Rectangle 1445">
                        <a:extLst>
                          <a:ext uri="{FF2B5EF4-FFF2-40B4-BE49-F238E27FC236}">
                            <a16:creationId xmlns:a16="http://schemas.microsoft.com/office/drawing/2014/main" id="{4F87C602-79F6-B472-C6D4-1C2D038DDA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  <p:grpSp>
                  <p:nvGrpSpPr>
                    <p:cNvPr id="1438" name="Group 1437">
                      <a:extLst>
                        <a:ext uri="{FF2B5EF4-FFF2-40B4-BE49-F238E27FC236}">
                          <a16:creationId xmlns:a16="http://schemas.microsoft.com/office/drawing/2014/main" id="{5F2BF666-FF62-CBA5-5CA1-163001E696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3039" y="4039274"/>
                      <a:ext cx="474742" cy="471773"/>
                      <a:chOff x="2295868" y="1420938"/>
                      <a:chExt cx="474742" cy="471773"/>
                    </a:xfrm>
                  </p:grpSpPr>
                  <p:sp>
                    <p:nvSpPr>
                      <p:cNvPr id="1439" name="Rectangle 1438">
                        <a:extLst>
                          <a:ext uri="{FF2B5EF4-FFF2-40B4-BE49-F238E27FC236}">
                            <a16:creationId xmlns:a16="http://schemas.microsoft.com/office/drawing/2014/main" id="{38E1E09F-A79C-4232-0733-FDA78E0306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40" name="Rectangle 1439">
                        <a:extLst>
                          <a:ext uri="{FF2B5EF4-FFF2-40B4-BE49-F238E27FC236}">
                            <a16:creationId xmlns:a16="http://schemas.microsoft.com/office/drawing/2014/main" id="{97261E33-1443-3330-DBE0-53E3A92E3C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41" name="Rectangle 1440">
                        <a:extLst>
                          <a:ext uri="{FF2B5EF4-FFF2-40B4-BE49-F238E27FC236}">
                            <a16:creationId xmlns:a16="http://schemas.microsoft.com/office/drawing/2014/main" id="{65C315EA-A3E6-9C6C-6B3B-820353EB24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42" name="Rectangle 1441">
                        <a:extLst>
                          <a:ext uri="{FF2B5EF4-FFF2-40B4-BE49-F238E27FC236}">
                            <a16:creationId xmlns:a16="http://schemas.microsoft.com/office/drawing/2014/main" id="{569F9D9D-03D2-8B28-8DF8-5BDB91C883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</p:grpSp>
              <p:grpSp>
                <p:nvGrpSpPr>
                  <p:cNvPr id="1430" name="Group 1429">
                    <a:extLst>
                      <a:ext uri="{FF2B5EF4-FFF2-40B4-BE49-F238E27FC236}">
                        <a16:creationId xmlns:a16="http://schemas.microsoft.com/office/drawing/2014/main" id="{51442E9F-00B5-ADD6-AEE1-DA14C8563C16}"/>
                      </a:ext>
                    </a:extLst>
                  </p:cNvPr>
                  <p:cNvGrpSpPr/>
                  <p:nvPr/>
                </p:nvGrpSpPr>
                <p:grpSpPr>
                  <a:xfrm>
                    <a:off x="3744382" y="940281"/>
                    <a:ext cx="308988" cy="307055"/>
                    <a:chOff x="2295868" y="1420938"/>
                    <a:chExt cx="474742" cy="471773"/>
                  </a:xfrm>
                </p:grpSpPr>
                <p:sp>
                  <p:nvSpPr>
                    <p:cNvPr id="1431" name="Rectangle 1430">
                      <a:extLst>
                        <a:ext uri="{FF2B5EF4-FFF2-40B4-BE49-F238E27FC236}">
                          <a16:creationId xmlns:a16="http://schemas.microsoft.com/office/drawing/2014/main" id="{E8C5D1FB-5C76-D2F2-2FDD-DF59DCDA3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432" name="Rectangle 1431">
                      <a:extLst>
                        <a:ext uri="{FF2B5EF4-FFF2-40B4-BE49-F238E27FC236}">
                          <a16:creationId xmlns:a16="http://schemas.microsoft.com/office/drawing/2014/main" id="{B740A383-C893-5398-A8CE-A24602796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433" name="Rectangle 1432">
                      <a:extLst>
                        <a:ext uri="{FF2B5EF4-FFF2-40B4-BE49-F238E27FC236}">
                          <a16:creationId xmlns:a16="http://schemas.microsoft.com/office/drawing/2014/main" id="{5C2D3471-CC91-ABEF-33E8-3E9E5862BE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434" name="Rectangle 1433">
                      <a:extLst>
                        <a:ext uri="{FF2B5EF4-FFF2-40B4-BE49-F238E27FC236}">
                          <a16:creationId xmlns:a16="http://schemas.microsoft.com/office/drawing/2014/main" id="{41897BBC-711D-845B-6528-50FEEDC2D2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</p:grpSp>
            <p:grpSp>
              <p:nvGrpSpPr>
                <p:cNvPr id="1366" name="Group 1365">
                  <a:extLst>
                    <a:ext uri="{FF2B5EF4-FFF2-40B4-BE49-F238E27FC236}">
                      <a16:creationId xmlns:a16="http://schemas.microsoft.com/office/drawing/2014/main" id="{67965C86-6932-896F-8162-B335D62FEC67}"/>
                    </a:ext>
                  </a:extLst>
                </p:cNvPr>
                <p:cNvGrpSpPr/>
                <p:nvPr/>
              </p:nvGrpSpPr>
              <p:grpSpPr>
                <a:xfrm>
                  <a:off x="-421465" y="91622"/>
                  <a:ext cx="1284772" cy="307055"/>
                  <a:chOff x="2769658" y="940281"/>
                  <a:chExt cx="1284772" cy="307055"/>
                </a:xfrm>
              </p:grpSpPr>
              <p:grpSp>
                <p:nvGrpSpPr>
                  <p:cNvPr id="1403" name="Group 1402">
                    <a:extLst>
                      <a:ext uri="{FF2B5EF4-FFF2-40B4-BE49-F238E27FC236}">
                        <a16:creationId xmlns:a16="http://schemas.microsoft.com/office/drawing/2014/main" id="{8377FA4F-871F-9324-3AAF-3B72F32BFA35}"/>
                      </a:ext>
                    </a:extLst>
                  </p:cNvPr>
                  <p:cNvGrpSpPr/>
                  <p:nvPr/>
                </p:nvGrpSpPr>
                <p:grpSpPr>
                  <a:xfrm>
                    <a:off x="2769658" y="940281"/>
                    <a:ext cx="1284772" cy="307055"/>
                    <a:chOff x="3903804" y="4039274"/>
                    <a:chExt cx="1973977" cy="471773"/>
                  </a:xfrm>
                </p:grpSpPr>
                <p:grpSp>
                  <p:nvGrpSpPr>
                    <p:cNvPr id="1409" name="Group 1408">
                      <a:extLst>
                        <a:ext uri="{FF2B5EF4-FFF2-40B4-BE49-F238E27FC236}">
                          <a16:creationId xmlns:a16="http://schemas.microsoft.com/office/drawing/2014/main" id="{0F40F57B-A62C-BFC0-9490-65EAD991BB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03804" y="4039274"/>
                      <a:ext cx="474742" cy="471773"/>
                      <a:chOff x="2295868" y="1420938"/>
                      <a:chExt cx="474742" cy="471773"/>
                    </a:xfrm>
                  </p:grpSpPr>
                  <p:sp>
                    <p:nvSpPr>
                      <p:cNvPr id="1425" name="Rectangle 1424">
                        <a:extLst>
                          <a:ext uri="{FF2B5EF4-FFF2-40B4-BE49-F238E27FC236}">
                            <a16:creationId xmlns:a16="http://schemas.microsoft.com/office/drawing/2014/main" id="{463F270F-1F69-EF17-1B84-0434F533F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26" name="Rectangle 1425">
                        <a:extLst>
                          <a:ext uri="{FF2B5EF4-FFF2-40B4-BE49-F238E27FC236}">
                            <a16:creationId xmlns:a16="http://schemas.microsoft.com/office/drawing/2014/main" id="{353C8C13-F927-0335-3E12-617602CED3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27" name="Rectangle 1426">
                        <a:extLst>
                          <a:ext uri="{FF2B5EF4-FFF2-40B4-BE49-F238E27FC236}">
                            <a16:creationId xmlns:a16="http://schemas.microsoft.com/office/drawing/2014/main" id="{7BF6890D-3BE9-0FDF-C00C-82E0FF9AA4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28" name="Rectangle 1427">
                        <a:extLst>
                          <a:ext uri="{FF2B5EF4-FFF2-40B4-BE49-F238E27FC236}">
                            <a16:creationId xmlns:a16="http://schemas.microsoft.com/office/drawing/2014/main" id="{91D093E5-D618-477B-AB3D-D7D3BD2BC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  <p:grpSp>
                  <p:nvGrpSpPr>
                    <p:cNvPr id="1410" name="Group 1409">
                      <a:extLst>
                        <a:ext uri="{FF2B5EF4-FFF2-40B4-BE49-F238E27FC236}">
                          <a16:creationId xmlns:a16="http://schemas.microsoft.com/office/drawing/2014/main" id="{5E3E78C7-2A09-C136-0C68-E96317161D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3294" y="4039274"/>
                      <a:ext cx="474742" cy="471773"/>
                      <a:chOff x="2295868" y="1420938"/>
                      <a:chExt cx="474742" cy="471773"/>
                    </a:xfrm>
                  </p:grpSpPr>
                  <p:sp>
                    <p:nvSpPr>
                      <p:cNvPr id="1421" name="Rectangle 1420">
                        <a:extLst>
                          <a:ext uri="{FF2B5EF4-FFF2-40B4-BE49-F238E27FC236}">
                            <a16:creationId xmlns:a16="http://schemas.microsoft.com/office/drawing/2014/main" id="{A75BDDEA-4967-BBD7-AF33-80D7D090A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22" name="Rectangle 1421">
                        <a:extLst>
                          <a:ext uri="{FF2B5EF4-FFF2-40B4-BE49-F238E27FC236}">
                            <a16:creationId xmlns:a16="http://schemas.microsoft.com/office/drawing/2014/main" id="{AB60BA53-A0E0-D3CB-0965-5F3EC771D6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23" name="Rectangle 1422">
                        <a:extLst>
                          <a:ext uri="{FF2B5EF4-FFF2-40B4-BE49-F238E27FC236}">
                            <a16:creationId xmlns:a16="http://schemas.microsoft.com/office/drawing/2014/main" id="{B05BE877-98B6-456A-4480-1C82A14489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24" name="Rectangle 1423">
                        <a:extLst>
                          <a:ext uri="{FF2B5EF4-FFF2-40B4-BE49-F238E27FC236}">
                            <a16:creationId xmlns:a16="http://schemas.microsoft.com/office/drawing/2014/main" id="{9F5263EA-F3A2-BF41-DA08-EF6C41D44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  <p:grpSp>
                  <p:nvGrpSpPr>
                    <p:cNvPr id="1411" name="Group 1410">
                      <a:extLst>
                        <a:ext uri="{FF2B5EF4-FFF2-40B4-BE49-F238E27FC236}">
                          <a16:creationId xmlns:a16="http://schemas.microsoft.com/office/drawing/2014/main" id="{F21A32D4-DAA6-DEC9-22BB-6D99B23D12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03549" y="4039274"/>
                      <a:ext cx="474742" cy="471773"/>
                      <a:chOff x="2295868" y="1420938"/>
                      <a:chExt cx="474742" cy="471773"/>
                    </a:xfrm>
                  </p:grpSpPr>
                  <p:sp>
                    <p:nvSpPr>
                      <p:cNvPr id="1417" name="Rectangle 1416">
                        <a:extLst>
                          <a:ext uri="{FF2B5EF4-FFF2-40B4-BE49-F238E27FC236}">
                            <a16:creationId xmlns:a16="http://schemas.microsoft.com/office/drawing/2014/main" id="{7BB079C6-C41E-ABF0-D9C0-F07DB437A2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18" name="Rectangle 1417">
                        <a:extLst>
                          <a:ext uri="{FF2B5EF4-FFF2-40B4-BE49-F238E27FC236}">
                            <a16:creationId xmlns:a16="http://schemas.microsoft.com/office/drawing/2014/main" id="{5A57F3F0-6792-1BD1-975A-AAF6077D33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19" name="Rectangle 1418">
                        <a:extLst>
                          <a:ext uri="{FF2B5EF4-FFF2-40B4-BE49-F238E27FC236}">
                            <a16:creationId xmlns:a16="http://schemas.microsoft.com/office/drawing/2014/main" id="{F787025F-46DD-2589-B031-FD506F55FE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20" name="Rectangle 1419">
                        <a:extLst>
                          <a:ext uri="{FF2B5EF4-FFF2-40B4-BE49-F238E27FC236}">
                            <a16:creationId xmlns:a16="http://schemas.microsoft.com/office/drawing/2014/main" id="{E24EB628-CD57-279B-AFD3-90EF50CCF4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  <p:grpSp>
                  <p:nvGrpSpPr>
                    <p:cNvPr id="1412" name="Group 1411">
                      <a:extLst>
                        <a:ext uri="{FF2B5EF4-FFF2-40B4-BE49-F238E27FC236}">
                          <a16:creationId xmlns:a16="http://schemas.microsoft.com/office/drawing/2014/main" id="{064AB1CA-E281-B24A-2747-5940A927D7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3039" y="4039274"/>
                      <a:ext cx="474742" cy="471773"/>
                      <a:chOff x="2295868" y="1420938"/>
                      <a:chExt cx="474742" cy="471773"/>
                    </a:xfrm>
                  </p:grpSpPr>
                  <p:sp>
                    <p:nvSpPr>
                      <p:cNvPr id="1413" name="Rectangle 1412">
                        <a:extLst>
                          <a:ext uri="{FF2B5EF4-FFF2-40B4-BE49-F238E27FC236}">
                            <a16:creationId xmlns:a16="http://schemas.microsoft.com/office/drawing/2014/main" id="{34898BE8-3E83-8C04-3DC9-9FB95AED2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14" name="Rectangle 1413">
                        <a:extLst>
                          <a:ext uri="{FF2B5EF4-FFF2-40B4-BE49-F238E27FC236}">
                            <a16:creationId xmlns:a16="http://schemas.microsoft.com/office/drawing/2014/main" id="{55EC8D65-51A6-28A9-3BFC-2C65C4006F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42093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15" name="Rectangle 1414">
                        <a:extLst>
                          <a:ext uri="{FF2B5EF4-FFF2-40B4-BE49-F238E27FC236}">
                            <a16:creationId xmlns:a16="http://schemas.microsoft.com/office/drawing/2014/main" id="{C0527D61-88C7-4B0D-DEAC-B85B21F0A5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95868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  <p:sp>
                    <p:nvSpPr>
                      <p:cNvPr id="1416" name="Rectangle 1415">
                        <a:extLst>
                          <a:ext uri="{FF2B5EF4-FFF2-40B4-BE49-F238E27FC236}">
                            <a16:creationId xmlns:a16="http://schemas.microsoft.com/office/drawing/2014/main" id="{959BF17F-92E5-A025-4388-1C9894F710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33787" y="1655888"/>
                        <a:ext cx="236823" cy="2368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/>
                      </a:p>
                    </p:txBody>
                  </p:sp>
                </p:grpSp>
              </p:grpSp>
              <p:grpSp>
                <p:nvGrpSpPr>
                  <p:cNvPr id="1404" name="Group 1403">
                    <a:extLst>
                      <a:ext uri="{FF2B5EF4-FFF2-40B4-BE49-F238E27FC236}">
                        <a16:creationId xmlns:a16="http://schemas.microsoft.com/office/drawing/2014/main" id="{6194A6EE-DE8A-7B91-002C-FCF6BF904FD0}"/>
                      </a:ext>
                    </a:extLst>
                  </p:cNvPr>
                  <p:cNvGrpSpPr/>
                  <p:nvPr/>
                </p:nvGrpSpPr>
                <p:grpSpPr>
                  <a:xfrm>
                    <a:off x="3744382" y="940281"/>
                    <a:ext cx="308988" cy="307055"/>
                    <a:chOff x="2295868" y="1420938"/>
                    <a:chExt cx="474742" cy="471773"/>
                  </a:xfrm>
                </p:grpSpPr>
                <p:sp>
                  <p:nvSpPr>
                    <p:cNvPr id="1405" name="Rectangle 1404">
                      <a:extLst>
                        <a:ext uri="{FF2B5EF4-FFF2-40B4-BE49-F238E27FC236}">
                          <a16:creationId xmlns:a16="http://schemas.microsoft.com/office/drawing/2014/main" id="{8F78ADA0-B263-34CD-9EC4-50044FCA7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406" name="Rectangle 1405">
                      <a:extLst>
                        <a:ext uri="{FF2B5EF4-FFF2-40B4-BE49-F238E27FC236}">
                          <a16:creationId xmlns:a16="http://schemas.microsoft.com/office/drawing/2014/main" id="{4FC95291-C2FC-1169-C40F-3807F63C3B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42093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407" name="Rectangle 1406">
                      <a:extLst>
                        <a:ext uri="{FF2B5EF4-FFF2-40B4-BE49-F238E27FC236}">
                          <a16:creationId xmlns:a16="http://schemas.microsoft.com/office/drawing/2014/main" id="{12FA9D51-12F8-1B14-2D36-7F441A03C3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5868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  <p:sp>
                  <p:nvSpPr>
                    <p:cNvPr id="1408" name="Rectangle 1407">
                      <a:extLst>
                        <a:ext uri="{FF2B5EF4-FFF2-40B4-BE49-F238E27FC236}">
                          <a16:creationId xmlns:a16="http://schemas.microsoft.com/office/drawing/2014/main" id="{5E467699-0081-D699-C216-7540252F9A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3787" y="1655888"/>
                      <a:ext cx="236823" cy="23682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/>
                    </a:p>
                  </p:txBody>
                </p:sp>
              </p:grpSp>
            </p:grpSp>
            <p:grpSp>
              <p:nvGrpSpPr>
                <p:cNvPr id="1367" name="Group 1366">
                  <a:extLst>
                    <a:ext uri="{FF2B5EF4-FFF2-40B4-BE49-F238E27FC236}">
                      <a16:creationId xmlns:a16="http://schemas.microsoft.com/office/drawing/2014/main" id="{83C04EE6-2DAF-1D29-831E-7A47637665B8}"/>
                    </a:ext>
                  </a:extLst>
                </p:cNvPr>
                <p:cNvGrpSpPr/>
                <p:nvPr/>
              </p:nvGrpSpPr>
              <p:grpSpPr>
                <a:xfrm>
                  <a:off x="-741567" y="101951"/>
                  <a:ext cx="1597447" cy="293665"/>
                  <a:chOff x="4656376" y="2273519"/>
                  <a:chExt cx="1597447" cy="293665"/>
                </a:xfrm>
              </p:grpSpPr>
              <p:sp>
                <p:nvSpPr>
                  <p:cNvPr id="1368" name="Rounded Rectangle 1367">
                    <a:extLst>
                      <a:ext uri="{FF2B5EF4-FFF2-40B4-BE49-F238E27FC236}">
                        <a16:creationId xmlns:a16="http://schemas.microsoft.com/office/drawing/2014/main" id="{73A5C01F-7102-6065-9EC2-E12539FF4BA7}"/>
                      </a:ext>
                    </a:extLst>
                  </p:cNvPr>
                  <p:cNvSpPr/>
                  <p:nvPr/>
                </p:nvSpPr>
                <p:spPr>
                  <a:xfrm>
                    <a:off x="4811623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69" name="Oval 1368">
                    <a:extLst>
                      <a:ext uri="{FF2B5EF4-FFF2-40B4-BE49-F238E27FC236}">
                        <a16:creationId xmlns:a16="http://schemas.microsoft.com/office/drawing/2014/main" id="{5CF44535-30C4-2E27-CF3A-CC6430328052}"/>
                      </a:ext>
                    </a:extLst>
                  </p:cNvPr>
                  <p:cNvSpPr/>
                  <p:nvPr/>
                </p:nvSpPr>
                <p:spPr>
                  <a:xfrm>
                    <a:off x="4656376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0" name="Parallelogram 1369">
                    <a:extLst>
                      <a:ext uri="{FF2B5EF4-FFF2-40B4-BE49-F238E27FC236}">
                        <a16:creationId xmlns:a16="http://schemas.microsoft.com/office/drawing/2014/main" id="{6D83C91D-A269-C133-979D-9154743506F4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677179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1" name="Oval 1370">
                    <a:extLst>
                      <a:ext uri="{FF2B5EF4-FFF2-40B4-BE49-F238E27FC236}">
                        <a16:creationId xmlns:a16="http://schemas.microsoft.com/office/drawing/2014/main" id="{2CC8049E-2E8B-73C8-F079-46B63FF2D745}"/>
                      </a:ext>
                    </a:extLst>
                  </p:cNvPr>
                  <p:cNvSpPr/>
                  <p:nvPr/>
                </p:nvSpPr>
                <p:spPr>
                  <a:xfrm>
                    <a:off x="4656376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2" name="Parallelogram 1371">
                    <a:extLst>
                      <a:ext uri="{FF2B5EF4-FFF2-40B4-BE49-F238E27FC236}">
                        <a16:creationId xmlns:a16="http://schemas.microsoft.com/office/drawing/2014/main" id="{99F92B67-127A-8B2E-868D-D91CC22036C0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677179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3" name="Oval 1372">
                    <a:extLst>
                      <a:ext uri="{FF2B5EF4-FFF2-40B4-BE49-F238E27FC236}">
                        <a16:creationId xmlns:a16="http://schemas.microsoft.com/office/drawing/2014/main" id="{2E3A3B9C-B28E-59A0-874E-5844371D6C5B}"/>
                      </a:ext>
                    </a:extLst>
                  </p:cNvPr>
                  <p:cNvSpPr/>
                  <p:nvPr/>
                </p:nvSpPr>
                <p:spPr>
                  <a:xfrm>
                    <a:off x="4815075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4" name="Parallelogram 1373">
                    <a:extLst>
                      <a:ext uri="{FF2B5EF4-FFF2-40B4-BE49-F238E27FC236}">
                        <a16:creationId xmlns:a16="http://schemas.microsoft.com/office/drawing/2014/main" id="{185FF5A9-46B7-2615-D9EE-55BE90044302}"/>
                      </a:ext>
                    </a:extLst>
                  </p:cNvPr>
                  <p:cNvSpPr/>
                  <p:nvPr/>
                </p:nvSpPr>
                <p:spPr>
                  <a:xfrm rot="357466">
                    <a:off x="4835202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5" name="Rounded Rectangle 1374">
                    <a:extLst>
                      <a:ext uri="{FF2B5EF4-FFF2-40B4-BE49-F238E27FC236}">
                        <a16:creationId xmlns:a16="http://schemas.microsoft.com/office/drawing/2014/main" id="{84391EA7-CCD9-C379-DC7C-C7E772C8D4A8}"/>
                      </a:ext>
                    </a:extLst>
                  </p:cNvPr>
                  <p:cNvSpPr/>
                  <p:nvPr/>
                </p:nvSpPr>
                <p:spPr>
                  <a:xfrm>
                    <a:off x="5136058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6" name="Oval 1375">
                    <a:extLst>
                      <a:ext uri="{FF2B5EF4-FFF2-40B4-BE49-F238E27FC236}">
                        <a16:creationId xmlns:a16="http://schemas.microsoft.com/office/drawing/2014/main" id="{6B1D94DD-8DB6-3DC2-B66A-684244BB2B8A}"/>
                      </a:ext>
                    </a:extLst>
                  </p:cNvPr>
                  <p:cNvSpPr/>
                  <p:nvPr/>
                </p:nvSpPr>
                <p:spPr>
                  <a:xfrm>
                    <a:off x="4980807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7" name="Parallelogram 1376">
                    <a:extLst>
                      <a:ext uri="{FF2B5EF4-FFF2-40B4-BE49-F238E27FC236}">
                        <a16:creationId xmlns:a16="http://schemas.microsoft.com/office/drawing/2014/main" id="{FCB6BD6E-2401-2EDE-CC84-654EF9E1EEB5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001617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8" name="Oval 1377">
                    <a:extLst>
                      <a:ext uri="{FF2B5EF4-FFF2-40B4-BE49-F238E27FC236}">
                        <a16:creationId xmlns:a16="http://schemas.microsoft.com/office/drawing/2014/main" id="{BCCADBDB-C544-D0C0-9948-05F7CF027595}"/>
                      </a:ext>
                    </a:extLst>
                  </p:cNvPr>
                  <p:cNvSpPr/>
                  <p:nvPr/>
                </p:nvSpPr>
                <p:spPr>
                  <a:xfrm>
                    <a:off x="4980807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79" name="Parallelogram 1378">
                    <a:extLst>
                      <a:ext uri="{FF2B5EF4-FFF2-40B4-BE49-F238E27FC236}">
                        <a16:creationId xmlns:a16="http://schemas.microsoft.com/office/drawing/2014/main" id="{A7F45686-0110-50D2-78C4-FEDC1CEFA6AA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001617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0" name="Oval 1379">
                    <a:extLst>
                      <a:ext uri="{FF2B5EF4-FFF2-40B4-BE49-F238E27FC236}">
                        <a16:creationId xmlns:a16="http://schemas.microsoft.com/office/drawing/2014/main" id="{F9D5C25B-B1E1-ACE3-0581-1C9BEC9CB8A6}"/>
                      </a:ext>
                    </a:extLst>
                  </p:cNvPr>
                  <p:cNvSpPr/>
                  <p:nvPr/>
                </p:nvSpPr>
                <p:spPr>
                  <a:xfrm>
                    <a:off x="5139514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1" name="Parallelogram 1380">
                    <a:extLst>
                      <a:ext uri="{FF2B5EF4-FFF2-40B4-BE49-F238E27FC236}">
                        <a16:creationId xmlns:a16="http://schemas.microsoft.com/office/drawing/2014/main" id="{18A3C20B-AE79-182C-A756-862AEE67A772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159636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2" name="Rounded Rectangle 1381">
                    <a:extLst>
                      <a:ext uri="{FF2B5EF4-FFF2-40B4-BE49-F238E27FC236}">
                        <a16:creationId xmlns:a16="http://schemas.microsoft.com/office/drawing/2014/main" id="{122D137D-102D-3FE1-4A51-96099A343BA1}"/>
                      </a:ext>
                    </a:extLst>
                  </p:cNvPr>
                  <p:cNvSpPr/>
                  <p:nvPr/>
                </p:nvSpPr>
                <p:spPr>
                  <a:xfrm>
                    <a:off x="5462559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3" name="Oval 1382">
                    <a:extLst>
                      <a:ext uri="{FF2B5EF4-FFF2-40B4-BE49-F238E27FC236}">
                        <a16:creationId xmlns:a16="http://schemas.microsoft.com/office/drawing/2014/main" id="{D78208C7-FB38-1AB9-0B81-CC3FFA644E35}"/>
                      </a:ext>
                    </a:extLst>
                  </p:cNvPr>
                  <p:cNvSpPr/>
                  <p:nvPr/>
                </p:nvSpPr>
                <p:spPr>
                  <a:xfrm>
                    <a:off x="5307312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4" name="Parallelogram 1383">
                    <a:extLst>
                      <a:ext uri="{FF2B5EF4-FFF2-40B4-BE49-F238E27FC236}">
                        <a16:creationId xmlns:a16="http://schemas.microsoft.com/office/drawing/2014/main" id="{FE18A5D3-45FF-6999-E355-6904EC1D50C3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328115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  <p:sp>
                <p:nvSpPr>
                  <p:cNvPr id="1385" name="Oval 1384">
                    <a:extLst>
                      <a:ext uri="{FF2B5EF4-FFF2-40B4-BE49-F238E27FC236}">
                        <a16:creationId xmlns:a16="http://schemas.microsoft.com/office/drawing/2014/main" id="{4BCD360F-E407-8923-5A68-7D085ED341DF}"/>
                      </a:ext>
                    </a:extLst>
                  </p:cNvPr>
                  <p:cNvSpPr/>
                  <p:nvPr/>
                </p:nvSpPr>
                <p:spPr>
                  <a:xfrm>
                    <a:off x="5307312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6" name="Parallelogram 1385">
                    <a:extLst>
                      <a:ext uri="{FF2B5EF4-FFF2-40B4-BE49-F238E27FC236}">
                        <a16:creationId xmlns:a16="http://schemas.microsoft.com/office/drawing/2014/main" id="{8A8F8C17-F534-DDE6-045C-A434D520BA5A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328115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7" name="Oval 1386">
                    <a:extLst>
                      <a:ext uri="{FF2B5EF4-FFF2-40B4-BE49-F238E27FC236}">
                        <a16:creationId xmlns:a16="http://schemas.microsoft.com/office/drawing/2014/main" id="{151A3E45-58DE-B0B5-73FE-037EEE836888}"/>
                      </a:ext>
                    </a:extLst>
                  </p:cNvPr>
                  <p:cNvSpPr/>
                  <p:nvPr/>
                </p:nvSpPr>
                <p:spPr>
                  <a:xfrm>
                    <a:off x="5466016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8" name="Parallelogram 1387">
                    <a:extLst>
                      <a:ext uri="{FF2B5EF4-FFF2-40B4-BE49-F238E27FC236}">
                        <a16:creationId xmlns:a16="http://schemas.microsoft.com/office/drawing/2014/main" id="{32AA81EB-39CE-9DC0-E499-462CF2DD8861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486138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89" name="Rounded Rectangle 1388">
                    <a:extLst>
                      <a:ext uri="{FF2B5EF4-FFF2-40B4-BE49-F238E27FC236}">
                        <a16:creationId xmlns:a16="http://schemas.microsoft.com/office/drawing/2014/main" id="{19A78CAA-9FB5-32F7-9761-16400C2AAED2}"/>
                      </a:ext>
                    </a:extLst>
                  </p:cNvPr>
                  <p:cNvSpPr/>
                  <p:nvPr/>
                </p:nvSpPr>
                <p:spPr>
                  <a:xfrm>
                    <a:off x="5786993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0" name="Oval 1389">
                    <a:extLst>
                      <a:ext uri="{FF2B5EF4-FFF2-40B4-BE49-F238E27FC236}">
                        <a16:creationId xmlns:a16="http://schemas.microsoft.com/office/drawing/2014/main" id="{082C3891-4666-4342-B02C-8D36282A8124}"/>
                      </a:ext>
                    </a:extLst>
                  </p:cNvPr>
                  <p:cNvSpPr/>
                  <p:nvPr/>
                </p:nvSpPr>
                <p:spPr>
                  <a:xfrm>
                    <a:off x="5631744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1" name="Parallelogram 1390">
                    <a:extLst>
                      <a:ext uri="{FF2B5EF4-FFF2-40B4-BE49-F238E27FC236}">
                        <a16:creationId xmlns:a16="http://schemas.microsoft.com/office/drawing/2014/main" id="{6F48D8CE-A919-454B-164E-993B457B594A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652552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2" name="Oval 1391">
                    <a:extLst>
                      <a:ext uri="{FF2B5EF4-FFF2-40B4-BE49-F238E27FC236}">
                        <a16:creationId xmlns:a16="http://schemas.microsoft.com/office/drawing/2014/main" id="{342B6EA6-2051-B776-DC7C-3C36B37728CF}"/>
                      </a:ext>
                    </a:extLst>
                  </p:cNvPr>
                  <p:cNvSpPr/>
                  <p:nvPr/>
                </p:nvSpPr>
                <p:spPr>
                  <a:xfrm>
                    <a:off x="5631744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3" name="Parallelogram 1392">
                    <a:extLst>
                      <a:ext uri="{FF2B5EF4-FFF2-40B4-BE49-F238E27FC236}">
                        <a16:creationId xmlns:a16="http://schemas.microsoft.com/office/drawing/2014/main" id="{CDA14579-61AE-0D3D-FE08-0D36B6C3BAC3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652552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4" name="Oval 1393">
                    <a:extLst>
                      <a:ext uri="{FF2B5EF4-FFF2-40B4-BE49-F238E27FC236}">
                        <a16:creationId xmlns:a16="http://schemas.microsoft.com/office/drawing/2014/main" id="{DF5B8F77-C027-56A4-E8CC-D853E7BA7D73}"/>
                      </a:ext>
                    </a:extLst>
                  </p:cNvPr>
                  <p:cNvSpPr/>
                  <p:nvPr/>
                </p:nvSpPr>
                <p:spPr>
                  <a:xfrm>
                    <a:off x="5790449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5" name="Parallelogram 1394">
                    <a:extLst>
                      <a:ext uri="{FF2B5EF4-FFF2-40B4-BE49-F238E27FC236}">
                        <a16:creationId xmlns:a16="http://schemas.microsoft.com/office/drawing/2014/main" id="{3294DA32-3687-03AC-2B7D-F8A295EC19A2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810571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6" name="Rounded Rectangle 1395">
                    <a:extLst>
                      <a:ext uri="{FF2B5EF4-FFF2-40B4-BE49-F238E27FC236}">
                        <a16:creationId xmlns:a16="http://schemas.microsoft.com/office/drawing/2014/main" id="{B8827AC8-89A0-484D-A3FE-8FBC20BA685C}"/>
                      </a:ext>
                    </a:extLst>
                  </p:cNvPr>
                  <p:cNvSpPr/>
                  <p:nvPr/>
                </p:nvSpPr>
                <p:spPr>
                  <a:xfrm>
                    <a:off x="6111428" y="2273519"/>
                    <a:ext cx="139003" cy="139004"/>
                  </a:xfrm>
                  <a:prstGeom prst="roundRect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68163" dist="25400" dir="2700000">
                      <a:prstClr val="black">
                        <a:alpha val="31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7" name="Oval 1396">
                    <a:extLst>
                      <a:ext uri="{FF2B5EF4-FFF2-40B4-BE49-F238E27FC236}">
                        <a16:creationId xmlns:a16="http://schemas.microsoft.com/office/drawing/2014/main" id="{926B5E5C-7BF8-AF5D-90BE-11F8310BDE5E}"/>
                      </a:ext>
                    </a:extLst>
                  </p:cNvPr>
                  <p:cNvSpPr/>
                  <p:nvPr/>
                </p:nvSpPr>
                <p:spPr>
                  <a:xfrm>
                    <a:off x="5956176" y="2274289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8" name="Parallelogram 1397">
                    <a:extLst>
                      <a:ext uri="{FF2B5EF4-FFF2-40B4-BE49-F238E27FC236}">
                        <a16:creationId xmlns:a16="http://schemas.microsoft.com/office/drawing/2014/main" id="{D62373C2-7C00-1429-191D-BC3F8D3B8488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976987" y="2306382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99" name="Oval 1398">
                    <a:extLst>
                      <a:ext uri="{FF2B5EF4-FFF2-40B4-BE49-F238E27FC236}">
                        <a16:creationId xmlns:a16="http://schemas.microsoft.com/office/drawing/2014/main" id="{E9E42E3F-4A89-C4EF-A33E-AAEED0B80516}"/>
                      </a:ext>
                    </a:extLst>
                  </p:cNvPr>
                  <p:cNvSpPr/>
                  <p:nvPr/>
                </p:nvSpPr>
                <p:spPr>
                  <a:xfrm>
                    <a:off x="5956176" y="2423912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00" name="Parallelogram 1399">
                    <a:extLst>
                      <a:ext uri="{FF2B5EF4-FFF2-40B4-BE49-F238E27FC236}">
                        <a16:creationId xmlns:a16="http://schemas.microsoft.com/office/drawing/2014/main" id="{6E0CD6AE-907F-0AFB-7AEE-A615980BA403}"/>
                      </a:ext>
                    </a:extLst>
                  </p:cNvPr>
                  <p:cNvSpPr/>
                  <p:nvPr/>
                </p:nvSpPr>
                <p:spPr>
                  <a:xfrm rot="357466">
                    <a:off x="5976987" y="2457893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01" name="Oval 1400">
                    <a:extLst>
                      <a:ext uri="{FF2B5EF4-FFF2-40B4-BE49-F238E27FC236}">
                        <a16:creationId xmlns:a16="http://schemas.microsoft.com/office/drawing/2014/main" id="{456E04AB-428F-11C6-4881-78544990D20A}"/>
                      </a:ext>
                    </a:extLst>
                  </p:cNvPr>
                  <p:cNvSpPr/>
                  <p:nvPr/>
                </p:nvSpPr>
                <p:spPr>
                  <a:xfrm>
                    <a:off x="6114881" y="2428044"/>
                    <a:ext cx="138942" cy="139140"/>
                  </a:xfrm>
                  <a:prstGeom prst="ellipse">
                    <a:avLst/>
                  </a:prstGeom>
                  <a:solidFill>
                    <a:srgbClr val="BFD7EF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76200" dist="25400" dir="5400000">
                      <a:prstClr val="black">
                        <a:alpha val="23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402" name="Parallelogram 1401">
                    <a:extLst>
                      <a:ext uri="{FF2B5EF4-FFF2-40B4-BE49-F238E27FC236}">
                        <a16:creationId xmlns:a16="http://schemas.microsoft.com/office/drawing/2014/main" id="{2C955A03-40BE-C48C-6A55-B883E676D9A5}"/>
                      </a:ext>
                    </a:extLst>
                  </p:cNvPr>
                  <p:cNvSpPr/>
                  <p:nvPr/>
                </p:nvSpPr>
                <p:spPr>
                  <a:xfrm rot="357466">
                    <a:off x="6135005" y="2462026"/>
                    <a:ext cx="97810" cy="73542"/>
                  </a:xfrm>
                  <a:prstGeom prst="parallelogram">
                    <a:avLst>
                      <a:gd name="adj" fmla="val 30822"/>
                    </a:avLst>
                  </a:prstGeom>
                  <a:solidFill>
                    <a:srgbClr val="FFEEAE"/>
                  </a:solidFill>
                  <a:ln w="3175">
                    <a:solidFill>
                      <a:schemeClr val="tx1"/>
                    </a:solidFill>
                  </a:ln>
                  <a:effectLst>
                    <a:innerShdw blurRad="38100" dist="25400" dir="3780000">
                      <a:srgbClr val="592413">
                        <a:alpha val="24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</p:grpSp>
          <p:cxnSp>
            <p:nvCxnSpPr>
              <p:cNvPr id="1344" name="Straight Connector 1343">
                <a:extLst>
                  <a:ext uri="{FF2B5EF4-FFF2-40B4-BE49-F238E27FC236}">
                    <a16:creationId xmlns:a16="http://schemas.microsoft.com/office/drawing/2014/main" id="{85B4F5E8-FE1A-B4E5-69C5-192C0FCCD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2025" y="295275"/>
                <a:ext cx="254952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5" name="Straight Connector 1344">
                <a:extLst>
                  <a:ext uri="{FF2B5EF4-FFF2-40B4-BE49-F238E27FC236}">
                    <a16:creationId xmlns:a16="http://schemas.microsoft.com/office/drawing/2014/main" id="{19CDA40F-E179-828E-92E3-4CD4EC244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675" y="752475"/>
                <a:ext cx="255270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6" name="Straight Connector 1345">
                <a:extLst>
                  <a:ext uri="{FF2B5EF4-FFF2-40B4-BE49-F238E27FC236}">
                    <a16:creationId xmlns:a16="http://schemas.microsoft.com/office/drawing/2014/main" id="{1A8D893D-5FC7-8539-67CC-5E8A4C4CD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2500" y="1216025"/>
                <a:ext cx="255587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7" name="Straight Connector 1346">
                <a:extLst>
                  <a:ext uri="{FF2B5EF4-FFF2-40B4-BE49-F238E27FC236}">
                    <a16:creationId xmlns:a16="http://schemas.microsoft.com/office/drawing/2014/main" id="{451E5E5A-43E8-1548-44E5-41201345E9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4175" y="69850"/>
                <a:ext cx="0" cy="16097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8" name="Straight Connector 1347">
                <a:extLst>
                  <a:ext uri="{FF2B5EF4-FFF2-40B4-BE49-F238E27FC236}">
                    <a16:creationId xmlns:a16="http://schemas.microsoft.com/office/drawing/2014/main" id="{46EBFFAA-2C87-C28C-EFE1-B59EAD36A5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7725" y="73025"/>
                <a:ext cx="0" cy="16097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9" name="Straight Connector 1348">
                <a:extLst>
                  <a:ext uri="{FF2B5EF4-FFF2-40B4-BE49-F238E27FC236}">
                    <a16:creationId xmlns:a16="http://schemas.microsoft.com/office/drawing/2014/main" id="{1B860F1A-127F-C8FD-EC88-30C16DAB37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8100" y="60325"/>
                <a:ext cx="0" cy="161925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0" name="Straight Connector 1349">
                <a:extLst>
                  <a:ext uri="{FF2B5EF4-FFF2-40B4-BE49-F238E27FC236}">
                    <a16:creationId xmlns:a16="http://schemas.microsoft.com/office/drawing/2014/main" id="{45481EEA-D3D8-E374-1ED9-ADFD9E3C7A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1650" y="66675"/>
                <a:ext cx="0" cy="161925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1" name="Straight Connector 1350">
                <a:extLst>
                  <a:ext uri="{FF2B5EF4-FFF2-40B4-BE49-F238E27FC236}">
                    <a16:creationId xmlns:a16="http://schemas.microsoft.com/office/drawing/2014/main" id="{7D0A5181-E3DD-707F-42EB-B97DCEAC46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2500" y="1679575"/>
                <a:ext cx="2559050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2" name="Straight Connector 1351">
                <a:extLst>
                  <a:ext uri="{FF2B5EF4-FFF2-40B4-BE49-F238E27FC236}">
                    <a16:creationId xmlns:a16="http://schemas.microsoft.com/office/drawing/2014/main" id="{73BFF6EA-AC46-3310-1EE6-79AD8CA92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675" y="50800"/>
                <a:ext cx="2555875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3" name="Straight Connector 1352">
                <a:extLst>
                  <a:ext uri="{FF2B5EF4-FFF2-40B4-BE49-F238E27FC236}">
                    <a16:creationId xmlns:a16="http://schemas.microsoft.com/office/drawing/2014/main" id="{A7A650BA-664F-2074-7EB1-CBFA61AFDB6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4275" y="57150"/>
                <a:ext cx="0" cy="16097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4" name="Straight Connector 1353">
                <a:extLst>
                  <a:ext uri="{FF2B5EF4-FFF2-40B4-BE49-F238E27FC236}">
                    <a16:creationId xmlns:a16="http://schemas.microsoft.com/office/drawing/2014/main" id="{94616FE0-4EE1-B403-8E55-6EEA885730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5675" y="41275"/>
                <a:ext cx="0" cy="16478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5" name="Straight Connector 1354">
                <a:extLst>
                  <a:ext uri="{FF2B5EF4-FFF2-40B4-BE49-F238E27FC236}">
                    <a16:creationId xmlns:a16="http://schemas.microsoft.com/office/drawing/2014/main" id="{3E305E36-C663-338B-8958-88E9A71978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1550" y="41275"/>
                <a:ext cx="0" cy="164782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40" name="TextBox 1339">
              <a:extLst>
                <a:ext uri="{FF2B5EF4-FFF2-40B4-BE49-F238E27FC236}">
                  <a16:creationId xmlns:a16="http://schemas.microsoft.com/office/drawing/2014/main" id="{6F0CA069-03FC-CBB3-24A9-2F94C802970E}"/>
                </a:ext>
              </a:extLst>
            </p:cNvPr>
            <p:cNvSpPr txBox="1"/>
            <p:nvPr/>
          </p:nvSpPr>
          <p:spPr>
            <a:xfrm>
              <a:off x="3150523" y="1312676"/>
              <a:ext cx="11374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crystal plate</a:t>
              </a:r>
              <a:endParaRPr lang="en-CH" sz="1400" dirty="0"/>
            </a:p>
          </p:txBody>
        </p:sp>
        <p:cxnSp>
          <p:nvCxnSpPr>
            <p:cNvPr id="1716" name="Straight Connector 1715">
              <a:extLst>
                <a:ext uri="{FF2B5EF4-FFF2-40B4-BE49-F238E27FC236}">
                  <a16:creationId xmlns:a16="http://schemas.microsoft.com/office/drawing/2014/main" id="{D898A6AD-4763-EADE-ADE4-C5F0B4A69728}"/>
                </a:ext>
              </a:extLst>
            </p:cNvPr>
            <p:cNvCxnSpPr>
              <a:cxnSpLocks/>
              <a:endCxn id="1340" idx="1"/>
            </p:cNvCxnSpPr>
            <p:nvPr/>
          </p:nvCxnSpPr>
          <p:spPr>
            <a:xfrm>
              <a:off x="2772983" y="1293898"/>
              <a:ext cx="377540" cy="17266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26" name="Freeform 1725">
            <a:extLst>
              <a:ext uri="{FF2B5EF4-FFF2-40B4-BE49-F238E27FC236}">
                <a16:creationId xmlns:a16="http://schemas.microsoft.com/office/drawing/2014/main" id="{C3F2D34D-2B35-F136-1CD2-5384CDCB2C70}"/>
              </a:ext>
            </a:extLst>
          </p:cNvPr>
          <p:cNvSpPr/>
          <p:nvPr/>
        </p:nvSpPr>
        <p:spPr>
          <a:xfrm>
            <a:off x="10908693" y="6214546"/>
            <a:ext cx="1082891" cy="396325"/>
          </a:xfrm>
          <a:custGeom>
            <a:avLst/>
            <a:gdLst>
              <a:gd name="connsiteX0" fmla="*/ 0 w 1082891"/>
              <a:gd name="connsiteY0" fmla="*/ 0 h 409433"/>
              <a:gd name="connsiteX1" fmla="*/ 1014651 w 1082891"/>
              <a:gd name="connsiteY1" fmla="*/ 0 h 409433"/>
              <a:gd name="connsiteX2" fmla="*/ 1082891 w 1082891"/>
              <a:gd name="connsiteY2" fmla="*/ 68240 h 409433"/>
              <a:gd name="connsiteX3" fmla="*/ 1082891 w 1082891"/>
              <a:gd name="connsiteY3" fmla="*/ 341193 h 409433"/>
              <a:gd name="connsiteX4" fmla="*/ 1014651 w 1082891"/>
              <a:gd name="connsiteY4" fmla="*/ 409433 h 409433"/>
              <a:gd name="connsiteX5" fmla="*/ 0 w 1082891"/>
              <a:gd name="connsiteY5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2891" h="409433">
                <a:moveTo>
                  <a:pt x="0" y="0"/>
                </a:moveTo>
                <a:lnTo>
                  <a:pt x="1014651" y="0"/>
                </a:lnTo>
                <a:cubicBezTo>
                  <a:pt x="1052339" y="0"/>
                  <a:pt x="1082891" y="30552"/>
                  <a:pt x="1082891" y="68240"/>
                </a:cubicBezTo>
                <a:lnTo>
                  <a:pt x="1082891" y="341193"/>
                </a:lnTo>
                <a:cubicBezTo>
                  <a:pt x="1082891" y="378881"/>
                  <a:pt x="1052339" y="409433"/>
                  <a:pt x="1014651" y="409433"/>
                </a:cubicBezTo>
                <a:lnTo>
                  <a:pt x="0" y="40943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28" name="TextBox 1727">
            <a:extLst>
              <a:ext uri="{FF2B5EF4-FFF2-40B4-BE49-F238E27FC236}">
                <a16:creationId xmlns:a16="http://schemas.microsoft.com/office/drawing/2014/main" id="{45563B61-F190-3CAB-4313-45FB150C7D2E}"/>
              </a:ext>
            </a:extLst>
          </p:cNvPr>
          <p:cNvSpPr txBox="1"/>
          <p:nvPr/>
        </p:nvSpPr>
        <p:spPr>
          <a:xfrm>
            <a:off x="10085163" y="6243412"/>
            <a:ext cx="16640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fishing results</a:t>
            </a:r>
          </a:p>
        </p:txBody>
      </p:sp>
      <p:sp>
        <p:nvSpPr>
          <p:cNvPr id="1729" name="Rounded Rectangle 1728">
            <a:extLst>
              <a:ext uri="{FF2B5EF4-FFF2-40B4-BE49-F238E27FC236}">
                <a16:creationId xmlns:a16="http://schemas.microsoft.com/office/drawing/2014/main" id="{24F973E8-64C0-0944-EA65-6EE15FDA88CF}"/>
              </a:ext>
            </a:extLst>
          </p:cNvPr>
          <p:cNvSpPr/>
          <p:nvPr/>
        </p:nvSpPr>
        <p:spPr>
          <a:xfrm>
            <a:off x="9831584" y="6209794"/>
            <a:ext cx="2160000" cy="4094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580" name="Picture 1579" descr="A scroll of paper with black lines&#10;&#10;Description automatically generated">
            <a:extLst>
              <a:ext uri="{FF2B5EF4-FFF2-40B4-BE49-F238E27FC236}">
                <a16:creationId xmlns:a16="http://schemas.microsoft.com/office/drawing/2014/main" id="{92EB5144-8769-C609-EF87-92A8B022CF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7476" y="7915889"/>
            <a:ext cx="502972" cy="648081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BF9E6B45-04A6-E42B-1BD8-CD2C71EC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0444"/>
          </a:xfrm>
        </p:spPr>
        <p:txBody>
          <a:bodyPr/>
          <a:lstStyle/>
          <a:p>
            <a:pPr algn="ctr"/>
            <a:r>
              <a:rPr lang="en-CH" dirty="0"/>
              <a:t>The FFCS Software</a:t>
            </a:r>
          </a:p>
        </p:txBody>
      </p:sp>
      <p:pic>
        <p:nvPicPr>
          <p:cNvPr id="7" name="Google Shape;122;g22e97cfed2a_1_89">
            <a:extLst>
              <a:ext uri="{FF2B5EF4-FFF2-40B4-BE49-F238E27FC236}">
                <a16:creationId xmlns:a16="http://schemas.microsoft.com/office/drawing/2014/main" id="{D9D53247-B7FF-CE09-EF7D-31BA2463078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80331"/>
            <a:ext cx="1404453" cy="14044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2427B-D871-A313-E7A2-64E9D70B79D7}"/>
              </a:ext>
            </a:extLst>
          </p:cNvPr>
          <p:cNvSpPr txBox="1"/>
          <p:nvPr/>
        </p:nvSpPr>
        <p:spPr>
          <a:xfrm>
            <a:off x="4511824" y="6591364"/>
            <a:ext cx="7200800" cy="2666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6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Metz, Stegmann et al., Acta </a:t>
            </a:r>
            <a:r>
              <a:rPr lang="en-US" sz="1467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</a:t>
            </a:r>
            <a:r>
              <a:rPr lang="en-US" sz="146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D, 2024.</a:t>
            </a:r>
            <a:endParaRPr lang="en-US" sz="1467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3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94CE9C-2CAB-F2FE-B677-E75D6B3F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The Dark Time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09E73C-C3B0-B89B-8A55-2AD3C43FC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805951"/>
            <a:ext cx="3384451" cy="612067"/>
          </a:xfrm>
        </p:spPr>
        <p:txBody>
          <a:bodyPr/>
          <a:lstStyle/>
          <a:p>
            <a:r>
              <a:rPr lang="en-CH" dirty="0"/>
              <a:t>From October 2023…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0D76EA-5D8D-B017-6A92-E068FA6A5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9E96-FFC2-4A0C-AF60-FB50CB155CB3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053A7-1A74-7D9F-140F-1EA73F31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793DB-5C4E-A74D-22B1-C9333321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 dirty="0"/>
          </a:p>
        </p:txBody>
      </p:sp>
      <p:pic>
        <p:nvPicPr>
          <p:cNvPr id="7" name="Picture 6" descr="A room with metal pipes and ladders&#10;&#10;Description automatically generated">
            <a:extLst>
              <a:ext uri="{FF2B5EF4-FFF2-40B4-BE49-F238E27FC236}">
                <a16:creationId xmlns:a16="http://schemas.microsoft.com/office/drawing/2014/main" id="{462F5E70-3AE1-7264-7C7B-8C45FF6D8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368" y="1945673"/>
            <a:ext cx="3267995" cy="2450996"/>
          </a:xfrm>
          <a:prstGeom prst="rect">
            <a:avLst/>
          </a:prstGeom>
        </p:spPr>
      </p:pic>
      <p:pic>
        <p:nvPicPr>
          <p:cNvPr id="8" name="Google Shape;67;p15">
            <a:extLst>
              <a:ext uri="{FF2B5EF4-FFF2-40B4-BE49-F238E27FC236}">
                <a16:creationId xmlns:a16="http://schemas.microsoft.com/office/drawing/2014/main" id="{B6B11659-516F-6C2C-C42A-895B83B6E6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0410"/>
          <a:stretch/>
        </p:blipFill>
        <p:spPr>
          <a:xfrm>
            <a:off x="7304283" y="1111739"/>
            <a:ext cx="4744207" cy="42503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26802D-E753-33FB-23D4-091B698BCE92}"/>
              </a:ext>
            </a:extLst>
          </p:cNvPr>
          <p:cNvSpPr txBox="1"/>
          <p:nvPr/>
        </p:nvSpPr>
        <p:spPr>
          <a:xfrm>
            <a:off x="412742" y="4509120"/>
            <a:ext cx="13681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dirty="0"/>
              <a:t>PXII</a:t>
            </a:r>
          </a:p>
        </p:txBody>
      </p:sp>
      <p:pic>
        <p:nvPicPr>
          <p:cNvPr id="12" name="Picture 11" descr="Men standing next to a machine&#10;&#10;Description automatically generated">
            <a:extLst>
              <a:ext uri="{FF2B5EF4-FFF2-40B4-BE49-F238E27FC236}">
                <a16:creationId xmlns:a16="http://schemas.microsoft.com/office/drawing/2014/main" id="{311D0237-962D-174A-0BA9-449D9145E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1" y="1943556"/>
            <a:ext cx="3267995" cy="2450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27CDF9-C58C-114B-0FD7-8F4D3779D90B}"/>
              </a:ext>
            </a:extLst>
          </p:cNvPr>
          <p:cNvSpPr txBox="1"/>
          <p:nvPr/>
        </p:nvSpPr>
        <p:spPr>
          <a:xfrm>
            <a:off x="3858512" y="4511638"/>
            <a:ext cx="13681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dirty="0"/>
              <a:t>PXI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F7C993-A79C-D5D0-623C-5532A2BA4105}"/>
              </a:ext>
            </a:extLst>
          </p:cNvPr>
          <p:cNvSpPr txBox="1"/>
          <p:nvPr/>
        </p:nvSpPr>
        <p:spPr>
          <a:xfrm>
            <a:off x="7304283" y="5485068"/>
            <a:ext cx="136815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dirty="0"/>
              <a:t>Storage Ring</a:t>
            </a:r>
          </a:p>
        </p:txBody>
      </p:sp>
    </p:spTree>
    <p:extLst>
      <p:ext uri="{BB962C8B-B14F-4D97-AF65-F5344CB8AC3E}">
        <p14:creationId xmlns:p14="http://schemas.microsoft.com/office/powerpoint/2010/main" val="207151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545A14-231A-7D12-A056-BCFE4ADD4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76773"/>
            <a:ext cx="8108179" cy="46446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dirty="0"/>
              <a:t>A </a:t>
            </a:r>
            <a:r>
              <a:rPr lang="en-GB" dirty="0"/>
              <a:t>multiplicity of external synchrotrons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Collected data from as many different beamlines as we could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illuminating experience! But made life hard for ourselves…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Organizing shipments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Uploading sample data and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Diffraction Plans (optional)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 Transfer from Synchrotron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F62D8-E3F5-3297-33C2-119EEFE8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9E96-FFC2-4A0C-AF60-FB50CB155CB3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1900A-A564-F944-F201-9AC938595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01BFF-D104-C83A-82B7-0C43F7E0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0BE9B4F-77F2-C02D-F04E-5121C3920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Seeking Light Elsewhere</a:t>
            </a:r>
          </a:p>
        </p:txBody>
      </p:sp>
      <p:pic>
        <p:nvPicPr>
          <p:cNvPr id="10" name="Picture 9" descr="A logo with blue dots&#10;&#10;AI-generated content may be incorrect.">
            <a:extLst>
              <a:ext uri="{FF2B5EF4-FFF2-40B4-BE49-F238E27FC236}">
                <a16:creationId xmlns:a16="http://schemas.microsoft.com/office/drawing/2014/main" id="{77BD058A-CF50-A6A5-C32A-68413AC78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082" y="4232538"/>
            <a:ext cx="1301750" cy="1657950"/>
          </a:xfrm>
          <a:prstGeom prst="rect">
            <a:avLst/>
          </a:prstGeom>
        </p:spPr>
      </p:pic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C9948CDA-7BDB-1423-9E89-8827511EF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1" y="5855754"/>
            <a:ext cx="2806328" cy="792375"/>
          </a:xfrm>
          <a:prstGeom prst="rect">
            <a:avLst/>
          </a:prstGeom>
        </p:spPr>
      </p:pic>
      <p:pic>
        <p:nvPicPr>
          <p:cNvPr id="14" name="Picture 13" descr="A logo with a circle and a letter x&#10;&#10;AI-generated content may be incorrect.">
            <a:extLst>
              <a:ext uri="{FF2B5EF4-FFF2-40B4-BE49-F238E27FC236}">
                <a16:creationId xmlns:a16="http://schemas.microsoft.com/office/drawing/2014/main" id="{02120928-79EA-5863-359C-D737B4E18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837" y="3429000"/>
            <a:ext cx="2152674" cy="655737"/>
          </a:xfrm>
          <a:prstGeom prst="rect">
            <a:avLst/>
          </a:prstGeom>
        </p:spPr>
      </p:pic>
      <p:pic>
        <p:nvPicPr>
          <p:cNvPr id="17" name="Picture 16" descr="A logo of a solar system&#10;&#10;AI-generated content may be incorrect.">
            <a:extLst>
              <a:ext uri="{FF2B5EF4-FFF2-40B4-BE49-F238E27FC236}">
                <a16:creationId xmlns:a16="http://schemas.microsoft.com/office/drawing/2014/main" id="{4A4D24B0-F0DD-ED71-8B80-785A16DC22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03" y="159118"/>
            <a:ext cx="1977008" cy="1977008"/>
          </a:xfrm>
          <a:prstGeom prst="rect">
            <a:avLst/>
          </a:prstGeom>
        </p:spPr>
      </p:pic>
      <p:pic>
        <p:nvPicPr>
          <p:cNvPr id="16" name="Picture 15" descr="A blue circle with white text and dots&#10;&#10;AI-generated content may be incorrect.">
            <a:extLst>
              <a:ext uri="{FF2B5EF4-FFF2-40B4-BE49-F238E27FC236}">
                <a16:creationId xmlns:a16="http://schemas.microsoft.com/office/drawing/2014/main" id="{332321F0-8C1B-6EDC-A212-18EFC1EDD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841" y="1913414"/>
            <a:ext cx="1301750" cy="1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6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0767A-0F0B-35CC-839E-AB3C4366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9E96-FFC2-4A0C-AF60-FB50CB155CB3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AEAE2-C66A-2119-B531-C9E213BE9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PSI </a:t>
            </a:r>
            <a:r>
              <a:rPr lang="en-GB" noProof="0" dirty="0" err="1"/>
              <a:t>Center</a:t>
            </a:r>
            <a:r>
              <a:rPr lang="en-GB" noProof="0" dirty="0"/>
              <a:t> for Photon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69CDB-61D4-EDD4-FE58-88B716FA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168BA0-E41C-3E20-BEE7-CF54ED75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Data Flow: FFCS Database to Synchrotron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D0FC5-F52C-C9B6-775D-CF4341A12D09}"/>
              </a:ext>
            </a:extLst>
          </p:cNvPr>
          <p:cNvSpPr txBox="1"/>
          <p:nvPr/>
        </p:nvSpPr>
        <p:spPr>
          <a:xfrm>
            <a:off x="263352" y="1700808"/>
            <a:ext cx="250883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/>
              <a:t> _id: ObjectId</a:t>
            </a:r>
          </a:p>
          <a:p>
            <a:r>
              <a:rPr lang="en-CH" sz="1400" dirty="0"/>
              <a:t>    userAccount: str</a:t>
            </a:r>
          </a:p>
          <a:p>
            <a:r>
              <a:rPr lang="en-CH" sz="1400" dirty="0"/>
              <a:t>    plateId: str</a:t>
            </a:r>
          </a:p>
          <a:p>
            <a:r>
              <a:rPr lang="en-CH" sz="1400" dirty="0"/>
              <a:t>    campaignId: str</a:t>
            </a:r>
          </a:p>
          <a:p>
            <a:r>
              <a:rPr lang="en-CH" sz="1400" dirty="0"/>
              <a:t>    plateType: str</a:t>
            </a:r>
          </a:p>
          <a:p>
            <a:r>
              <a:rPr lang="en-CH" sz="1400" dirty="0"/>
              <a:t>    dropVolume: int</a:t>
            </a:r>
          </a:p>
          <a:p>
            <a:r>
              <a:rPr lang="en-CH" sz="1400" dirty="0"/>
              <a:t>    batchId: str</a:t>
            </a:r>
          </a:p>
          <a:p>
            <a:r>
              <a:rPr lang="en-CH" sz="1400" dirty="0"/>
              <a:t>    createdOn: datetime</a:t>
            </a:r>
          </a:p>
          <a:p>
            <a:r>
              <a:rPr lang="en-CH" sz="1400" dirty="0"/>
              <a:t>    lastImaged: datetime</a:t>
            </a:r>
          </a:p>
          <a:p>
            <a:r>
              <a:rPr lang="en-CH" sz="1400" dirty="0"/>
              <a:t>    soakExportTime: datetime</a:t>
            </a:r>
          </a:p>
          <a:p>
            <a:r>
              <a:rPr lang="en-CH" sz="1400" dirty="0"/>
              <a:t>    soakTransferTime: datetime</a:t>
            </a:r>
          </a:p>
          <a:p>
            <a:r>
              <a:rPr lang="en-CH" sz="1400" dirty="0"/>
              <a:t>    cryoProtection: bool</a:t>
            </a:r>
          </a:p>
          <a:p>
            <a:r>
              <a:rPr lang="en-CH" sz="1400" dirty="0"/>
              <a:t>    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CD793-45FE-B14F-06E7-8AF3C6AD98ED}"/>
              </a:ext>
            </a:extLst>
          </p:cNvPr>
          <p:cNvSpPr txBox="1"/>
          <p:nvPr/>
        </p:nvSpPr>
        <p:spPr>
          <a:xfrm>
            <a:off x="479376" y="1316963"/>
            <a:ext cx="15121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dirty="0"/>
              <a:t>Plate Class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40202C-74A7-1270-924A-9F287825BABD}"/>
              </a:ext>
            </a:extLst>
          </p:cNvPr>
          <p:cNvSpPr txBox="1"/>
          <p:nvPr/>
        </p:nvSpPr>
        <p:spPr>
          <a:xfrm>
            <a:off x="2639616" y="1700808"/>
            <a:ext cx="376695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/>
              <a:t> _id: ObjectId</a:t>
            </a:r>
          </a:p>
          <a:p>
            <a:r>
              <a:rPr lang="en-CH" sz="1400" dirty="0"/>
              <a:t>    userAccount: str</a:t>
            </a:r>
          </a:p>
          <a:p>
            <a:r>
              <a:rPr lang="en-CH" sz="1400" dirty="0"/>
              <a:t>    campaignId: str</a:t>
            </a:r>
          </a:p>
          <a:p>
            <a:r>
              <a:rPr lang="en-CH" sz="1400" dirty="0"/>
              <a:t>    plateId: str</a:t>
            </a:r>
          </a:p>
          <a:p>
            <a:r>
              <a:rPr lang="en-CH" sz="1400" dirty="0"/>
              <a:t>    well: str</a:t>
            </a:r>
          </a:p>
          <a:p>
            <a:r>
              <a:rPr lang="en-CH" sz="1400" dirty="0"/>
              <a:t>    libraryId: str</a:t>
            </a:r>
          </a:p>
          <a:p>
            <a:r>
              <a:rPr lang="en-CH" sz="1400" dirty="0"/>
              <a:t>    smiles: str</a:t>
            </a:r>
          </a:p>
          <a:p>
            <a:r>
              <a:rPr lang="en-CH" sz="1400" dirty="0"/>
              <a:t>    compoundCode: str</a:t>
            </a:r>
          </a:p>
          <a:p>
            <a:r>
              <a:rPr lang="en-CH" sz="1400" dirty="0"/>
              <a:t>    libraryConcentration: int</a:t>
            </a:r>
          </a:p>
          <a:p>
            <a:r>
              <a:rPr lang="en-CH" sz="1600" dirty="0"/>
              <a:t>   </a:t>
            </a:r>
            <a:r>
              <a:rPr lang="en-CH" b="1" dirty="0"/>
              <a:t>puckBarcode: str</a:t>
            </a:r>
          </a:p>
          <a:p>
            <a:r>
              <a:rPr lang="en-CH" b="1" dirty="0"/>
              <a:t>   puckPosition: str</a:t>
            </a:r>
          </a:p>
          <a:p>
            <a:r>
              <a:rPr lang="en-CH" sz="1400" dirty="0"/>
              <a:t>    puckType: Literal["spinepuck", "unipuck"]</a:t>
            </a:r>
          </a:p>
          <a:p>
            <a:r>
              <a:rPr lang="en-CH" sz="1400" dirty="0"/>
              <a:t>    </a:t>
            </a:r>
            <a:r>
              <a:rPr lang="en-CH" b="1" dirty="0"/>
              <a:t>xtalName: str</a:t>
            </a:r>
          </a:p>
          <a:p>
            <a:r>
              <a:rPr lang="en-CH" sz="1400" b="1" dirty="0"/>
              <a:t>   </a:t>
            </a:r>
            <a:r>
              <a:rPr lang="en-CH" sz="1200" dirty="0"/>
              <a:t>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4E68C-0D04-60C9-D01C-A42A4D812FEC}"/>
              </a:ext>
            </a:extLst>
          </p:cNvPr>
          <p:cNvSpPr txBox="1"/>
          <p:nvPr/>
        </p:nvSpPr>
        <p:spPr>
          <a:xfrm>
            <a:off x="2772185" y="1311738"/>
            <a:ext cx="15121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dirty="0"/>
              <a:t>Wells Class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3FFCC2-CBF7-5478-1F83-B11C2D1614DB}"/>
              </a:ext>
            </a:extLst>
          </p:cNvPr>
          <p:cNvSpPr txBox="1"/>
          <p:nvPr/>
        </p:nvSpPr>
        <p:spPr>
          <a:xfrm>
            <a:off x="263352" y="4909239"/>
            <a:ext cx="23760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/>
              <a:t> _id: ObjectId</a:t>
            </a:r>
          </a:p>
          <a:p>
            <a:r>
              <a:rPr lang="en-CH" sz="1400" dirty="0"/>
              <a:t>    libraryBarcode: str</a:t>
            </a:r>
          </a:p>
          <a:p>
            <a:r>
              <a:rPr lang="en-CH" sz="1400" dirty="0"/>
              <a:t>    libraryName: str</a:t>
            </a:r>
          </a:p>
          <a:p>
            <a:r>
              <a:rPr lang="en-CH" sz="1400" dirty="0"/>
              <a:t>    fragments: list[Fragment]</a:t>
            </a:r>
          </a:p>
          <a:p>
            <a:r>
              <a:rPr lang="en-CH" sz="1400" dirty="0"/>
              <a:t>    userAccount: str</a:t>
            </a:r>
          </a:p>
          <a:p>
            <a:r>
              <a:rPr lang="en-CH" sz="1400" dirty="0"/>
              <a:t>    campaignId: str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6770A-9E9A-311F-1F24-354645352B78}"/>
              </a:ext>
            </a:extLst>
          </p:cNvPr>
          <p:cNvSpPr txBox="1"/>
          <p:nvPr/>
        </p:nvSpPr>
        <p:spPr>
          <a:xfrm>
            <a:off x="506778" y="4546292"/>
            <a:ext cx="15121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dirty="0"/>
              <a:t>Library Class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25B594-DAF4-3E44-9908-C5DAC2D193E2}"/>
              </a:ext>
            </a:extLst>
          </p:cNvPr>
          <p:cNvSpPr txBox="1"/>
          <p:nvPr/>
        </p:nvSpPr>
        <p:spPr>
          <a:xfrm>
            <a:off x="9267419" y="1749169"/>
            <a:ext cx="609824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/>
              <a:t> _id: ObjectId</a:t>
            </a:r>
          </a:p>
          <a:p>
            <a:r>
              <a:rPr lang="en-CH" sz="1400" dirty="0"/>
              <a:t>    userAccount: str</a:t>
            </a:r>
          </a:p>
          <a:p>
            <a:r>
              <a:rPr lang="en-CH" sz="1400" dirty="0"/>
              <a:t>    campaignId: str</a:t>
            </a:r>
          </a:p>
          <a:p>
            <a:r>
              <a:rPr lang="en-CH" sz="1400" dirty="0"/>
              <a:t>    </a:t>
            </a:r>
            <a:r>
              <a:rPr lang="en-CH" b="1" dirty="0"/>
              <a:t>xtalName: str</a:t>
            </a:r>
            <a:endParaRPr lang="en-CH" sz="1400" b="1" dirty="0"/>
          </a:p>
          <a:p>
            <a:r>
              <a:rPr lang="en-CH" sz="1400" dirty="0"/>
              <a:t>    </a:t>
            </a:r>
            <a:r>
              <a:rPr lang="en-CH" sz="1600" b="1" dirty="0"/>
              <a:t>xtalAlias: str</a:t>
            </a:r>
            <a:endParaRPr lang="en-CH" sz="1400" b="1" dirty="0"/>
          </a:p>
          <a:p>
            <a:r>
              <a:rPr lang="en-CH" sz="1400" dirty="0"/>
              <a:t>    </a:t>
            </a:r>
            <a:r>
              <a:rPr lang="en-CH" b="1" dirty="0"/>
              <a:t>imageName: str</a:t>
            </a:r>
            <a:endParaRPr lang="en-CH" sz="1400" b="1" dirty="0"/>
          </a:p>
          <a:p>
            <a:r>
              <a:rPr lang="en-CH" sz="1400" dirty="0"/>
              <a:t>    imagesLocation: str</a:t>
            </a:r>
          </a:p>
          <a:p>
            <a:r>
              <a:rPr lang="en-CH" sz="1400" dirty="0"/>
              <a:t>    runNumber: str</a:t>
            </a:r>
          </a:p>
          <a:p>
            <a:r>
              <a:rPr lang="en-CH" sz="1400" dirty="0"/>
              <a:t>    </a:t>
            </a:r>
            <a:r>
              <a:rPr lang="en-CH" b="1" dirty="0"/>
              <a:t>datasetId: str</a:t>
            </a:r>
            <a:endParaRPr lang="en-CH" sz="1400" b="1" dirty="0"/>
          </a:p>
          <a:p>
            <a:r>
              <a:rPr lang="en-CH" sz="1400" dirty="0"/>
              <a:t>    outputDirectory: str</a:t>
            </a:r>
          </a:p>
          <a:p>
            <a:r>
              <a:rPr lang="en-CH" sz="1400" dirty="0"/>
              <a:t>    refDataset: str</a:t>
            </a:r>
          </a:p>
          <a:p>
            <a:r>
              <a:rPr lang="en-CH" sz="1400" dirty="0"/>
              <a:t>    refModel: str</a:t>
            </a:r>
          </a:p>
          <a:p>
            <a:r>
              <a:rPr lang="en-CH" sz="1400" dirty="0"/>
              <a:t>    rawdataDirectory: str</a:t>
            </a:r>
          </a:p>
          <a:p>
            <a:r>
              <a:rPr lang="en-CH" sz="1400" dirty="0"/>
              <a:t>    processingDirectory: str</a:t>
            </a:r>
          </a:p>
          <a:p>
            <a:r>
              <a:rPr lang="en-CH" sz="1400" dirty="0"/>
              <a:t>    synchrotronSource: str</a:t>
            </a:r>
          </a:p>
          <a:p>
            <a:r>
              <a:rPr lang="en-CH" sz="1400" dirty="0"/>
              <a:t>    h5_metadata: H5Metadata</a:t>
            </a:r>
          </a:p>
          <a:p>
            <a:r>
              <a:rPr lang="en-CH" sz="1400" dirty="0"/>
              <a:t>    autoproc: dict[str, AutoProc]</a:t>
            </a:r>
          </a:p>
          <a:p>
            <a:r>
              <a:rPr lang="en-CH" sz="1400" dirty="0"/>
              <a:t>    dimple: dict[str, Dimple]</a:t>
            </a:r>
          </a:p>
          <a:p>
            <a:r>
              <a:rPr lang="en-CH" sz="1400" dirty="0"/>
              <a:t>    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3EB91C-74AC-BC05-C4A7-0D7D5CE18060}"/>
              </a:ext>
            </a:extLst>
          </p:cNvPr>
          <p:cNvSpPr txBox="1"/>
          <p:nvPr/>
        </p:nvSpPr>
        <p:spPr>
          <a:xfrm>
            <a:off x="9408368" y="1311738"/>
            <a:ext cx="23042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dirty="0"/>
              <a:t>Processing Class</a:t>
            </a:r>
          </a:p>
        </p:txBody>
      </p:sp>
      <p:sp>
        <p:nvSpPr>
          <p:cNvPr id="21" name="Doughnut 20">
            <a:extLst>
              <a:ext uri="{FF2B5EF4-FFF2-40B4-BE49-F238E27FC236}">
                <a16:creationId xmlns:a16="http://schemas.microsoft.com/office/drawing/2014/main" id="{9CE081D3-B6C2-EA6C-4E75-A9C931F8DEE1}"/>
              </a:ext>
            </a:extLst>
          </p:cNvPr>
          <p:cNvSpPr/>
          <p:nvPr/>
        </p:nvSpPr>
        <p:spPr>
          <a:xfrm>
            <a:off x="6816080" y="2276872"/>
            <a:ext cx="1440160" cy="1440160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566FEB-C20A-835D-E38A-ACBC9A29F2A6}"/>
              </a:ext>
            </a:extLst>
          </p:cNvPr>
          <p:cNvCxnSpPr/>
          <p:nvPr/>
        </p:nvCxnSpPr>
        <p:spPr>
          <a:xfrm flipV="1">
            <a:off x="5447928" y="3239691"/>
            <a:ext cx="1008112" cy="4773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90C258-752D-AE00-17B5-DF3337C6571E}"/>
              </a:ext>
            </a:extLst>
          </p:cNvPr>
          <p:cNvCxnSpPr/>
          <p:nvPr/>
        </p:nvCxnSpPr>
        <p:spPr>
          <a:xfrm>
            <a:off x="8472264" y="3039636"/>
            <a:ext cx="795155" cy="38936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B622DB-02CE-AD99-CD6B-D70D191EB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35" y="1684806"/>
            <a:ext cx="703263" cy="15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557024B-23B9-F7C7-0ED4-E56EB922C89D}"/>
              </a:ext>
            </a:extLst>
          </p:cNvPr>
          <p:cNvSpPr txBox="1"/>
          <p:nvPr/>
        </p:nvSpPr>
        <p:spPr>
          <a:xfrm>
            <a:off x="2866911" y="5238485"/>
            <a:ext cx="1656184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2000" b="1" dirty="0"/>
              <a:t>Sample Information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D7F601-A342-911B-A117-70748504A3C7}"/>
              </a:ext>
            </a:extLst>
          </p:cNvPr>
          <p:cNvSpPr txBox="1"/>
          <p:nvPr/>
        </p:nvSpPr>
        <p:spPr>
          <a:xfrm>
            <a:off x="5909366" y="4963472"/>
            <a:ext cx="1326146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2000" b="1" dirty="0"/>
              <a:t>Diffraction Plan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43DE63-3C9B-ADE5-D81B-A9CC3382A1FF}"/>
              </a:ext>
            </a:extLst>
          </p:cNvPr>
          <p:cNvCxnSpPr/>
          <p:nvPr/>
        </p:nvCxnSpPr>
        <p:spPr>
          <a:xfrm flipH="1" flipV="1">
            <a:off x="6168008" y="3826661"/>
            <a:ext cx="648072" cy="8735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AC3B5F3-9E55-86A7-6EC1-B0952BFABCA9}"/>
              </a:ext>
            </a:extLst>
          </p:cNvPr>
          <p:cNvSpPr txBox="1"/>
          <p:nvPr/>
        </p:nvSpPr>
        <p:spPr>
          <a:xfrm>
            <a:off x="4758390" y="1038234"/>
            <a:ext cx="1440160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2000" b="1" dirty="0"/>
              <a:t>Dewar Information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CD1EE4-DBE4-0478-3E5E-2E49A5A3F417}"/>
              </a:ext>
            </a:extLst>
          </p:cNvPr>
          <p:cNvSpPr txBox="1"/>
          <p:nvPr/>
        </p:nvSpPr>
        <p:spPr>
          <a:xfrm>
            <a:off x="6904908" y="1913925"/>
            <a:ext cx="135133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2000" dirty="0"/>
              <a:t>Synchrotron</a:t>
            </a:r>
          </a:p>
        </p:txBody>
      </p:sp>
    </p:spTree>
    <p:extLst>
      <p:ext uri="{BB962C8B-B14F-4D97-AF65-F5344CB8AC3E}">
        <p14:creationId xmlns:p14="http://schemas.microsoft.com/office/powerpoint/2010/main" val="376773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5F5CD-3A03-D155-0A00-3FAF9F5DB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A4268-9008-8791-758B-0EDD8721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9E96-FFC2-4A0C-AF60-FB50CB155CB3}" type="datetime1">
              <a:rPr lang="de-CH" noProof="0" smtClean="0"/>
              <a:t>14.11.25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0737D-2E07-2639-8857-A8A00AFE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AAD79-D981-15FF-0365-39CFFDF5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C279EB-CF91-FA17-DAE8-78B7F2F1D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Data Flow: Synchrotron to FFCS Database</a:t>
            </a: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AB584DD0-9477-5454-8ACD-45D4E4A1CE16}"/>
              </a:ext>
            </a:extLst>
          </p:cNvPr>
          <p:cNvSpPr/>
          <p:nvPr/>
        </p:nvSpPr>
        <p:spPr>
          <a:xfrm>
            <a:off x="397977" y="1018475"/>
            <a:ext cx="1440160" cy="1440160"/>
          </a:xfrm>
          <a:prstGeom prst="donu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74495-827E-0AC1-A91B-B2021672A120}"/>
              </a:ext>
            </a:extLst>
          </p:cNvPr>
          <p:cNvSpPr txBox="1"/>
          <p:nvPr/>
        </p:nvSpPr>
        <p:spPr>
          <a:xfrm>
            <a:off x="3158242" y="2423139"/>
            <a:ext cx="187220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2800" b="1" dirty="0"/>
              <a:t>PSI Ra Cluster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ED6E64-33A4-E53B-CA08-CCA8BF0FD910}"/>
              </a:ext>
            </a:extLst>
          </p:cNvPr>
          <p:cNvCxnSpPr>
            <a:cxnSpLocks/>
          </p:cNvCxnSpPr>
          <p:nvPr/>
        </p:nvCxnSpPr>
        <p:spPr>
          <a:xfrm>
            <a:off x="1838137" y="2109634"/>
            <a:ext cx="1161519" cy="5081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E93FCA-71B5-0703-9E21-903B660DC26E}"/>
              </a:ext>
            </a:extLst>
          </p:cNvPr>
          <p:cNvSpPr txBox="1"/>
          <p:nvPr/>
        </p:nvSpPr>
        <p:spPr>
          <a:xfrm>
            <a:off x="9481982" y="980728"/>
            <a:ext cx="266122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/>
              <a:t> _id: ObjectId</a:t>
            </a:r>
          </a:p>
          <a:p>
            <a:r>
              <a:rPr lang="en-CH" sz="1400" dirty="0"/>
              <a:t>    userAccount: str</a:t>
            </a:r>
          </a:p>
          <a:p>
            <a:r>
              <a:rPr lang="en-CH" sz="1400" dirty="0"/>
              <a:t>    campaignId: str</a:t>
            </a:r>
          </a:p>
          <a:p>
            <a:r>
              <a:rPr lang="en-CH" sz="1400" dirty="0"/>
              <a:t>    </a:t>
            </a:r>
            <a:r>
              <a:rPr lang="en-CH" b="1" dirty="0"/>
              <a:t>xtalName: str</a:t>
            </a:r>
            <a:endParaRPr lang="en-CH" sz="1400" b="1" dirty="0"/>
          </a:p>
          <a:p>
            <a:r>
              <a:rPr lang="en-CH" b="1" dirty="0"/>
              <a:t>   xtalAlias: str</a:t>
            </a:r>
          </a:p>
          <a:p>
            <a:r>
              <a:rPr lang="en-CH" sz="1400" dirty="0"/>
              <a:t>    </a:t>
            </a:r>
            <a:r>
              <a:rPr lang="en-CH" b="1" dirty="0"/>
              <a:t>imageName: str</a:t>
            </a:r>
            <a:endParaRPr lang="en-CH" sz="1400" b="1" dirty="0"/>
          </a:p>
          <a:p>
            <a:r>
              <a:rPr lang="en-CH" sz="1400" dirty="0"/>
              <a:t>    imagesLocation: str</a:t>
            </a:r>
          </a:p>
          <a:p>
            <a:r>
              <a:rPr lang="en-CH" sz="1400" dirty="0"/>
              <a:t>    runNumber: str</a:t>
            </a:r>
          </a:p>
          <a:p>
            <a:r>
              <a:rPr lang="en-CH" sz="1400" dirty="0"/>
              <a:t>    </a:t>
            </a:r>
            <a:r>
              <a:rPr lang="en-CH" b="1" dirty="0"/>
              <a:t>datasetId: str</a:t>
            </a:r>
            <a:endParaRPr lang="en-CH" sz="1400" b="1" dirty="0"/>
          </a:p>
          <a:p>
            <a:r>
              <a:rPr lang="en-CH" sz="1400" dirty="0"/>
              <a:t>    outputDirectory: str</a:t>
            </a:r>
          </a:p>
          <a:p>
            <a:r>
              <a:rPr lang="en-CH" sz="1400" dirty="0"/>
              <a:t>    refDataset: str</a:t>
            </a:r>
          </a:p>
          <a:p>
            <a:r>
              <a:rPr lang="en-CH" sz="1400" dirty="0"/>
              <a:t>    refModel: str</a:t>
            </a:r>
          </a:p>
          <a:p>
            <a:r>
              <a:rPr lang="en-CH" sz="1400" dirty="0"/>
              <a:t>    rawdataDirectory: str</a:t>
            </a:r>
          </a:p>
          <a:p>
            <a:r>
              <a:rPr lang="en-CH" sz="1400" dirty="0"/>
              <a:t>    processingDirectory: str</a:t>
            </a:r>
          </a:p>
          <a:p>
            <a:r>
              <a:rPr lang="en-CH" sz="1400" dirty="0"/>
              <a:t>    synchrotronSource: str</a:t>
            </a:r>
          </a:p>
          <a:p>
            <a:r>
              <a:rPr lang="en-CH" sz="1400" dirty="0"/>
              <a:t>    h5_metadata: H5Metadata</a:t>
            </a:r>
          </a:p>
          <a:p>
            <a:r>
              <a:rPr lang="en-CH" sz="1400" dirty="0"/>
              <a:t>    autoproc: dict[str, AutoProc]</a:t>
            </a:r>
          </a:p>
          <a:p>
            <a:r>
              <a:rPr lang="en-CH" sz="1400" dirty="0"/>
              <a:t>    dimple: dict[str, Dimple]</a:t>
            </a:r>
          </a:p>
          <a:p>
            <a:r>
              <a:rPr lang="en-CH" sz="1400" dirty="0"/>
              <a:t>    ….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A1DF4B-DE25-A4E5-2404-AE17E1C85528}"/>
              </a:ext>
            </a:extLst>
          </p:cNvPr>
          <p:cNvCxnSpPr>
            <a:cxnSpLocks/>
          </p:cNvCxnSpPr>
          <p:nvPr/>
        </p:nvCxnSpPr>
        <p:spPr>
          <a:xfrm flipV="1">
            <a:off x="5320088" y="1700808"/>
            <a:ext cx="3872256" cy="9693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B8DA9826-C806-9244-462E-E6F13FDE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960" y="5301208"/>
            <a:ext cx="2307696" cy="62645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998EFFC-A62E-7259-F2D6-F84D34CEBB35}"/>
              </a:ext>
            </a:extLst>
          </p:cNvPr>
          <p:cNvSpPr txBox="1"/>
          <p:nvPr/>
        </p:nvSpPr>
        <p:spPr>
          <a:xfrm>
            <a:off x="5656147" y="2660562"/>
            <a:ext cx="36810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Datasets ingested based on name of image files (alias file), and then matched with </a:t>
            </a:r>
            <a:r>
              <a:rPr lang="en-GB" dirty="0" err="1"/>
              <a:t>XtalName</a:t>
            </a:r>
            <a:r>
              <a:rPr lang="en-GB" dirty="0"/>
              <a:t> in the FFCS DB, so data can be linked</a:t>
            </a: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962545-88EA-ACFF-B2A1-6DF2E41C8596}"/>
              </a:ext>
            </a:extLst>
          </p:cNvPr>
          <p:cNvSpPr txBox="1"/>
          <p:nvPr/>
        </p:nvSpPr>
        <p:spPr>
          <a:xfrm>
            <a:off x="397977" y="4180331"/>
            <a:ext cx="3401268" cy="24622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2000" u="sng" dirty="0"/>
              <a:t>Data Processing Pipeline</a:t>
            </a:r>
            <a:r>
              <a:rPr lang="en-CH" sz="2000" dirty="0"/>
              <a:t>:</a:t>
            </a:r>
          </a:p>
          <a:p>
            <a:pPr algn="l"/>
            <a:r>
              <a:rPr lang="en-CH" sz="2000" dirty="0"/>
              <a:t>Autoproc</a:t>
            </a:r>
          </a:p>
          <a:p>
            <a:pPr algn="l"/>
            <a:r>
              <a:rPr lang="en-CH" sz="2000" dirty="0"/>
              <a:t>Dimple</a:t>
            </a:r>
          </a:p>
          <a:p>
            <a:pPr algn="l"/>
            <a:r>
              <a:rPr lang="en-CH" sz="2000" dirty="0"/>
              <a:t>Phenix </a:t>
            </a:r>
          </a:p>
          <a:p>
            <a:pPr algn="l"/>
            <a:r>
              <a:rPr lang="en-CH" sz="2000" dirty="0"/>
              <a:t>Refmac</a:t>
            </a:r>
          </a:p>
          <a:p>
            <a:pPr algn="l"/>
            <a:r>
              <a:rPr lang="en-CH" sz="2000" dirty="0"/>
              <a:t>Buster</a:t>
            </a:r>
          </a:p>
          <a:p>
            <a:pPr algn="l"/>
            <a:r>
              <a:rPr lang="en-CH" sz="2000" dirty="0"/>
              <a:t>Pipedream</a:t>
            </a:r>
          </a:p>
          <a:p>
            <a:pPr algn="l"/>
            <a:r>
              <a:rPr lang="en-CH" sz="2000" dirty="0"/>
              <a:t>Pandda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799DB8-0765-6A42-CFCA-5159E39D3F23}"/>
              </a:ext>
            </a:extLst>
          </p:cNvPr>
          <p:cNvCxnSpPr>
            <a:cxnSpLocks/>
          </p:cNvCxnSpPr>
          <p:nvPr/>
        </p:nvCxnSpPr>
        <p:spPr>
          <a:xfrm flipH="1">
            <a:off x="3647728" y="3429000"/>
            <a:ext cx="360040" cy="7200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AF4720-D2DF-7065-B6E8-79CE90576A0E}"/>
              </a:ext>
            </a:extLst>
          </p:cNvPr>
          <p:cNvCxnSpPr>
            <a:cxnSpLocks/>
          </p:cNvCxnSpPr>
          <p:nvPr/>
        </p:nvCxnSpPr>
        <p:spPr>
          <a:xfrm flipH="1">
            <a:off x="4223792" y="4703083"/>
            <a:ext cx="4900673" cy="598125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4B20ABC-0C96-1D94-E4BE-36892129853B}"/>
              </a:ext>
            </a:extLst>
          </p:cNvPr>
          <p:cNvSpPr txBox="1"/>
          <p:nvPr/>
        </p:nvSpPr>
        <p:spPr>
          <a:xfrm>
            <a:off x="2518079" y="1631495"/>
            <a:ext cx="14401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dirty="0"/>
              <a:t>Image Transfer</a:t>
            </a:r>
          </a:p>
        </p:txBody>
      </p:sp>
    </p:spTree>
    <p:extLst>
      <p:ext uri="{BB962C8B-B14F-4D97-AF65-F5344CB8AC3E}">
        <p14:creationId xmlns:p14="http://schemas.microsoft.com/office/powerpoint/2010/main" val="196994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F63B36-9F46-2B4B-8731-147F0A6D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76773"/>
            <a:ext cx="10801349" cy="4644616"/>
          </a:xfrm>
        </p:spPr>
        <p:txBody>
          <a:bodyPr/>
          <a:lstStyle/>
          <a:p>
            <a:r>
              <a:rPr lang="en-GB" dirty="0"/>
              <a:t>Diverse sample transfer workflows between synchrotrons </a:t>
            </a:r>
          </a:p>
          <a:p>
            <a:r>
              <a:rPr lang="en-GB" dirty="0"/>
              <a:t>Could the data that needs to be transferred be unified?</a:t>
            </a:r>
          </a:p>
          <a:p>
            <a:endParaRPr lang="en-GB" dirty="0"/>
          </a:p>
          <a:p>
            <a:r>
              <a:rPr lang="en-GB" b="1" dirty="0"/>
              <a:t>Minimal model</a:t>
            </a:r>
            <a:r>
              <a:rPr lang="en-GB" dirty="0"/>
              <a:t>: Crystal ID, crystal location + Diffraction plan</a:t>
            </a:r>
          </a:p>
          <a:p>
            <a:r>
              <a:rPr lang="en-GB" dirty="0"/>
              <a:t>Post data collection: standardised format for data collection information?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Initial tests: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Added a function to export data from the FFCS DB into MXLIMS JSON format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the previous MAXIV shipment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Programmatically</a:t>
            </a:r>
            <a:r>
              <a:rPr lang="en-CH" dirty="0"/>
              <a:t> transfer data from MXLIMS into EXI</a:t>
            </a:r>
          </a:p>
          <a:p>
            <a:endParaRPr lang="en-CH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876C6-2A03-3B58-D28C-C7F988A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9E96-FFC2-4A0C-AF60-FB50CB155CB3}" type="datetime1">
              <a:rPr lang="de-CH" noProof="0" smtClean="0"/>
              <a:t>17.11.25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889ED-763F-DF54-02D0-E39469A8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DD319-AAF4-382E-4663-88B696AD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B83460F-8810-B7EF-1CEF-5FB9B43C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Can We Envision Another Way?</a:t>
            </a:r>
          </a:p>
        </p:txBody>
      </p:sp>
      <p:pic>
        <p:nvPicPr>
          <p:cNvPr id="8" name="Picture 2" descr="Welcome to Global Phasing Limited">
            <a:extLst>
              <a:ext uri="{FF2B5EF4-FFF2-40B4-BE49-F238E27FC236}">
                <a16:creationId xmlns:a16="http://schemas.microsoft.com/office/drawing/2014/main" id="{D81351F0-2EA5-4788-AB97-DC9DDD7D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118" y="267769"/>
            <a:ext cx="1451639" cy="72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487201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bc24777f-78b6-4f3c-a73a-d5fa08e4d537"/>
    <ds:schemaRef ds:uri="c9077d15-72ed-4fec-bcfe-3472729e919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13868</TotalTime>
  <Words>811</Words>
  <Application>Microsoft Macintosh PowerPoint</Application>
  <PresentationFormat>Widescreen</PresentationFormat>
  <Paragraphs>211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Times</vt:lpstr>
      <vt:lpstr>Aptos</vt:lpstr>
      <vt:lpstr>Arial</vt:lpstr>
      <vt:lpstr>Calibri</vt:lpstr>
      <vt:lpstr>Franklin Gothic Book</vt:lpstr>
      <vt:lpstr>Symbol</vt:lpstr>
      <vt:lpstr>Benutzerdefiniertes Design</vt:lpstr>
      <vt:lpstr>A Tale of Six Synchrotrons</vt:lpstr>
      <vt:lpstr>Contents</vt:lpstr>
      <vt:lpstr>Fast Fragment and Compound Screening (FFCS) Pipeline</vt:lpstr>
      <vt:lpstr>The FFCS Software</vt:lpstr>
      <vt:lpstr>The Dark Time</vt:lpstr>
      <vt:lpstr>Seeking Light Elsewhere</vt:lpstr>
      <vt:lpstr>Data Flow: FFCS Database to Synchrotron</vt:lpstr>
      <vt:lpstr>Data Flow: Synchrotron to FFCS Database</vt:lpstr>
      <vt:lpstr>Can We Envision Another Way?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Sharpe May Elizabeth</dc:creator>
  <dc:description>erstellt durch Vorlagenbauer.ch</dc:description>
  <cp:lastModifiedBy>Sharpe, May Elizabeth</cp:lastModifiedBy>
  <cp:revision>3</cp:revision>
  <dcterms:created xsi:type="dcterms:W3CDTF">2025-06-24T11:30:19Z</dcterms:created>
  <dcterms:modified xsi:type="dcterms:W3CDTF">2025-11-18T08:26:35Z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