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wmf" ContentType="image/x-w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notesMasterIdLst>
    <p:notesMasterId r:id="rId9"/>
  </p:notes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508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91" d="100"/>
          <a:sy n="91" d="100"/>
        </p:scale>
        <p:origin x="-592" y="-9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notesMaster" Target="notesMasters/notesMaster1.xml"/><Relationship Id="rId10" Type="http://schemas.openxmlformats.org/officeDocument/2006/relationships/printerSettings" Target="printerSettings/printerSettings1.bin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PlaceHolder 1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notes format</a:t>
            </a:r>
          </a:p>
        </p:txBody>
      </p:sp>
      <p:sp>
        <p:nvSpPr>
          <p:cNvPr id="80" name="PlaceHolder 2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 </a:t>
            </a:r>
          </a:p>
        </p:txBody>
      </p:sp>
      <p:sp>
        <p:nvSpPr>
          <p:cNvPr id="81" name="PlaceHolder 3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tIns="0" rIns="0" bIns="0"/>
          <a:lstStyle/>
          <a:p>
            <a:pPr algn="r"/>
            <a:r>
              <a:rPr lang="en-US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 </a:t>
            </a:r>
          </a:p>
        </p:txBody>
      </p:sp>
      <p:sp>
        <p:nvSpPr>
          <p:cNvPr id="82" name="PlaceHolder 4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 </a:t>
            </a:r>
          </a:p>
        </p:txBody>
      </p:sp>
      <p:sp>
        <p:nvSpPr>
          <p:cNvPr id="83" name="PlaceHolder 5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tIns="0" rIns="0" bIns="0" anchor="b"/>
          <a:lstStyle/>
          <a:p>
            <a:pPr algn="r"/>
            <a:fld id="{EB1C887C-127D-4C43-B149-BE752B1997F3}" type="slidenum">
              <a:rPr lang="en-US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‹#›</a:t>
            </a:fld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6553197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CustomShape 1"/>
          <p:cNvSpPr/>
          <p:nvPr/>
        </p:nvSpPr>
        <p:spPr>
          <a:xfrm>
            <a:off x="3886200" y="8686800"/>
            <a:ext cx="2963160" cy="448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/>
          <a:lstStyle/>
          <a:p>
            <a:pPr>
              <a:lnSpc>
                <a:spcPct val="100000"/>
              </a:lnSpc>
            </a:pPr>
            <a:fld id="{08BFB1CD-BC39-4977-BC36-C889E28F7FEE}" type="slidenum">
              <a:rPr lang="en-US" sz="1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ＭＳ Ｐゴシック"/>
              </a:rPr>
              <a:t>1</a:t>
            </a:fld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0" name="CustomShape 2"/>
          <p:cNvSpPr/>
          <p:nvPr/>
        </p:nvSpPr>
        <p:spPr>
          <a:xfrm>
            <a:off x="3886200" y="8686800"/>
            <a:ext cx="2969640" cy="455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/>
          <a:lstStyle/>
          <a:p>
            <a:pPr algn="r">
              <a:lnSpc>
                <a:spcPct val="100000"/>
              </a:lnSpc>
            </a:pPr>
            <a:fld id="{7B6B2127-1EDF-45A1-8E36-52857D173FE2}" type="slidenum">
              <a:rPr lang="en-US" sz="1200" b="0" strike="noStrike" spc="-1">
                <a:solidFill>
                  <a:srgbClr val="E33E3E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1</a:t>
            </a:fld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1" name="CustomShape 3"/>
          <p:cNvSpPr/>
          <p:nvPr/>
        </p:nvSpPr>
        <p:spPr>
          <a:xfrm>
            <a:off x="914400" y="4343400"/>
            <a:ext cx="5027040" cy="4112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CustomShape 1"/>
          <p:cNvSpPr/>
          <p:nvPr/>
        </p:nvSpPr>
        <p:spPr>
          <a:xfrm>
            <a:off x="3886200" y="8686800"/>
            <a:ext cx="2963520" cy="448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/>
          <a:lstStyle/>
          <a:p>
            <a:pPr>
              <a:lnSpc>
                <a:spcPct val="100000"/>
              </a:lnSpc>
            </a:pPr>
            <a:fld id="{46E1F2FD-D3D8-4A99-8358-6CCED621B895}" type="slidenum">
              <a:rPr lang="en-US" sz="1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ＭＳ Ｐゴシック"/>
              </a:rPr>
              <a:t>2</a:t>
            </a:fld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3" name="CustomShape 2"/>
          <p:cNvSpPr/>
          <p:nvPr/>
        </p:nvSpPr>
        <p:spPr>
          <a:xfrm>
            <a:off x="914400" y="4343400"/>
            <a:ext cx="5027400" cy="4113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CustomShape 1"/>
          <p:cNvSpPr/>
          <p:nvPr/>
        </p:nvSpPr>
        <p:spPr>
          <a:xfrm>
            <a:off x="3886200" y="8686800"/>
            <a:ext cx="2963160" cy="448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/>
          <a:lstStyle/>
          <a:p>
            <a:pPr>
              <a:lnSpc>
                <a:spcPct val="100000"/>
              </a:lnSpc>
            </a:pPr>
            <a:fld id="{54CBC4EA-F4B5-40C6-AD51-14258736BC4F}" type="slidenum">
              <a:rPr lang="en-US" sz="1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ＭＳ Ｐゴシック"/>
              </a:rPr>
              <a:t>3</a:t>
            </a:fld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5" name="CustomShape 2"/>
          <p:cNvSpPr/>
          <p:nvPr/>
        </p:nvSpPr>
        <p:spPr>
          <a:xfrm>
            <a:off x="914400" y="4343400"/>
            <a:ext cx="5027040" cy="4112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CustomShape 1"/>
          <p:cNvSpPr/>
          <p:nvPr/>
        </p:nvSpPr>
        <p:spPr>
          <a:xfrm>
            <a:off x="3886200" y="8686800"/>
            <a:ext cx="2963160" cy="448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/>
          <a:lstStyle/>
          <a:p>
            <a:pPr>
              <a:lnSpc>
                <a:spcPct val="100000"/>
              </a:lnSpc>
            </a:pPr>
            <a:fld id="{7D00F05B-BF44-4B94-A2F9-7AE8BB262252}" type="slidenum">
              <a:rPr lang="en-US" sz="1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ＭＳ Ｐゴシック"/>
              </a:rPr>
              <a:t>4</a:t>
            </a:fld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7" name="CustomShape 2"/>
          <p:cNvSpPr/>
          <p:nvPr/>
        </p:nvSpPr>
        <p:spPr>
          <a:xfrm>
            <a:off x="914400" y="4343400"/>
            <a:ext cx="5027040" cy="4112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CustomShape 1"/>
          <p:cNvSpPr/>
          <p:nvPr/>
        </p:nvSpPr>
        <p:spPr>
          <a:xfrm>
            <a:off x="3886200" y="8686800"/>
            <a:ext cx="2963160" cy="448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/>
          <a:lstStyle/>
          <a:p>
            <a:pPr>
              <a:lnSpc>
                <a:spcPct val="100000"/>
              </a:lnSpc>
            </a:pPr>
            <a:fld id="{90453F66-F65C-492C-9CF7-7A253A2FBEFE}" type="slidenum">
              <a:rPr lang="en-US" sz="1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ＭＳ Ｐゴシック"/>
              </a:rPr>
              <a:t>5</a:t>
            </a:fld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9" name="CustomShape 2"/>
          <p:cNvSpPr/>
          <p:nvPr/>
        </p:nvSpPr>
        <p:spPr>
          <a:xfrm>
            <a:off x="914400" y="4343400"/>
            <a:ext cx="5027040" cy="4112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CustomShape 1"/>
          <p:cNvSpPr/>
          <p:nvPr/>
        </p:nvSpPr>
        <p:spPr>
          <a:xfrm>
            <a:off x="3886200" y="8686800"/>
            <a:ext cx="2963160" cy="448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/>
          <a:lstStyle/>
          <a:p>
            <a:pPr>
              <a:lnSpc>
                <a:spcPct val="100000"/>
              </a:lnSpc>
            </a:pPr>
            <a:fld id="{65F24FD8-4839-4B21-91A9-8F9399058A3A}" type="slidenum">
              <a:rPr lang="en-US" sz="1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ＭＳ Ｐゴシック"/>
              </a:rPr>
              <a:t>6</a:t>
            </a:fld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1" name="CustomShape 2"/>
          <p:cNvSpPr/>
          <p:nvPr/>
        </p:nvSpPr>
        <p:spPr>
          <a:xfrm>
            <a:off x="914400" y="4343400"/>
            <a:ext cx="5027040" cy="4112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subTitle"/>
          </p:nvPr>
        </p:nvSpPr>
        <p:spPr>
          <a:xfrm>
            <a:off x="457200" y="1203840"/>
            <a:ext cx="8229240" cy="29836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 type="body"/>
          </p:nvPr>
        </p:nvSpPr>
        <p:spPr>
          <a:xfrm>
            <a:off x="457200" y="1203840"/>
            <a:ext cx="8229240" cy="29836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body"/>
          </p:nvPr>
        </p:nvSpPr>
        <p:spPr>
          <a:xfrm>
            <a:off x="457200" y="1203840"/>
            <a:ext cx="4015800" cy="29836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" name="PlaceHolder 3"/>
          <p:cNvSpPr>
            <a:spLocks noGrp="1"/>
          </p:cNvSpPr>
          <p:nvPr>
            <p:ph type="body"/>
          </p:nvPr>
        </p:nvSpPr>
        <p:spPr>
          <a:xfrm>
            <a:off x="4674240" y="1203840"/>
            <a:ext cx="4015800" cy="29836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457200" y="1203840"/>
            <a:ext cx="4015800" cy="14230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457200" y="2762640"/>
            <a:ext cx="4015800" cy="14230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4674240" y="1203840"/>
            <a:ext cx="4015800" cy="29836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457200" y="1203840"/>
            <a:ext cx="4015800" cy="29836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4674240" y="1203840"/>
            <a:ext cx="4015800" cy="14230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4674240" y="2762640"/>
            <a:ext cx="4015800" cy="14230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57200" y="1203840"/>
            <a:ext cx="4015800" cy="14230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4674240" y="1203840"/>
            <a:ext cx="4015800" cy="14230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 type="body"/>
          </p:nvPr>
        </p:nvSpPr>
        <p:spPr>
          <a:xfrm>
            <a:off x="457200" y="2762640"/>
            <a:ext cx="8229240" cy="14230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457200" y="1203840"/>
            <a:ext cx="8229240" cy="14230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457200" y="2762640"/>
            <a:ext cx="8229240" cy="14230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457200" y="1203840"/>
            <a:ext cx="4015800" cy="14230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 type="body"/>
          </p:nvPr>
        </p:nvSpPr>
        <p:spPr>
          <a:xfrm>
            <a:off x="4674240" y="1203840"/>
            <a:ext cx="4015800" cy="14230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4"/>
          <p:cNvSpPr>
            <a:spLocks noGrp="1"/>
          </p:cNvSpPr>
          <p:nvPr>
            <p:ph type="body"/>
          </p:nvPr>
        </p:nvSpPr>
        <p:spPr>
          <a:xfrm>
            <a:off x="4674240" y="2762640"/>
            <a:ext cx="4015800" cy="14230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4" name="PlaceHolder 5"/>
          <p:cNvSpPr>
            <a:spLocks noGrp="1"/>
          </p:cNvSpPr>
          <p:nvPr>
            <p:ph type="body"/>
          </p:nvPr>
        </p:nvSpPr>
        <p:spPr>
          <a:xfrm>
            <a:off x="457200" y="2762640"/>
            <a:ext cx="4015800" cy="14230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 type="body"/>
          </p:nvPr>
        </p:nvSpPr>
        <p:spPr>
          <a:xfrm>
            <a:off x="457200" y="1203840"/>
            <a:ext cx="8229240" cy="29836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 type="body"/>
          </p:nvPr>
        </p:nvSpPr>
        <p:spPr>
          <a:xfrm>
            <a:off x="457200" y="1203840"/>
            <a:ext cx="8229240" cy="29836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38" name="Picture 37"/>
          <p:cNvPicPr/>
          <p:nvPr/>
        </p:nvPicPr>
        <p:blipFill>
          <a:blip r:embed="rId2"/>
          <a:stretch/>
        </p:blipFill>
        <p:spPr>
          <a:xfrm>
            <a:off x="2701800" y="1203840"/>
            <a:ext cx="3739320" cy="2983680"/>
          </a:xfrm>
          <a:prstGeom prst="rect">
            <a:avLst/>
          </a:prstGeom>
          <a:ln>
            <a:noFill/>
          </a:ln>
        </p:spPr>
      </p:pic>
      <p:pic>
        <p:nvPicPr>
          <p:cNvPr id="39" name="Picture 38"/>
          <p:cNvPicPr/>
          <p:nvPr/>
        </p:nvPicPr>
        <p:blipFill>
          <a:blip r:embed="rId2"/>
          <a:stretch/>
        </p:blipFill>
        <p:spPr>
          <a:xfrm>
            <a:off x="2701800" y="1203840"/>
            <a:ext cx="3739320" cy="29836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subTitle"/>
          </p:nvPr>
        </p:nvSpPr>
        <p:spPr>
          <a:xfrm>
            <a:off x="457200" y="1203840"/>
            <a:ext cx="8229240" cy="29836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203840"/>
            <a:ext cx="8229240" cy="29836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457200" y="1203840"/>
            <a:ext cx="4015800" cy="29836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4674240" y="1203840"/>
            <a:ext cx="4015800" cy="29836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5" name="PlaceHolder 2"/>
          <p:cNvSpPr>
            <a:spLocks noGrp="1"/>
          </p:cNvSpPr>
          <p:nvPr>
            <p:ph type="body"/>
          </p:nvPr>
        </p:nvSpPr>
        <p:spPr>
          <a:xfrm>
            <a:off x="457200" y="1203840"/>
            <a:ext cx="4015800" cy="14230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6" name="PlaceHolder 3"/>
          <p:cNvSpPr>
            <a:spLocks noGrp="1"/>
          </p:cNvSpPr>
          <p:nvPr>
            <p:ph type="body"/>
          </p:nvPr>
        </p:nvSpPr>
        <p:spPr>
          <a:xfrm>
            <a:off x="457200" y="2762640"/>
            <a:ext cx="4015800" cy="14230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7" name="PlaceHolder 4"/>
          <p:cNvSpPr>
            <a:spLocks noGrp="1"/>
          </p:cNvSpPr>
          <p:nvPr>
            <p:ph type="body"/>
          </p:nvPr>
        </p:nvSpPr>
        <p:spPr>
          <a:xfrm>
            <a:off x="4674240" y="1203840"/>
            <a:ext cx="4015800" cy="29836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 type="body"/>
          </p:nvPr>
        </p:nvSpPr>
        <p:spPr>
          <a:xfrm>
            <a:off x="457200" y="1203840"/>
            <a:ext cx="4015800" cy="29836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0" name="PlaceHolder 3"/>
          <p:cNvSpPr>
            <a:spLocks noGrp="1"/>
          </p:cNvSpPr>
          <p:nvPr>
            <p:ph type="body"/>
          </p:nvPr>
        </p:nvSpPr>
        <p:spPr>
          <a:xfrm>
            <a:off x="4674240" y="1203840"/>
            <a:ext cx="4015800" cy="14230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1" name="PlaceHolder 4"/>
          <p:cNvSpPr>
            <a:spLocks noGrp="1"/>
          </p:cNvSpPr>
          <p:nvPr>
            <p:ph type="body"/>
          </p:nvPr>
        </p:nvSpPr>
        <p:spPr>
          <a:xfrm>
            <a:off x="4674240" y="2762640"/>
            <a:ext cx="4015800" cy="14230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457200" y="1203840"/>
            <a:ext cx="4015800" cy="14230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4" name="PlaceHolder 3"/>
          <p:cNvSpPr>
            <a:spLocks noGrp="1"/>
          </p:cNvSpPr>
          <p:nvPr>
            <p:ph type="body"/>
          </p:nvPr>
        </p:nvSpPr>
        <p:spPr>
          <a:xfrm>
            <a:off x="4674240" y="1203840"/>
            <a:ext cx="4015800" cy="14230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5" name="PlaceHolder 4"/>
          <p:cNvSpPr>
            <a:spLocks noGrp="1"/>
          </p:cNvSpPr>
          <p:nvPr>
            <p:ph type="body"/>
          </p:nvPr>
        </p:nvSpPr>
        <p:spPr>
          <a:xfrm>
            <a:off x="457200" y="2762640"/>
            <a:ext cx="8229240" cy="14230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 type="body"/>
          </p:nvPr>
        </p:nvSpPr>
        <p:spPr>
          <a:xfrm>
            <a:off x="457200" y="1203840"/>
            <a:ext cx="8229240" cy="14230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body"/>
          </p:nvPr>
        </p:nvSpPr>
        <p:spPr>
          <a:xfrm>
            <a:off x="457200" y="2762640"/>
            <a:ext cx="8229240" cy="14230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457200" y="1203840"/>
            <a:ext cx="4015800" cy="14230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4674240" y="1203840"/>
            <a:ext cx="4015800" cy="14230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 type="body"/>
          </p:nvPr>
        </p:nvSpPr>
        <p:spPr>
          <a:xfrm>
            <a:off x="4674240" y="2762640"/>
            <a:ext cx="4015800" cy="14230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3" name="PlaceHolder 5"/>
          <p:cNvSpPr>
            <a:spLocks noGrp="1"/>
          </p:cNvSpPr>
          <p:nvPr>
            <p:ph type="body"/>
          </p:nvPr>
        </p:nvSpPr>
        <p:spPr>
          <a:xfrm>
            <a:off x="457200" y="2762640"/>
            <a:ext cx="4015800" cy="14230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5" name="PlaceHolder 2"/>
          <p:cNvSpPr>
            <a:spLocks noGrp="1"/>
          </p:cNvSpPr>
          <p:nvPr>
            <p:ph type="body"/>
          </p:nvPr>
        </p:nvSpPr>
        <p:spPr>
          <a:xfrm>
            <a:off x="457200" y="1203840"/>
            <a:ext cx="8229240" cy="29836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6" name="PlaceHolder 3"/>
          <p:cNvSpPr>
            <a:spLocks noGrp="1"/>
          </p:cNvSpPr>
          <p:nvPr>
            <p:ph type="body"/>
          </p:nvPr>
        </p:nvSpPr>
        <p:spPr>
          <a:xfrm>
            <a:off x="457200" y="1203840"/>
            <a:ext cx="8229240" cy="29836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77" name="Picture 76"/>
          <p:cNvPicPr/>
          <p:nvPr/>
        </p:nvPicPr>
        <p:blipFill>
          <a:blip r:embed="rId2"/>
          <a:stretch/>
        </p:blipFill>
        <p:spPr>
          <a:xfrm>
            <a:off x="2701800" y="1203840"/>
            <a:ext cx="3739320" cy="2983680"/>
          </a:xfrm>
          <a:prstGeom prst="rect">
            <a:avLst/>
          </a:prstGeom>
          <a:ln>
            <a:noFill/>
          </a:ln>
        </p:spPr>
      </p:pic>
      <p:pic>
        <p:nvPicPr>
          <p:cNvPr id="78" name="Picture 77"/>
          <p:cNvPicPr/>
          <p:nvPr/>
        </p:nvPicPr>
        <p:blipFill>
          <a:blip r:embed="rId2"/>
          <a:stretch/>
        </p:blipFill>
        <p:spPr>
          <a:xfrm>
            <a:off x="2701800" y="1203840"/>
            <a:ext cx="3739320" cy="29836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4" Type="http://schemas.openxmlformats.org/officeDocument/2006/relationships/image" Target="../media/image1.wm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4.xml"/><Relationship Id="rId13" Type="http://schemas.openxmlformats.org/officeDocument/2006/relationships/theme" Target="../theme/theme2.xml"/><Relationship Id="rId14" Type="http://schemas.openxmlformats.org/officeDocument/2006/relationships/image" Target="../media/image1.wmf"/><Relationship Id="rId1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9.xml"/><Relationship Id="rId8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stomShape 1"/>
          <p:cNvSpPr/>
          <p:nvPr/>
        </p:nvSpPr>
        <p:spPr>
          <a:xfrm flipV="1">
            <a:off x="1440" y="-2880"/>
            <a:ext cx="9141840" cy="2169720"/>
          </a:xfrm>
          <a:prstGeom prst="rect">
            <a:avLst/>
          </a:prstGeom>
          <a:solidFill>
            <a:srgbClr val="529A43"/>
          </a:solidFill>
          <a:ln w="9360">
            <a:solidFill>
              <a:srgbClr val="529A43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" name="CustomShape 2"/>
          <p:cNvSpPr/>
          <p:nvPr/>
        </p:nvSpPr>
        <p:spPr>
          <a:xfrm>
            <a:off x="0" y="2171880"/>
            <a:ext cx="9141840" cy="2969640"/>
          </a:xfrm>
          <a:prstGeom prst="rect">
            <a:avLst/>
          </a:prstGeom>
          <a:solidFill>
            <a:srgbClr val="006663"/>
          </a:solidFill>
          <a:ln w="9360">
            <a:solidFill>
              <a:srgbClr val="006663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2" name="Picture 3"/>
          <p:cNvPicPr/>
          <p:nvPr/>
        </p:nvPicPr>
        <p:blipFill>
          <a:blip r:embed="rId14"/>
          <a:srcRect l="74137" t="2217"/>
          <a:stretch/>
        </p:blipFill>
        <p:spPr>
          <a:xfrm>
            <a:off x="-108000" y="0"/>
            <a:ext cx="3023640" cy="4874760"/>
          </a:xfrm>
          <a:prstGeom prst="rect">
            <a:avLst/>
          </a:prstGeom>
          <a:ln>
            <a:noFill/>
          </a:ln>
        </p:spPr>
      </p:pic>
      <p:pic>
        <p:nvPicPr>
          <p:cNvPr id="3" name="Picture 4"/>
          <p:cNvPicPr/>
          <p:nvPr/>
        </p:nvPicPr>
        <p:blipFill>
          <a:blip r:embed="rId14"/>
          <a:stretch/>
        </p:blipFill>
        <p:spPr>
          <a:xfrm>
            <a:off x="6878520" y="4011480"/>
            <a:ext cx="1604520" cy="682200"/>
          </a:xfrm>
          <a:prstGeom prst="rect">
            <a:avLst/>
          </a:prstGeom>
          <a:ln>
            <a:noFill/>
          </a:ln>
        </p:spPr>
      </p:pic>
      <p:sp>
        <p:nvSpPr>
          <p:cNvPr id="4" name="PlaceHolder 3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880" cy="8582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body"/>
          </p:nvPr>
        </p:nvSpPr>
        <p:spPr>
          <a:xfrm>
            <a:off x="457200" y="1203840"/>
            <a:ext cx="8228880" cy="2983320"/>
          </a:xfrm>
          <a:prstGeom prst="rect">
            <a:avLst/>
          </a:prstGeom>
        </p:spPr>
        <p:txBody>
          <a:bodyPr lIns="0" tIns="0" rIns="0" bIns="0"/>
          <a:lstStyle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</a:p>
          <a:p>
            <a:pPr marL="864000" lvl="1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</a:p>
          <a:p>
            <a:pPr marL="1296000" lvl="2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</a:p>
          <a:p>
            <a:pPr marL="1728000" lvl="3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</a:p>
          <a:p>
            <a:pPr marL="2160000" lvl="4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</a:p>
          <a:p>
            <a:pPr marL="2592000" lvl="5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</a:p>
          <a:p>
            <a:pPr marL="3024000" lvl="6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CustomShape 1"/>
          <p:cNvSpPr/>
          <p:nvPr/>
        </p:nvSpPr>
        <p:spPr>
          <a:xfrm flipH="1">
            <a:off x="-2160" y="4629240"/>
            <a:ext cx="9141840" cy="512280"/>
          </a:xfrm>
          <a:prstGeom prst="rect">
            <a:avLst/>
          </a:prstGeom>
          <a:solidFill>
            <a:srgbClr val="006663"/>
          </a:solidFill>
          <a:ln w="9360">
            <a:solidFill>
              <a:srgbClr val="006663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41" name="Picture 2"/>
          <p:cNvPicPr/>
          <p:nvPr/>
        </p:nvPicPr>
        <p:blipFill>
          <a:blip r:embed="rId14"/>
          <a:stretch/>
        </p:blipFill>
        <p:spPr>
          <a:xfrm>
            <a:off x="7740720" y="4699080"/>
            <a:ext cx="899640" cy="381960"/>
          </a:xfrm>
          <a:prstGeom prst="rect">
            <a:avLst/>
          </a:prstGeom>
          <a:ln>
            <a:noFill/>
          </a:ln>
        </p:spPr>
      </p:pic>
      <p:sp>
        <p:nvSpPr>
          <p:cNvPr id="42" name="CustomShape 2"/>
          <p:cNvSpPr/>
          <p:nvPr/>
        </p:nvSpPr>
        <p:spPr>
          <a:xfrm>
            <a:off x="4500720" y="4732200"/>
            <a:ext cx="2893320" cy="169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3" name="PlaceHolder 3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en-US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</a:p>
        </p:txBody>
      </p:sp>
      <p:sp>
        <p:nvSpPr>
          <p:cNvPr id="44" name="PlaceHolder 4"/>
          <p:cNvSpPr>
            <a:spLocks noGrp="1"/>
          </p:cNvSpPr>
          <p:nvPr>
            <p:ph type="body"/>
          </p:nvPr>
        </p:nvSpPr>
        <p:spPr>
          <a:xfrm>
            <a:off x="457200" y="1203840"/>
            <a:ext cx="8229240" cy="2983680"/>
          </a:xfrm>
          <a:prstGeom prst="rect">
            <a:avLst/>
          </a:prstGeom>
        </p:spPr>
        <p:txBody>
          <a:bodyPr lIns="0" tIns="0" rIns="0" bIns="0"/>
          <a:lstStyle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</a:p>
          <a:p>
            <a:pPr marL="864000" lvl="1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</a:p>
          <a:p>
            <a:pPr marL="1296000" lvl="2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</a:p>
          <a:p>
            <a:pPr marL="1728000" lvl="3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</a:p>
          <a:p>
            <a:pPr marL="2160000" lvl="4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</a:p>
          <a:p>
            <a:pPr marL="2592000" lvl="5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</a:p>
          <a:p>
            <a:pPr marL="3024000" lvl="6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jpe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icalepcs2017.vrws.de/papers/tupha187.pdf" TargetMode="External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CustomShape 1"/>
          <p:cNvSpPr/>
          <p:nvPr/>
        </p:nvSpPr>
        <p:spPr>
          <a:xfrm>
            <a:off x="533520" y="1712880"/>
            <a:ext cx="7770240" cy="51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algn="r">
              <a:lnSpc>
                <a:spcPct val="100000"/>
              </a:lnSpc>
            </a:pPr>
            <a:r>
              <a:rPr lang="en-US" sz="32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Status report</a:t>
            </a: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r"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r"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5" name="CustomShape 2"/>
          <p:cNvSpPr/>
          <p:nvPr/>
        </p:nvSpPr>
        <p:spPr>
          <a:xfrm>
            <a:off x="549360" y="2228760"/>
            <a:ext cx="6398640" cy="226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92160" y="92160"/>
            <a:ext cx="8959680" cy="393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20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MX beamlines P13 and P14</a:t>
            </a: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7" name="CustomShape 2"/>
          <p:cNvSpPr/>
          <p:nvPr/>
        </p:nvSpPr>
        <p:spPr>
          <a:xfrm>
            <a:off x="104760" y="3132000"/>
            <a:ext cx="4387680" cy="939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- Variable beam size and high flux</a:t>
            </a: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- Tunable energy between 4.5 and 17.5 KeV</a:t>
            </a: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- MD2 diffractometer and Pilatus6MF</a:t>
            </a: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- EMBL Marvin sample changer with 16 pucks</a:t>
            </a: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8" name="CustomShape 3"/>
          <p:cNvSpPr/>
          <p:nvPr/>
        </p:nvSpPr>
        <p:spPr>
          <a:xfrm>
            <a:off x="4572000" y="3108240"/>
            <a:ext cx="4387680" cy="1461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- Micro-beam conditions with 5 x 5 micron beam</a:t>
            </a: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- On the fly changeable focusing of the beam</a:t>
            </a: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- Tunable energy and CRLs (ESRF/CINEL)</a:t>
            </a: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- MD3 diffractometer and Eiger16M</a:t>
            </a: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- EMBL Marvin sample changer with 16 pucks</a:t>
            </a: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- Plate scanning possibilities</a:t>
            </a: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89" name="Picture 6"/>
          <p:cNvPicPr/>
          <p:nvPr/>
        </p:nvPicPr>
        <p:blipFill>
          <a:blip r:embed="rId3"/>
          <a:stretch/>
        </p:blipFill>
        <p:spPr>
          <a:xfrm>
            <a:off x="250920" y="639720"/>
            <a:ext cx="3313080" cy="2484360"/>
          </a:xfrm>
          <a:prstGeom prst="rect">
            <a:avLst/>
          </a:prstGeom>
          <a:ln>
            <a:noFill/>
          </a:ln>
        </p:spPr>
      </p:pic>
      <p:pic>
        <p:nvPicPr>
          <p:cNvPr id="90" name="Picture 7"/>
          <p:cNvPicPr/>
          <p:nvPr/>
        </p:nvPicPr>
        <p:blipFill>
          <a:blip r:embed="rId4"/>
          <a:stretch/>
        </p:blipFill>
        <p:spPr>
          <a:xfrm>
            <a:off x="4846680" y="663480"/>
            <a:ext cx="3290760" cy="2466720"/>
          </a:xfrm>
          <a:prstGeom prst="rect">
            <a:avLst/>
          </a:prstGeom>
          <a:ln>
            <a:noFill/>
          </a:ln>
        </p:spPr>
      </p:pic>
      <p:sp>
        <p:nvSpPr>
          <p:cNvPr id="91" name="CustomShape 4"/>
          <p:cNvSpPr/>
          <p:nvPr/>
        </p:nvSpPr>
        <p:spPr>
          <a:xfrm>
            <a:off x="91440" y="4755240"/>
            <a:ext cx="4570920" cy="232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r>
              <a:rPr lang="en-US" sz="10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Joint MXCuBE/ISPyB meeting</a:t>
            </a: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CustomShape 1"/>
          <p:cNvSpPr/>
          <p:nvPr/>
        </p:nvSpPr>
        <p:spPr>
          <a:xfrm>
            <a:off x="1692360" y="4732200"/>
            <a:ext cx="1674360" cy="169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3" name="CustomShape 2"/>
          <p:cNvSpPr/>
          <p:nvPr/>
        </p:nvSpPr>
        <p:spPr>
          <a:xfrm>
            <a:off x="92160" y="92160"/>
            <a:ext cx="8959320" cy="393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20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MXCuBE</a:t>
            </a: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4" name="CustomShape 3"/>
          <p:cNvSpPr/>
          <p:nvPr/>
        </p:nvSpPr>
        <p:spPr>
          <a:xfrm>
            <a:off x="104760" y="640080"/>
            <a:ext cx="8854920" cy="3395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216000" indent="-21528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"/>
            </a:pPr>
            <a:r>
              <a:rPr lang="en-US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Both beamlines use MXCuBE Qt4 from the master branch.</a:t>
            </a: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528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"/>
            </a:pPr>
            <a:r>
              <a:rPr lang="en-US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Last 4 months a feature freeze and stability improvements (two reasons for segmentation faults eliminated).</a:t>
            </a: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528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"/>
            </a:pPr>
            <a:r>
              <a:rPr lang="en-US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Currently moving to ubuntu 16 and deploying a set of new features (see next presentation about the new features in the Qt).</a:t>
            </a: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5" name="CustomShape 4"/>
          <p:cNvSpPr/>
          <p:nvPr/>
        </p:nvSpPr>
        <p:spPr>
          <a:xfrm>
            <a:off x="91440" y="4754880"/>
            <a:ext cx="4570920" cy="232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r>
              <a:rPr lang="en-US" sz="10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Joint MXCuBE/ISPyB meeting</a:t>
            </a: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96" name="Picture 95"/>
          <p:cNvPicPr/>
          <p:nvPr/>
        </p:nvPicPr>
        <p:blipFill>
          <a:blip r:embed="rId3"/>
          <a:stretch/>
        </p:blipFill>
        <p:spPr>
          <a:xfrm>
            <a:off x="274320" y="2233800"/>
            <a:ext cx="3656880" cy="2246040"/>
          </a:xfrm>
          <a:prstGeom prst="rect">
            <a:avLst/>
          </a:prstGeom>
          <a:ln>
            <a:noFill/>
          </a:ln>
        </p:spPr>
      </p:pic>
      <p:pic>
        <p:nvPicPr>
          <p:cNvPr id="97" name="Picture 96"/>
          <p:cNvPicPr/>
          <p:nvPr/>
        </p:nvPicPr>
        <p:blipFill>
          <a:blip r:embed="rId4"/>
          <a:stretch/>
        </p:blipFill>
        <p:spPr>
          <a:xfrm>
            <a:off x="5029200" y="2243160"/>
            <a:ext cx="3656880" cy="22366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CustomShape 1"/>
          <p:cNvSpPr/>
          <p:nvPr/>
        </p:nvSpPr>
        <p:spPr>
          <a:xfrm>
            <a:off x="1692360" y="4732200"/>
            <a:ext cx="1674360" cy="169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9" name="CustomShape 2"/>
          <p:cNvSpPr/>
          <p:nvPr/>
        </p:nvSpPr>
        <p:spPr>
          <a:xfrm>
            <a:off x="92160" y="92160"/>
            <a:ext cx="8959320" cy="393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20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MX pipeline and current developments</a:t>
            </a: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0" name="CustomShape 3"/>
          <p:cNvSpPr/>
          <p:nvPr/>
        </p:nvSpPr>
        <p:spPr>
          <a:xfrm>
            <a:off x="104760" y="640080"/>
            <a:ext cx="8854920" cy="3395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216000" indent="-21528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"/>
            </a:pPr>
            <a:r>
              <a:rPr lang="en-US" sz="1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Mesh scans and serial crystallography data collections are used daily.</a:t>
            </a:r>
            <a:endParaRPr lang="en-US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528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"/>
            </a:pPr>
            <a:r>
              <a:rPr lang="en-US" sz="14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Autoprocessing</a:t>
            </a:r>
            <a:r>
              <a:rPr lang="en-US" sz="1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 queue with </a:t>
            </a:r>
            <a:r>
              <a:rPr lang="en-US" sz="14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EDNAproc</a:t>
            </a:r>
            <a:r>
              <a:rPr lang="en-US" sz="1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, </a:t>
            </a:r>
            <a:r>
              <a:rPr lang="en-US" sz="14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AutoProc</a:t>
            </a:r>
            <a:r>
              <a:rPr lang="en-US" sz="1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, Xia2Dials, </a:t>
            </a:r>
            <a:r>
              <a:rPr lang="en-US" sz="14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XDSapp</a:t>
            </a:r>
            <a:r>
              <a:rPr lang="en-US" sz="1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 and </a:t>
            </a:r>
            <a:r>
              <a:rPr lang="en-US" sz="14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Dozor</a:t>
            </a:r>
            <a:r>
              <a:rPr lang="en-US" sz="1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.</a:t>
            </a:r>
            <a:endParaRPr lang="en-US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720">
              <a:lnSpc>
                <a:spcPct val="100000"/>
              </a:lnSpc>
              <a:buClr>
                <a:srgbClr val="000000"/>
              </a:buClr>
              <a:buSzPct val="45000"/>
            </a:pPr>
            <a:r>
              <a:rPr lang="en-US" sz="1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 </a:t>
            </a:r>
            <a:endParaRPr lang="en-US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720">
              <a:lnSpc>
                <a:spcPct val="100000"/>
              </a:lnSpc>
              <a:buClr>
                <a:srgbClr val="000000"/>
              </a:buClr>
              <a:buSzPct val="45000"/>
            </a:pPr>
            <a:r>
              <a:rPr lang="en-US" sz="1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 </a:t>
            </a:r>
            <a:endParaRPr lang="en-US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528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"/>
            </a:pPr>
            <a:endParaRPr lang="en-US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720">
              <a:lnSpc>
                <a:spcPct val="100000"/>
              </a:lnSpc>
              <a:buClr>
                <a:srgbClr val="000000"/>
              </a:buClr>
              <a:buSzPct val="45000"/>
            </a:pPr>
            <a:r>
              <a:rPr lang="en-US" sz="1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 </a:t>
            </a:r>
            <a:endParaRPr lang="en-US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720">
              <a:lnSpc>
                <a:spcPct val="100000"/>
              </a:lnSpc>
              <a:buClr>
                <a:srgbClr val="000000"/>
              </a:buClr>
              <a:buSzPct val="45000"/>
            </a:pPr>
            <a:r>
              <a:rPr lang="en-US" sz="1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 </a:t>
            </a:r>
            <a:endParaRPr lang="en-US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720">
              <a:lnSpc>
                <a:spcPct val="100000"/>
              </a:lnSpc>
              <a:buClr>
                <a:srgbClr val="000000"/>
              </a:buClr>
              <a:buSzPct val="45000"/>
            </a:pPr>
            <a:r>
              <a:rPr lang="en-US" sz="1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 </a:t>
            </a:r>
            <a:endParaRPr lang="en-US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720">
              <a:lnSpc>
                <a:spcPct val="100000"/>
              </a:lnSpc>
              <a:buClr>
                <a:srgbClr val="000000"/>
              </a:buClr>
              <a:buSzPct val="45000"/>
            </a:pPr>
            <a:r>
              <a:rPr lang="en-US" sz="1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 </a:t>
            </a:r>
            <a:endParaRPr lang="en-US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528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"/>
            </a:pPr>
            <a:r>
              <a:rPr lang="en-US" sz="1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Continue to develop more friendly and rich GUIs for SSX.</a:t>
            </a:r>
            <a:endParaRPr lang="en-US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528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"/>
            </a:pPr>
            <a:r>
              <a:rPr lang="en-US" sz="1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Deploy a generic state persistence and monitoring to ease the interactivity with a user:</a:t>
            </a:r>
            <a:endParaRPr lang="en-US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	1. A Finite State Machine (FSM) model presented in the last </a:t>
            </a:r>
            <a:r>
              <a:rPr lang="en-US" sz="14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MXCuBE</a:t>
            </a:r>
            <a:r>
              <a:rPr lang="en-US" sz="1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 meeting and at ICALEPCS 2017 (</a:t>
            </a:r>
            <a:r>
              <a:rPr lang="en-US" sz="1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  <a:hlinkClick r:id="rId3"/>
              </a:rPr>
              <a:t>http://icalepcs2017.vrws.de/papers/tupha187.pdf</a:t>
            </a:r>
            <a:r>
              <a:rPr lang="en-US" sz="1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)</a:t>
            </a:r>
            <a:endParaRPr lang="en-US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	2. Implemented as a hardware object.</a:t>
            </a:r>
            <a:endParaRPr lang="en-US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	3. Connection with the GUI is in the development.</a:t>
            </a:r>
            <a:endParaRPr lang="en-US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1" name="CustomShape 4"/>
          <p:cNvSpPr/>
          <p:nvPr/>
        </p:nvSpPr>
        <p:spPr>
          <a:xfrm>
            <a:off x="91440" y="4754880"/>
            <a:ext cx="4570920" cy="232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r>
              <a:rPr lang="en-US" sz="10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Joint MXCuBE/ISPyB meeting</a:t>
            </a: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02" name="Picture 101"/>
          <p:cNvPicPr/>
          <p:nvPr/>
        </p:nvPicPr>
        <p:blipFill>
          <a:blip r:embed="rId4"/>
          <a:stretch/>
        </p:blipFill>
        <p:spPr>
          <a:xfrm>
            <a:off x="5703480" y="1280160"/>
            <a:ext cx="1977120" cy="1279800"/>
          </a:xfrm>
          <a:prstGeom prst="rect">
            <a:avLst/>
          </a:prstGeom>
          <a:ln>
            <a:noFill/>
          </a:ln>
        </p:spPr>
      </p:pic>
      <p:pic>
        <p:nvPicPr>
          <p:cNvPr id="103" name="Picture 102"/>
          <p:cNvPicPr/>
          <p:nvPr/>
        </p:nvPicPr>
        <p:blipFill>
          <a:blip r:embed="rId5"/>
          <a:stretch/>
        </p:blipFill>
        <p:spPr>
          <a:xfrm>
            <a:off x="1097280" y="1317240"/>
            <a:ext cx="4480200" cy="12427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CustomShape 1"/>
          <p:cNvSpPr/>
          <p:nvPr/>
        </p:nvSpPr>
        <p:spPr>
          <a:xfrm>
            <a:off x="92160" y="92160"/>
            <a:ext cx="8959320" cy="393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20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Some discussion points </a:t>
            </a: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5" name="CustomShape 2"/>
          <p:cNvSpPr/>
          <p:nvPr/>
        </p:nvSpPr>
        <p:spPr>
          <a:xfrm>
            <a:off x="104760" y="640080"/>
            <a:ext cx="8854920" cy="3395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216000" indent="-21528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"/>
            </a:pPr>
            <a:r>
              <a:rPr lang="en-US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A separate developers meeting to merge 2.2 and master is urgent to avoid deeper branching.</a:t>
            </a: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528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"/>
            </a:pPr>
            <a:r>
              <a:rPr lang="en-US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Code refactoring would help to develop new coding guidelines.</a:t>
            </a: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528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"/>
            </a:pPr>
            <a:r>
              <a:rPr lang="en-US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Sort out the licensing issue. Maybe MXCuBE do not need a license at all?</a:t>
            </a: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6" name="CustomShape 3"/>
          <p:cNvSpPr/>
          <p:nvPr/>
        </p:nvSpPr>
        <p:spPr>
          <a:xfrm>
            <a:off x="91440" y="4755240"/>
            <a:ext cx="4570920" cy="232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r>
              <a:rPr lang="en-US" sz="10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Joint MXCuBE/ISPyB meeting</a:t>
            </a: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CustomShape 1"/>
          <p:cNvSpPr/>
          <p:nvPr/>
        </p:nvSpPr>
        <p:spPr>
          <a:xfrm>
            <a:off x="92160" y="92160"/>
            <a:ext cx="8959320" cy="393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8" name="CustomShape 2"/>
          <p:cNvSpPr/>
          <p:nvPr/>
        </p:nvSpPr>
        <p:spPr>
          <a:xfrm>
            <a:off x="92160" y="457200"/>
            <a:ext cx="8959320" cy="4112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n-US" sz="20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Thank you for your attention!</a:t>
            </a: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15718</TotalTime>
  <Words>275</Words>
  <Application>Microsoft Macintosh PowerPoint</Application>
  <PresentationFormat>Custom</PresentationFormat>
  <Paragraphs>52</Paragraphs>
  <Slides>6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6</vt:i4>
      </vt:variant>
    </vt:vector>
  </HeadingPairs>
  <TitlesOfParts>
    <vt:vector size="8" baseType="lpstr">
      <vt:lpstr>Office Theme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dc:description/>
  <cp:lastModifiedBy>Gleb Bourenkov</cp:lastModifiedBy>
  <cp:revision>14</cp:revision>
  <dcterms:modified xsi:type="dcterms:W3CDTF">2018-02-01T08:49:17Z</dcterms:modified>
  <dc:language>en-US</dc:language>
</cp:coreProperties>
</file>